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6" r:id="rId4"/>
  </p:sldMasterIdLst>
  <p:notesMasterIdLst>
    <p:notesMasterId r:id="rId22"/>
  </p:notesMasterIdLst>
  <p:handoutMasterIdLst>
    <p:handoutMasterId r:id="rId23"/>
  </p:handoutMasterIdLst>
  <p:sldIdLst>
    <p:sldId id="527" r:id="rId5"/>
    <p:sldId id="623" r:id="rId6"/>
    <p:sldId id="610" r:id="rId7"/>
    <p:sldId id="611" r:id="rId8"/>
    <p:sldId id="613" r:id="rId9"/>
    <p:sldId id="625" r:id="rId10"/>
    <p:sldId id="612" r:id="rId11"/>
    <p:sldId id="616" r:id="rId12"/>
    <p:sldId id="615" r:id="rId13"/>
    <p:sldId id="614" r:id="rId14"/>
    <p:sldId id="617" r:id="rId15"/>
    <p:sldId id="618" r:id="rId16"/>
    <p:sldId id="624" r:id="rId17"/>
    <p:sldId id="620" r:id="rId18"/>
    <p:sldId id="621" r:id="rId19"/>
    <p:sldId id="622" r:id="rId20"/>
    <p:sldId id="586" r:id="rId21"/>
  </p:sldIdLst>
  <p:sldSz cx="12188825" cy="6858000"/>
  <p:notesSz cx="9939338" cy="6805613"/>
  <p:defaultTextStyle>
    <a:defPPr>
      <a:defRPr lang="en-US"/>
    </a:defPPr>
    <a:lvl1pPr marL="0" algn="l" defTabSz="53620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36204" algn="l" defTabSz="53620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72408" algn="l" defTabSz="53620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08612" algn="l" defTabSz="53620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44817" algn="l" defTabSz="53620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81021" algn="l" defTabSz="53620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17225" algn="l" defTabSz="53620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753429" algn="l" defTabSz="53620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289633" algn="l" defTabSz="53620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BFA39EC-AC1C-46C8-969F-08C034744583}">
          <p14:sldIdLst>
            <p14:sldId id="527"/>
            <p14:sldId id="623"/>
            <p14:sldId id="610"/>
            <p14:sldId id="611"/>
            <p14:sldId id="613"/>
            <p14:sldId id="625"/>
            <p14:sldId id="612"/>
            <p14:sldId id="616"/>
            <p14:sldId id="615"/>
            <p14:sldId id="614"/>
            <p14:sldId id="617"/>
            <p14:sldId id="618"/>
            <p14:sldId id="624"/>
            <p14:sldId id="620"/>
            <p14:sldId id="621"/>
            <p14:sldId id="622"/>
            <p14:sldId id="58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32" userDrawn="1">
          <p15:clr>
            <a:srgbClr val="A4A3A4"/>
          </p15:clr>
        </p15:guide>
        <p15:guide id="2" orient="horz" pos="1071" userDrawn="1">
          <p15:clr>
            <a:srgbClr val="A4A3A4"/>
          </p15:clr>
        </p15:guide>
        <p15:guide id="3" orient="horz" pos="2160" userDrawn="1">
          <p15:clr>
            <a:srgbClr val="A4A3A4"/>
          </p15:clr>
        </p15:guide>
        <p15:guide id="4" orient="horz" pos="391" userDrawn="1">
          <p15:clr>
            <a:srgbClr val="A4A3A4"/>
          </p15:clr>
        </p15:guide>
        <p15:guide id="5" orient="horz" pos="4110" userDrawn="1">
          <p15:clr>
            <a:srgbClr val="A4A3A4"/>
          </p15:clr>
        </p15:guide>
        <p15:guide id="6" pos="7581" userDrawn="1">
          <p15:clr>
            <a:srgbClr val="A4A3A4"/>
          </p15:clr>
        </p15:guide>
        <p15:guide id="7" pos="97" userDrawn="1">
          <p15:clr>
            <a:srgbClr val="A4A3A4"/>
          </p15:clr>
        </p15:guide>
        <p15:guide id="8" pos="3816" userDrawn="1">
          <p15:clr>
            <a:srgbClr val="A4A3A4"/>
          </p15:clr>
        </p15:guide>
        <p15:guide id="9" pos="5200">
          <p15:clr>
            <a:srgbClr val="A4A3A4"/>
          </p15:clr>
        </p15:guide>
        <p15:guide id="10" pos="2478" userDrawn="1">
          <p15:clr>
            <a:srgbClr val="A4A3A4"/>
          </p15:clr>
        </p15:guide>
        <p15:guide id="11" orient="horz" pos="390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4" userDrawn="1">
          <p15:clr>
            <a:srgbClr val="A4A3A4"/>
          </p15:clr>
        </p15:guide>
        <p15:guide id="2" pos="313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58A4A8E-3EE9-255C-A8C0-73198B22BFE1}" name="Erin Prothero" initials="EP" userId="S::Erin.Prothero@govteams.gov.au::912d9bfc-5c87-48e0-bf0f-7762c3f93cc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AEB6"/>
    <a:srgbClr val="17B5C2"/>
    <a:srgbClr val="000061"/>
    <a:srgbClr val="22293C"/>
    <a:srgbClr val="FFFFFF"/>
    <a:srgbClr val="A81D51"/>
    <a:srgbClr val="000000"/>
    <a:srgbClr val="454680"/>
    <a:srgbClr val="D9E4FF"/>
    <a:srgbClr val="385C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1" autoAdjust="0"/>
    <p:restoredTop sz="72117" autoAdjust="0"/>
  </p:normalViewPr>
  <p:slideViewPr>
    <p:cSldViewPr snapToGrid="0" snapToObjects="1">
      <p:cViewPr>
        <p:scale>
          <a:sx n="66" d="100"/>
          <a:sy n="66" d="100"/>
        </p:scale>
        <p:origin x="864" y="1080"/>
      </p:cViewPr>
      <p:guideLst>
        <p:guide orient="horz" pos="232"/>
        <p:guide orient="horz" pos="1071"/>
        <p:guide orient="horz" pos="2160"/>
        <p:guide orient="horz" pos="391"/>
        <p:guide orient="horz" pos="4110"/>
        <p:guide pos="7581"/>
        <p:guide pos="97"/>
        <p:guide pos="3816"/>
        <p:guide pos="5200"/>
        <p:guide pos="2478"/>
        <p:guide orient="horz" pos="3906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24" d="100"/>
          <a:sy n="124" d="100"/>
        </p:scale>
        <p:origin x="-690" y="-90"/>
      </p:cViewPr>
      <p:guideLst>
        <p:guide orient="horz" pos="2144"/>
        <p:guide pos="313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7046" cy="339861"/>
          </a:xfrm>
          <a:prstGeom prst="rect">
            <a:avLst/>
          </a:prstGeom>
        </p:spPr>
        <p:txBody>
          <a:bodyPr vert="horz" lIns="107113" tIns="53556" rIns="107113" bIns="53556" rtlCol="0"/>
          <a:lstStyle>
            <a:lvl1pPr algn="l">
              <a:defRPr sz="14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30567" y="1"/>
            <a:ext cx="4307046" cy="339861"/>
          </a:xfrm>
          <a:prstGeom prst="rect">
            <a:avLst/>
          </a:prstGeom>
        </p:spPr>
        <p:txBody>
          <a:bodyPr vert="horz" lIns="107113" tIns="53556" rIns="107113" bIns="53556" rtlCol="0"/>
          <a:lstStyle>
            <a:lvl1pPr algn="r">
              <a:defRPr sz="1400"/>
            </a:lvl1pPr>
          </a:lstStyle>
          <a:p>
            <a:fld id="{C262EE12-5886-1D49-A93B-A60ACB86580D}" type="datetimeFigureOut">
              <a:rPr lang="en-US" smtClean="0"/>
              <a:pPr/>
              <a:t>1/24/2026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63655"/>
            <a:ext cx="4307046" cy="339861"/>
          </a:xfrm>
          <a:prstGeom prst="rect">
            <a:avLst/>
          </a:prstGeom>
        </p:spPr>
        <p:txBody>
          <a:bodyPr vert="horz" lIns="107113" tIns="53556" rIns="107113" bIns="53556" rtlCol="0" anchor="b"/>
          <a:lstStyle>
            <a:lvl1pPr algn="l">
              <a:defRPr sz="14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30567" y="6463655"/>
            <a:ext cx="4307046" cy="339861"/>
          </a:xfrm>
          <a:prstGeom prst="rect">
            <a:avLst/>
          </a:prstGeom>
        </p:spPr>
        <p:txBody>
          <a:bodyPr vert="horz" lIns="107113" tIns="53556" rIns="107113" bIns="53556" rtlCol="0" anchor="b"/>
          <a:lstStyle>
            <a:lvl1pPr algn="r">
              <a:defRPr sz="1400"/>
            </a:lvl1pPr>
          </a:lstStyle>
          <a:p>
            <a:fld id="{B22076A5-2938-A14C-B102-1E965C2C18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05634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7046" cy="339861"/>
          </a:xfrm>
          <a:prstGeom prst="rect">
            <a:avLst/>
          </a:prstGeom>
        </p:spPr>
        <p:txBody>
          <a:bodyPr vert="horz" lIns="107113" tIns="53556" rIns="107113" bIns="53556" rtlCol="0"/>
          <a:lstStyle>
            <a:lvl1pPr algn="l">
              <a:defRPr sz="14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0567" y="1"/>
            <a:ext cx="4307046" cy="339861"/>
          </a:xfrm>
          <a:prstGeom prst="rect">
            <a:avLst/>
          </a:prstGeom>
        </p:spPr>
        <p:txBody>
          <a:bodyPr vert="horz" lIns="107113" tIns="53556" rIns="107113" bIns="53556" rtlCol="0"/>
          <a:lstStyle>
            <a:lvl1pPr algn="r">
              <a:defRPr sz="1400"/>
            </a:lvl1pPr>
          </a:lstStyle>
          <a:p>
            <a:fld id="{9CC0F9C0-5F4F-ED4F-9EFF-0FCCF55CBE73}" type="datetimeFigureOut">
              <a:rPr lang="en-US" smtClean="0"/>
              <a:pPr/>
              <a:t>1/24/2026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701925" y="509588"/>
            <a:ext cx="4535488" cy="2552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7113" tIns="53556" rIns="107113" bIns="5355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3934" y="3232877"/>
            <a:ext cx="7951470" cy="3062945"/>
          </a:xfrm>
          <a:prstGeom prst="rect">
            <a:avLst/>
          </a:prstGeom>
        </p:spPr>
        <p:txBody>
          <a:bodyPr vert="horz" lIns="107113" tIns="53556" rIns="107113" bIns="53556" rtlCol="0">
            <a:normAutofit/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63655"/>
            <a:ext cx="4307046" cy="339861"/>
          </a:xfrm>
          <a:prstGeom prst="rect">
            <a:avLst/>
          </a:prstGeom>
        </p:spPr>
        <p:txBody>
          <a:bodyPr vert="horz" lIns="107113" tIns="53556" rIns="107113" bIns="53556" rtlCol="0" anchor="b"/>
          <a:lstStyle>
            <a:lvl1pPr algn="l">
              <a:defRPr sz="14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0567" y="6463655"/>
            <a:ext cx="4307046" cy="339861"/>
          </a:xfrm>
          <a:prstGeom prst="rect">
            <a:avLst/>
          </a:prstGeom>
        </p:spPr>
        <p:txBody>
          <a:bodyPr vert="horz" lIns="107113" tIns="53556" rIns="107113" bIns="53556" rtlCol="0" anchor="b"/>
          <a:lstStyle>
            <a:lvl1pPr algn="r">
              <a:defRPr sz="1400"/>
            </a:lvl1pPr>
          </a:lstStyle>
          <a:p>
            <a:fld id="{994A0B04-AEF2-7942-966C-9B7D7DFB20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0956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53620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36204" algn="l" defTabSz="53620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72408" algn="l" defTabSz="53620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08612" algn="l" defTabSz="53620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44817" algn="l" defTabSz="53620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81021" algn="l" defTabSz="53620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17225" algn="l" defTabSz="53620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753429" algn="l" defTabSz="53620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89633" algn="l" defTabSz="53620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4A0B04-AEF2-7942-966C-9B7D7DFB205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5307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D935FB-545F-E164-5B18-48B0073F79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5768840-AC0F-62DA-FEC5-AF5DAA1024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73401D-87B3-2929-FABB-BEAA7AD37E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5362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4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HR Profession turns stewardship into action by connecting HR leaders to people, practice, and opportunities across the APS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1FE7BD-1F68-B42F-6186-2FC0898F6B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4A0B04-AEF2-7942-966C-9B7D7DFB205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128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0A828A-06C3-FDF5-2C21-FA5C0A9EB5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3B3FEA-7310-0315-31D4-4D9423B9E2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7F0ABE-9A5D-F4C1-15EA-3A1B4B2CA3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Partnerships scale impact by connecting people with shared standards, tools, networks and development pathways.</a:t>
            </a:r>
            <a:endParaRPr lang="en-AU" dirty="0"/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E4489-3469-EC55-AFF0-8B9FC8EC37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4A0B04-AEF2-7942-966C-9B7D7DFB2052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7726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53F4CF-123E-05E7-9D7D-D3F0D4AFC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73DFE5-1331-6A20-F6A1-2F7A54AD91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F6B064-4FAE-5A4A-E3CC-78EEC2D917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5362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4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Growth is signalled through real opportunities (mobility, contribution and pilots) and real ways to plan your next steps (Pathways)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004386-8253-4562-BAFE-8917DC84A2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4A0B04-AEF2-7942-966C-9B7D7DFB205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148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904586-793A-7FE6-7139-800A4308D7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2D6474-7D6F-3AE6-D548-FECD7E45A7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24D44C-1D68-0FA4-3F7F-9D846046EA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5362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HR Profession delivers these themes at scale through shared standards, networks, and practical opportunities across agencies</a:t>
            </a:r>
            <a:endParaRPr lang="en-AU" dirty="0"/>
          </a:p>
          <a:p>
            <a:pPr marL="0" marR="0" lvl="0" indent="0" algn="l" defTabSz="5362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6692C2-7213-5B2B-FF57-1197A9C4F3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4A0B04-AEF2-7942-966C-9B7D7DFB2052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2500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992A66-9C51-0778-C0D8-C6FA3F5139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F31262-FDD1-D2FF-AD4A-8990FB6A15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BEB24E-D781-9F01-11E9-09C17C1E63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Next, we’re strengthening foundations -so the HR Profession stays current, connected, reliable, and easier to engage with.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02F053-F43C-1EFC-6C92-3288FDCF77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4A0B04-AEF2-7942-966C-9B7D7DFB2052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8620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E5DFF1-A2D0-ECC1-96FD-972B9AFF7D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E41C3C4-7250-AE4D-DF23-252DC18B5F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11EA47-389F-89EB-5ACC-F6044F7DF3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5362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AU" i="1" dirty="0"/>
              <a:t>Expect a consistent rhythm of connection, learning, and opportunity across 2026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endParaRPr lang="en-AU" sz="1400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E60A1E-E3F0-1A4B-97F0-4421C34305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4A0B04-AEF2-7942-966C-9B7D7DFB2052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1526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214A02-B2F0-43E9-9E3D-31AF2A3714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18FDC64-3D03-8782-A2FE-AFA899C003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0223DA-F93C-17EC-D7B6-C06E7DE201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Your engagement is the multiplier—join, contribute, and use the profession tools to build capability and opportunities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5EA505-A51C-1A41-E392-20ADD6BFB3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4A0B04-AEF2-7942-966C-9B7D7DFB2052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6459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85843F-E8B8-2B12-7C36-148B67CD61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54FB0DD-0059-E781-D97F-ADFAB02814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C6696D7-824A-ADFF-6B3D-9C45383F1A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5362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AU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Sharing how the HR Profession builds capability, supports leadership, partners strategically, and signals growth opportunities for HR practitioners. 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8B69AB-3DE7-3A72-67C3-511C0389E1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4A0B04-AEF2-7942-966C-9B7D7DFB205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5717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5362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HR Profession exists to lift strategic HR capability - so we can lead change, partner credibly, and build a future-ready APS workforce.</a:t>
            </a:r>
            <a:endParaRPr lang="en-AU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4A0B04-AEF2-7942-966C-9B7D7DFB205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3574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5362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Census results show real strengths to build on, and pinpoints the system barriers we should keep addressing as a profession</a:t>
            </a:r>
            <a:endParaRPr lang="en-AU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4A0B04-AEF2-7942-966C-9B7D7DFB205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4650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371F91-FE33-2188-1312-C10C743A4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D929C08-2815-38AD-3AEB-5B949DF5C0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2A3496-6800-9C72-E4E2-DF0A0A61D4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5362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Stream Strategy sets the principles and program of work that professionalises HR and lifts strategic HR capability across the APS.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02F5D0-2006-3195-3332-3A0CD7F2FE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4A0B04-AEF2-7942-966C-9B7D7DFB205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8409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003A45-A3EB-22A3-869F-ABB707594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7F40D4-0D4E-DF8E-E11D-D5E52C0396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53B516-BB3E-A7E1-B0BD-9B3AA1A3B9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AU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signature initiatives are practical and continue today - creating pipelines, connection, mobility and stronger recruitment foundations.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0EFA97-F4F6-1719-B4B7-80809E620E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4A0B04-AEF2-7942-966C-9B7D7DFB205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8441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6AA098-D9BA-8C63-546E-3D0D4BB6D9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160776-626D-0DBC-C6CB-2AE0667009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C789C4-50D2-F432-481A-0DA28316E4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5362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AU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Workforce Strategy and Pathways make capability uplift practical - giving every HR practitioner and leader clear actions and a common language.</a:t>
            </a:r>
            <a:endParaRPr lang="en-AU" sz="1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B1258C-009C-1E09-450C-D91D9DD6AB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4A0B04-AEF2-7942-966C-9B7D7DFB205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2731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60EA77-FC2D-C6B5-F2FC-DB9FA1096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14D1FDE-FEE6-392A-BA51-4425A413F0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8FE1B5-988D-7003-A417-DFB5933813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2025, the HR Profession delivered targeted work on foundations, future leaders and HR data - supported by strong participation, governance, mobility and network growth.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A23077-D43D-348A-A847-C97FF7FDC4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4A0B04-AEF2-7942-966C-9B7D7DFB205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5610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80BA4B-29C4-C758-8154-07A0F5AC2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17F4CD-C729-765E-B65A-35EB96D704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DB116B-D518-DBBD-67B4-E2CCB23538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5362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HR Profession makes stewardship real by connecting HR leaders to people, practice and opportunities across the APS.</a:t>
            </a:r>
            <a:endParaRPr lang="en-AU" dirty="0"/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559770-498E-A070-BC16-29E98E9527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4A0B04-AEF2-7942-966C-9B7D7DFB205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793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1"/>
            <a:ext cx="12208069" cy="6858000"/>
            <a:chOff x="0" y="1"/>
            <a:chExt cx="12208069" cy="6858000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768"/>
            <a:stretch>
              <a:fillRect/>
            </a:stretch>
          </p:blipFill>
          <p:spPr>
            <a:xfrm>
              <a:off x="4516711" y="1"/>
              <a:ext cx="6858168" cy="685800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1627"/>
            <a:stretch>
              <a:fillRect/>
            </a:stretch>
          </p:blipFill>
          <p:spPr>
            <a:xfrm>
              <a:off x="0" y="1"/>
              <a:ext cx="4791818" cy="6858000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768"/>
            <a:stretch>
              <a:fillRect/>
            </a:stretch>
          </p:blipFill>
          <p:spPr>
            <a:xfrm>
              <a:off x="5349901" y="1"/>
              <a:ext cx="6858168" cy="6858000"/>
            </a:xfrm>
            <a:prstGeom prst="rect">
              <a:avLst/>
            </a:prstGeom>
          </p:spPr>
        </p:pic>
      </p:grp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76238" y="6270292"/>
            <a:ext cx="7719589" cy="363618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 userDrawn="1">
            <p:ph idx="14" hasCustomPrompt="1"/>
          </p:nvPr>
        </p:nvSpPr>
        <p:spPr>
          <a:xfrm>
            <a:off x="775476" y="6293470"/>
            <a:ext cx="5292149" cy="451549"/>
          </a:xfrm>
        </p:spPr>
        <p:txBody>
          <a:bodyPr anchor="ctr">
            <a:normAutofit/>
          </a:bodyPr>
          <a:lstStyle>
            <a:lvl1pPr marL="0" marR="0" indent="0" algn="l" defTabSz="536204" rtl="0" eaLnBrk="1" fontAlgn="auto" latinLnBrk="0" hangingPunct="1"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ClrTx/>
              <a:buSzTx/>
              <a:buFontTx/>
              <a:buNone/>
              <a:tabLst/>
              <a:defRPr lang="en-US" sz="900" smtClean="0">
                <a:solidFill>
                  <a:schemeClr val="bg1"/>
                </a:solidFill>
              </a:defRPr>
            </a:lvl1pPr>
          </a:lstStyle>
          <a:p>
            <a:r>
              <a:rPr lang="en-US" sz="800" dirty="0">
                <a:latin typeface="+mn-lt"/>
              </a:rPr>
              <a:t>CLASSIFICATION - TITLE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idx="16" hasCustomPrompt="1"/>
          </p:nvPr>
        </p:nvSpPr>
        <p:spPr>
          <a:xfrm>
            <a:off x="752593" y="3292564"/>
            <a:ext cx="7511699" cy="1555207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4400" baseline="0">
                <a:solidFill>
                  <a:schemeClr val="bg1"/>
                </a:solidFill>
              </a:defRPr>
            </a:lvl1pPr>
            <a:lvl2pPr marL="53620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724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086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1448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8102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21722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7534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2896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dirty="0"/>
              <a:t>PowerPoint Title</a:t>
            </a:r>
            <a:br>
              <a:rPr lang="en-AU" dirty="0"/>
            </a:br>
            <a:r>
              <a:rPr lang="en-AU" dirty="0"/>
              <a:t>Subtitle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921" y="5360645"/>
            <a:ext cx="4291584" cy="7264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_do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0"/>
          <p:cNvSpPr>
            <a:spLocks noGrp="1"/>
          </p:cNvSpPr>
          <p:nvPr>
            <p:ph sz="quarter" idx="15" hasCustomPrompt="1"/>
          </p:nvPr>
        </p:nvSpPr>
        <p:spPr>
          <a:xfrm>
            <a:off x="6272167" y="1703389"/>
            <a:ext cx="5133371" cy="4429125"/>
          </a:xfrm>
        </p:spPr>
        <p:txBody>
          <a:bodyPr>
            <a:normAutofit/>
          </a:bodyPr>
          <a:lstStyle>
            <a:lvl1pPr marL="402153" indent="-402153" algn="l" defTabSz="536204" rtl="0" eaLnBrk="1" latinLnBrk="0" hangingPunct="1">
              <a:lnSpc>
                <a:spcPts val="1642"/>
              </a:lnSpc>
              <a:spcBef>
                <a:spcPts val="394"/>
              </a:spcBef>
              <a:spcAft>
                <a:spcPts val="394"/>
              </a:spcAft>
              <a:buFont typeface="Arial" panose="020B0604020202020204" pitchFamily="34" charset="0"/>
              <a:buChar char="•"/>
              <a:defRPr lang="en-US" sz="1050" kern="1200" spc="6" baseline="0" dirty="0">
                <a:solidFill>
                  <a:schemeClr val="tx1"/>
                </a:solidFill>
                <a:latin typeface="+mn-lt"/>
                <a:ea typeface="+mn-ea"/>
                <a:cs typeface="HelveticaNeueLTCom-Roman"/>
              </a:defRPr>
            </a:lvl1pPr>
          </a:lstStyle>
          <a:p>
            <a:pPr marL="402153" lvl="0" indent="-402153" algn="l" defTabSz="536204" rtl="0" eaLnBrk="1" latinLnBrk="0" hangingPunct="1">
              <a:lnSpc>
                <a:spcPct val="100000"/>
              </a:lnSpc>
              <a:spcBef>
                <a:spcPts val="394"/>
              </a:spcBef>
              <a:spcAft>
                <a:spcPts val="394"/>
              </a:spcAft>
              <a:buFont typeface="Arial" panose="020B0604020202020204" pitchFamily="34" charset="0"/>
              <a:buChar char="•"/>
            </a:pPr>
            <a:r>
              <a:rPr lang="en-AU" dirty="0"/>
              <a:t>Insert text or graphic here.</a:t>
            </a:r>
            <a:endParaRPr lang="en-US" dirty="0"/>
          </a:p>
        </p:txBody>
      </p:sp>
      <p:sp>
        <p:nvSpPr>
          <p:cNvPr id="10" name="Content Placeholder 10"/>
          <p:cNvSpPr>
            <a:spLocks noGrp="1"/>
          </p:cNvSpPr>
          <p:nvPr>
            <p:ph sz="quarter" idx="13" hasCustomPrompt="1"/>
          </p:nvPr>
        </p:nvSpPr>
        <p:spPr>
          <a:xfrm>
            <a:off x="775476" y="1703389"/>
            <a:ext cx="5134870" cy="4429125"/>
          </a:xfrm>
        </p:spPr>
        <p:txBody>
          <a:bodyPr>
            <a:normAutofit/>
          </a:bodyPr>
          <a:lstStyle>
            <a:lvl1pPr marL="182563" indent="-182563" algn="l" defTabSz="536204" rtl="0" eaLnBrk="1" latinLnBrk="0" hangingPunct="1">
              <a:lnSpc>
                <a:spcPts val="1642"/>
              </a:lnSpc>
              <a:spcBef>
                <a:spcPts val="394"/>
              </a:spcBef>
              <a:spcAft>
                <a:spcPts val="394"/>
              </a:spcAft>
              <a:buFont typeface="Arial" panose="020B0604020202020204" pitchFamily="34" charset="0"/>
              <a:buChar char="•"/>
              <a:defRPr lang="en-AU" sz="1050" kern="1200" spc="6" baseline="0" dirty="0" smtClean="0">
                <a:solidFill>
                  <a:schemeClr val="tx1"/>
                </a:solidFill>
                <a:latin typeface="+mn-lt"/>
                <a:ea typeface="+mn-ea"/>
                <a:cs typeface="HelveticaNeueLTCom-Roman"/>
              </a:defRPr>
            </a:lvl1pPr>
          </a:lstStyle>
          <a:p>
            <a:pPr marL="402153" lvl="0" indent="-402153" algn="l" defTabSz="536204" rtl="0" eaLnBrk="1" latinLnBrk="0" hangingPunct="1">
              <a:lnSpc>
                <a:spcPct val="100000"/>
              </a:lnSpc>
              <a:spcBef>
                <a:spcPts val="394"/>
              </a:spcBef>
              <a:spcAft>
                <a:spcPts val="394"/>
              </a:spcAft>
              <a:buFont typeface="Arial" panose="020B0604020202020204" pitchFamily="34" charset="0"/>
              <a:buChar char="•"/>
            </a:pPr>
            <a:r>
              <a:rPr lang="en-AU" dirty="0"/>
              <a:t>Insert text or graphic here.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4" hasCustomPrompt="1"/>
          </p:nvPr>
        </p:nvSpPr>
        <p:spPr>
          <a:xfrm>
            <a:off x="775476" y="6337284"/>
            <a:ext cx="5292149" cy="360000"/>
          </a:xfrm>
        </p:spPr>
        <p:txBody>
          <a:bodyPr anchor="ctr">
            <a:normAutofit/>
          </a:bodyPr>
          <a:lstStyle>
            <a:lvl1pPr marL="0" marR="0" indent="0" algn="l" defTabSz="536204" rtl="0" eaLnBrk="1" fontAlgn="auto" latinLnBrk="0" hangingPunct="1"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ClrTx/>
              <a:buSzTx/>
              <a:buFontTx/>
              <a:buNone/>
              <a:tabLst/>
              <a:defRPr lang="en-US" sz="900" smtClean="0">
                <a:solidFill>
                  <a:srgbClr val="898989"/>
                </a:solidFill>
              </a:defRPr>
            </a:lvl1pPr>
          </a:lstStyle>
          <a:p>
            <a:r>
              <a:rPr lang="en-US" sz="800" dirty="0">
                <a:latin typeface="+mn-lt"/>
              </a:rPr>
              <a:t>CLASSIFICATION - TITLE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34" hasCustomPrompt="1"/>
          </p:nvPr>
        </p:nvSpPr>
        <p:spPr>
          <a:xfrm>
            <a:off x="10610330" y="6337284"/>
            <a:ext cx="795207" cy="360000"/>
          </a:xfrm>
        </p:spPr>
        <p:txBody>
          <a:bodyPr anchor="ctr">
            <a:normAutofit/>
          </a:bodyPr>
          <a:lstStyle>
            <a:lvl1pPr marL="0" marR="0" indent="0" algn="r" defTabSz="536204" rtl="0" eaLnBrk="1" fontAlgn="auto" latinLnBrk="0" hangingPunct="1"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ClrTx/>
              <a:buSzTx/>
              <a:buFontTx/>
              <a:buNone/>
              <a:tabLst/>
              <a:defRPr lang="en-US" sz="800" smtClean="0">
                <a:solidFill>
                  <a:srgbClr val="898989"/>
                </a:solidFill>
              </a:defRPr>
            </a:lvl1pPr>
          </a:lstStyle>
          <a:p>
            <a:fld id="{B933C3A0-0665-A044-9F1E-E986F0AA2CA9}" type="slidenum">
              <a:rPr lang="en-AU" smtClean="0"/>
              <a:pPr/>
              <a:t>‹#›</a:t>
            </a:fld>
            <a:endParaRPr lang="en-US" sz="800" dirty="0">
              <a:latin typeface="+mn-lt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775476" y="820752"/>
            <a:ext cx="10630062" cy="680177"/>
          </a:xfrm>
        </p:spPr>
        <p:txBody>
          <a:bodyPr anchor="t">
            <a:noAutofit/>
          </a:bodyPr>
          <a:lstStyle>
            <a:lvl1pPr algn="l">
              <a:lnSpc>
                <a:spcPts val="2932"/>
              </a:lnSpc>
              <a:spcBef>
                <a:spcPts val="235"/>
              </a:spcBef>
              <a:spcAft>
                <a:spcPts val="235"/>
              </a:spcAft>
              <a:defRPr sz="3200" b="0" cap="none">
                <a:solidFill>
                  <a:srgbClr val="000061"/>
                </a:solidFill>
              </a:defRPr>
            </a:lvl1pPr>
          </a:lstStyle>
          <a:p>
            <a:r>
              <a:rPr lang="en-AU" dirty="0"/>
              <a:t>Click to edit 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730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" y="202950"/>
            <a:ext cx="12188824" cy="66550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7241" tIns="53620" rIns="107241" bIns="53620" rtlCol="0" anchor="ctr"/>
          <a:lstStyle/>
          <a:p>
            <a:pPr algn="ctr"/>
            <a:endParaRPr lang="en-US" dirty="0"/>
          </a:p>
        </p:txBody>
      </p:sp>
      <p:sp>
        <p:nvSpPr>
          <p:cNvPr id="15" name="Content Placeholder 10"/>
          <p:cNvSpPr>
            <a:spLocks noGrp="1"/>
          </p:cNvSpPr>
          <p:nvPr>
            <p:ph sz="quarter" idx="15" hasCustomPrompt="1"/>
          </p:nvPr>
        </p:nvSpPr>
        <p:spPr>
          <a:xfrm>
            <a:off x="6272168" y="1703389"/>
            <a:ext cx="5133368" cy="4429125"/>
          </a:xfrm>
        </p:spPr>
        <p:txBody>
          <a:bodyPr>
            <a:normAutofit/>
          </a:bodyPr>
          <a:lstStyle>
            <a:lvl1pPr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None/>
              <a:defRPr lang="en-AU" sz="1050" kern="1200" spc="6" baseline="0" dirty="0" smtClean="0">
                <a:solidFill>
                  <a:schemeClr val="bg1"/>
                </a:solidFill>
                <a:latin typeface="+mn-lt"/>
                <a:ea typeface="+mn-ea"/>
                <a:cs typeface="HelveticaNeueLTCom-Roman"/>
              </a:defRPr>
            </a:lvl1pPr>
          </a:lstStyle>
          <a:p>
            <a:pPr lvl="0"/>
            <a:r>
              <a:rPr lang="en-AU" dirty="0"/>
              <a:t>Insert text or graphic here.</a:t>
            </a:r>
            <a:endParaRPr lang="en-US" dirty="0"/>
          </a:p>
        </p:txBody>
      </p:sp>
      <p:sp>
        <p:nvSpPr>
          <p:cNvPr id="10" name="Content Placeholder 10"/>
          <p:cNvSpPr>
            <a:spLocks noGrp="1"/>
          </p:cNvSpPr>
          <p:nvPr>
            <p:ph sz="quarter" idx="13" hasCustomPrompt="1"/>
          </p:nvPr>
        </p:nvSpPr>
        <p:spPr>
          <a:xfrm>
            <a:off x="775476" y="1703389"/>
            <a:ext cx="5134870" cy="4429125"/>
          </a:xfrm>
        </p:spPr>
        <p:txBody>
          <a:bodyPr>
            <a:normAutofit/>
          </a:bodyPr>
          <a:lstStyle>
            <a:lvl1pPr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None/>
              <a:defRPr lang="en-AU" sz="1050" kern="1200" spc="6" baseline="0" dirty="0" smtClean="0">
                <a:solidFill>
                  <a:schemeClr val="bg1"/>
                </a:solidFill>
                <a:latin typeface="+mn-lt"/>
                <a:ea typeface="+mn-ea"/>
                <a:cs typeface="HelveticaNeueLTCom-Roman"/>
              </a:defRPr>
            </a:lvl1pPr>
          </a:lstStyle>
          <a:p>
            <a:pPr lvl="0"/>
            <a:r>
              <a:rPr lang="en-AU" dirty="0"/>
              <a:t>Insert text or graphic here.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775475" y="589824"/>
            <a:ext cx="10630061" cy="680177"/>
          </a:xfrm>
        </p:spPr>
        <p:txBody>
          <a:bodyPr anchor="t">
            <a:noAutofit/>
          </a:bodyPr>
          <a:lstStyle>
            <a:lvl1pPr algn="l">
              <a:lnSpc>
                <a:spcPts val="2932"/>
              </a:lnSpc>
              <a:spcBef>
                <a:spcPts val="235"/>
              </a:spcBef>
              <a:spcAft>
                <a:spcPts val="235"/>
              </a:spcAft>
              <a:defRPr sz="3200" b="0" cap="none">
                <a:solidFill>
                  <a:schemeClr val="bg1"/>
                </a:solidFill>
              </a:defRPr>
            </a:lvl1pPr>
          </a:lstStyle>
          <a:p>
            <a:r>
              <a:rPr lang="en-AU" dirty="0"/>
              <a:t>Click to edit heading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4" hasCustomPrompt="1"/>
          </p:nvPr>
        </p:nvSpPr>
        <p:spPr>
          <a:xfrm>
            <a:off x="775476" y="6339824"/>
            <a:ext cx="5292149" cy="360000"/>
          </a:xfrm>
        </p:spPr>
        <p:txBody>
          <a:bodyPr anchor="ctr">
            <a:normAutofit/>
          </a:bodyPr>
          <a:lstStyle>
            <a:lvl1pPr marL="0" marR="0" indent="0" algn="l" defTabSz="536204" rtl="0" eaLnBrk="1" fontAlgn="auto" latinLnBrk="0" hangingPunct="1"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ClrTx/>
              <a:buSzTx/>
              <a:buFontTx/>
              <a:buNone/>
              <a:tabLst/>
              <a:defRPr lang="en-US" sz="900" smtClean="0">
                <a:solidFill>
                  <a:schemeClr val="bg1"/>
                </a:solidFill>
              </a:defRPr>
            </a:lvl1pPr>
          </a:lstStyle>
          <a:p>
            <a:r>
              <a:rPr lang="en-US" sz="800" dirty="0">
                <a:latin typeface="+mn-lt"/>
              </a:rPr>
              <a:t>CLASSIFICATION - TITLE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34" hasCustomPrompt="1"/>
          </p:nvPr>
        </p:nvSpPr>
        <p:spPr>
          <a:xfrm>
            <a:off x="10610330" y="6337284"/>
            <a:ext cx="795207" cy="360000"/>
          </a:xfrm>
        </p:spPr>
        <p:txBody>
          <a:bodyPr anchor="ctr">
            <a:normAutofit/>
          </a:bodyPr>
          <a:lstStyle>
            <a:lvl1pPr marL="0" marR="0" indent="0" algn="r" defTabSz="536204" rtl="0" eaLnBrk="1" fontAlgn="auto" latinLnBrk="0" hangingPunct="1"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ClrTx/>
              <a:buSzTx/>
              <a:buFontTx/>
              <a:buNone/>
              <a:tabLst/>
              <a:defRPr lang="en-US" sz="800" smtClean="0">
                <a:solidFill>
                  <a:schemeClr val="bg1"/>
                </a:solidFill>
              </a:defRPr>
            </a:lvl1pPr>
          </a:lstStyle>
          <a:p>
            <a:fld id="{B933C3A0-0665-A044-9F1E-E986F0AA2CA9}" type="slidenum">
              <a:rPr lang="en-AU" smtClean="0"/>
              <a:pPr/>
              <a:t>‹#›</a:t>
            </a:fld>
            <a:endParaRPr lang="en-US" sz="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413541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0"/>
          <p:cNvSpPr>
            <a:spLocks noGrp="1"/>
          </p:cNvSpPr>
          <p:nvPr>
            <p:ph sz="quarter" idx="15" hasCustomPrompt="1"/>
          </p:nvPr>
        </p:nvSpPr>
        <p:spPr>
          <a:xfrm>
            <a:off x="8173829" y="1703389"/>
            <a:ext cx="3231708" cy="4429125"/>
          </a:xfrm>
        </p:spPr>
        <p:txBody>
          <a:bodyPr>
            <a:normAutofit/>
          </a:bodyPr>
          <a:lstStyle>
            <a:lvl1pPr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None/>
              <a:defRPr lang="en-AU" sz="1050" kern="1200" spc="6" baseline="0" dirty="0" smtClean="0">
                <a:solidFill>
                  <a:schemeClr val="tx1"/>
                </a:solidFill>
                <a:latin typeface="+mn-lt"/>
                <a:ea typeface="+mn-ea"/>
                <a:cs typeface="HelveticaNeueLTCom-Roman"/>
              </a:defRPr>
            </a:lvl1pPr>
          </a:lstStyle>
          <a:p>
            <a:pPr lvl="0"/>
            <a:r>
              <a:rPr lang="en-AU" dirty="0"/>
              <a:t>Insert text or graphic here.</a:t>
            </a:r>
            <a:endParaRPr lang="en-US" dirty="0"/>
          </a:p>
        </p:txBody>
      </p:sp>
      <p:sp>
        <p:nvSpPr>
          <p:cNvPr id="10" name="Content Placeholder 10"/>
          <p:cNvSpPr>
            <a:spLocks noGrp="1"/>
          </p:cNvSpPr>
          <p:nvPr>
            <p:ph sz="quarter" idx="13" hasCustomPrompt="1"/>
          </p:nvPr>
        </p:nvSpPr>
        <p:spPr>
          <a:xfrm>
            <a:off x="775476" y="1703389"/>
            <a:ext cx="3229558" cy="4429125"/>
          </a:xfrm>
        </p:spPr>
        <p:txBody>
          <a:bodyPr>
            <a:normAutofit/>
          </a:bodyPr>
          <a:lstStyle>
            <a:lvl1pPr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None/>
              <a:defRPr lang="en-AU" sz="1050" kern="1200" spc="6" baseline="0" dirty="0" smtClean="0">
                <a:solidFill>
                  <a:schemeClr val="tx1"/>
                </a:solidFill>
                <a:latin typeface="+mn-lt"/>
                <a:ea typeface="+mn-ea"/>
                <a:cs typeface="HelveticaNeueLTCom-Roman"/>
              </a:defRPr>
            </a:lvl1pPr>
          </a:lstStyle>
          <a:p>
            <a:pPr lvl="0"/>
            <a:r>
              <a:rPr lang="en-AU" dirty="0"/>
              <a:t>Insert text or graphic here.</a:t>
            </a:r>
            <a:endParaRPr lang="en-US" dirty="0"/>
          </a:p>
        </p:txBody>
      </p:sp>
      <p:sp>
        <p:nvSpPr>
          <p:cNvPr id="14" name="Content Placeholder 10"/>
          <p:cNvSpPr>
            <a:spLocks noGrp="1"/>
          </p:cNvSpPr>
          <p:nvPr>
            <p:ph sz="quarter" idx="17" hasCustomPrompt="1"/>
          </p:nvPr>
        </p:nvSpPr>
        <p:spPr>
          <a:xfrm>
            <a:off x="4475404" y="1703389"/>
            <a:ext cx="3229558" cy="4429125"/>
          </a:xfrm>
        </p:spPr>
        <p:txBody>
          <a:bodyPr>
            <a:normAutofit/>
          </a:bodyPr>
          <a:lstStyle>
            <a:lvl1pPr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None/>
              <a:defRPr lang="en-AU" sz="1050" kern="1200" spc="6" baseline="0" dirty="0" smtClean="0">
                <a:solidFill>
                  <a:schemeClr val="tx1"/>
                </a:solidFill>
                <a:latin typeface="+mn-lt"/>
                <a:ea typeface="+mn-ea"/>
                <a:cs typeface="HelveticaNeueLTCom-Roman"/>
              </a:defRPr>
            </a:lvl1pPr>
          </a:lstStyle>
          <a:p>
            <a:pPr lvl="0"/>
            <a:r>
              <a:rPr lang="en-AU" dirty="0"/>
              <a:t>Insert text or graphic here.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4" hasCustomPrompt="1"/>
          </p:nvPr>
        </p:nvSpPr>
        <p:spPr>
          <a:xfrm>
            <a:off x="775476" y="6337284"/>
            <a:ext cx="5292149" cy="360000"/>
          </a:xfrm>
        </p:spPr>
        <p:txBody>
          <a:bodyPr anchor="ctr">
            <a:normAutofit/>
          </a:bodyPr>
          <a:lstStyle>
            <a:lvl1pPr marL="0" marR="0" indent="0" algn="l" defTabSz="536204" rtl="0" eaLnBrk="1" fontAlgn="auto" latinLnBrk="0" hangingPunct="1"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ClrTx/>
              <a:buSzTx/>
              <a:buFontTx/>
              <a:buNone/>
              <a:tabLst/>
              <a:defRPr lang="en-US" sz="900" smtClean="0">
                <a:solidFill>
                  <a:srgbClr val="898989"/>
                </a:solidFill>
              </a:defRPr>
            </a:lvl1pPr>
          </a:lstStyle>
          <a:p>
            <a:r>
              <a:rPr lang="en-US" sz="800" dirty="0">
                <a:latin typeface="+mn-lt"/>
              </a:rPr>
              <a:t>CLASSIFICATION - TITLE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34" hasCustomPrompt="1"/>
          </p:nvPr>
        </p:nvSpPr>
        <p:spPr>
          <a:xfrm>
            <a:off x="10610330" y="6337284"/>
            <a:ext cx="795207" cy="360000"/>
          </a:xfrm>
        </p:spPr>
        <p:txBody>
          <a:bodyPr anchor="ctr">
            <a:normAutofit/>
          </a:bodyPr>
          <a:lstStyle>
            <a:lvl1pPr marL="0" marR="0" indent="0" algn="r" defTabSz="536204" rtl="0" eaLnBrk="1" fontAlgn="auto" latinLnBrk="0" hangingPunct="1"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ClrTx/>
              <a:buSzTx/>
              <a:buFontTx/>
              <a:buNone/>
              <a:tabLst/>
              <a:defRPr lang="en-US" sz="800" smtClean="0">
                <a:solidFill>
                  <a:srgbClr val="898989"/>
                </a:solidFill>
              </a:defRPr>
            </a:lvl1pPr>
          </a:lstStyle>
          <a:p>
            <a:fld id="{B933C3A0-0665-A044-9F1E-E986F0AA2CA9}" type="slidenum">
              <a:rPr lang="en-AU" smtClean="0"/>
              <a:pPr/>
              <a:t>‹#›</a:t>
            </a:fld>
            <a:endParaRPr lang="en-US" sz="800" dirty="0">
              <a:latin typeface="+mn-lt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775476" y="820752"/>
            <a:ext cx="10630062" cy="680177"/>
          </a:xfrm>
        </p:spPr>
        <p:txBody>
          <a:bodyPr anchor="t">
            <a:noAutofit/>
          </a:bodyPr>
          <a:lstStyle>
            <a:lvl1pPr algn="l">
              <a:lnSpc>
                <a:spcPts val="2932"/>
              </a:lnSpc>
              <a:spcBef>
                <a:spcPts val="235"/>
              </a:spcBef>
              <a:spcAft>
                <a:spcPts val="235"/>
              </a:spcAft>
              <a:defRPr sz="3200" b="0" cap="none">
                <a:solidFill>
                  <a:srgbClr val="000061"/>
                </a:solidFill>
              </a:defRPr>
            </a:lvl1pPr>
          </a:lstStyle>
          <a:p>
            <a:r>
              <a:rPr lang="en-AU" dirty="0"/>
              <a:t>Click to edit 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3901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10"/>
          <p:cNvSpPr>
            <a:spLocks noGrp="1"/>
          </p:cNvSpPr>
          <p:nvPr>
            <p:ph sz="quarter" idx="19" hasCustomPrompt="1"/>
          </p:nvPr>
        </p:nvSpPr>
        <p:spPr>
          <a:xfrm>
            <a:off x="8926470" y="1703389"/>
            <a:ext cx="2452277" cy="4429125"/>
          </a:xfrm>
        </p:spPr>
        <p:txBody>
          <a:bodyPr>
            <a:normAutofit/>
          </a:bodyPr>
          <a:lstStyle>
            <a:lvl1pPr marL="0" indent="0"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None/>
              <a:defRPr lang="en-AU" sz="1050" kern="1200" spc="6" baseline="0" dirty="0" smtClean="0">
                <a:solidFill>
                  <a:schemeClr val="tx1"/>
                </a:solidFill>
                <a:latin typeface="+mn-lt"/>
                <a:ea typeface="+mn-ea"/>
                <a:cs typeface="HelveticaNeueLTCom-Roman"/>
              </a:defRPr>
            </a:lvl1pPr>
          </a:lstStyle>
          <a:p>
            <a:pPr lvl="0"/>
            <a:r>
              <a:rPr lang="en-AU" dirty="0"/>
              <a:t>Insert text or graphic here.</a:t>
            </a:r>
            <a:endParaRPr lang="en-US" dirty="0"/>
          </a:p>
        </p:txBody>
      </p:sp>
      <p:sp>
        <p:nvSpPr>
          <p:cNvPr id="15" name="Content Placeholder 10"/>
          <p:cNvSpPr>
            <a:spLocks noGrp="1"/>
          </p:cNvSpPr>
          <p:nvPr>
            <p:ph sz="quarter" idx="15" hasCustomPrompt="1"/>
          </p:nvPr>
        </p:nvSpPr>
        <p:spPr>
          <a:xfrm>
            <a:off x="6209433" y="1703389"/>
            <a:ext cx="2452161" cy="4429125"/>
          </a:xfrm>
        </p:spPr>
        <p:txBody>
          <a:bodyPr>
            <a:normAutofit/>
          </a:bodyPr>
          <a:lstStyle>
            <a:lvl1pPr marL="0" indent="0"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None/>
              <a:defRPr lang="en-AU" sz="1050" kern="1200" spc="6" baseline="0" dirty="0" smtClean="0">
                <a:solidFill>
                  <a:schemeClr val="tx1"/>
                </a:solidFill>
                <a:latin typeface="+mn-lt"/>
                <a:ea typeface="+mn-ea"/>
                <a:cs typeface="HelveticaNeueLTCom-Roman"/>
              </a:defRPr>
            </a:lvl1pPr>
          </a:lstStyle>
          <a:p>
            <a:pPr lvl="0"/>
            <a:r>
              <a:rPr lang="en-AU" dirty="0"/>
              <a:t>Insert text or graphic here.</a:t>
            </a:r>
            <a:endParaRPr lang="en-US" dirty="0"/>
          </a:p>
        </p:txBody>
      </p:sp>
      <p:sp>
        <p:nvSpPr>
          <p:cNvPr id="10" name="Content Placeholder 10"/>
          <p:cNvSpPr>
            <a:spLocks noGrp="1"/>
          </p:cNvSpPr>
          <p:nvPr>
            <p:ph sz="quarter" idx="13" hasCustomPrompt="1"/>
          </p:nvPr>
        </p:nvSpPr>
        <p:spPr>
          <a:xfrm>
            <a:off x="775475" y="1703389"/>
            <a:ext cx="2452046" cy="4429125"/>
          </a:xfrm>
        </p:spPr>
        <p:txBody>
          <a:bodyPr>
            <a:normAutofit/>
          </a:bodyPr>
          <a:lstStyle>
            <a:lvl1pPr marL="0" indent="0"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None/>
              <a:defRPr lang="en-AU" sz="1050" kern="1200" spc="6" baseline="0" dirty="0" smtClean="0">
                <a:solidFill>
                  <a:schemeClr val="tx1"/>
                </a:solidFill>
                <a:latin typeface="+mn-lt"/>
                <a:ea typeface="+mn-ea"/>
                <a:cs typeface="HelveticaNeueLTCom-Roman"/>
              </a:defRPr>
            </a:lvl1pPr>
          </a:lstStyle>
          <a:p>
            <a:pPr lvl="0"/>
            <a:r>
              <a:rPr lang="en-AU" dirty="0"/>
              <a:t>Insert text or graphic here.</a:t>
            </a:r>
            <a:endParaRPr lang="en-US" dirty="0"/>
          </a:p>
        </p:txBody>
      </p:sp>
      <p:sp>
        <p:nvSpPr>
          <p:cNvPr id="14" name="Content Placeholder 10"/>
          <p:cNvSpPr>
            <a:spLocks noGrp="1"/>
          </p:cNvSpPr>
          <p:nvPr>
            <p:ph sz="quarter" idx="17" hasCustomPrompt="1"/>
          </p:nvPr>
        </p:nvSpPr>
        <p:spPr>
          <a:xfrm>
            <a:off x="3492396" y="1703389"/>
            <a:ext cx="2452161" cy="4429125"/>
          </a:xfrm>
        </p:spPr>
        <p:txBody>
          <a:bodyPr>
            <a:normAutofit/>
          </a:bodyPr>
          <a:lstStyle>
            <a:lvl1pPr marL="0" indent="0"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None/>
              <a:tabLst/>
              <a:defRPr lang="en-AU" sz="1050" kern="1200" spc="6" baseline="0" dirty="0" smtClean="0">
                <a:solidFill>
                  <a:schemeClr val="tx1"/>
                </a:solidFill>
                <a:latin typeface="+mn-lt"/>
                <a:ea typeface="+mn-ea"/>
                <a:cs typeface="HelveticaNeueLTCom-Roman"/>
              </a:defRPr>
            </a:lvl1pPr>
          </a:lstStyle>
          <a:p>
            <a:pPr lvl="0"/>
            <a:r>
              <a:rPr lang="en-AU" dirty="0"/>
              <a:t>Insert text or graphic here.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4" hasCustomPrompt="1"/>
          </p:nvPr>
        </p:nvSpPr>
        <p:spPr>
          <a:xfrm>
            <a:off x="775476" y="6337284"/>
            <a:ext cx="5292149" cy="360000"/>
          </a:xfrm>
        </p:spPr>
        <p:txBody>
          <a:bodyPr anchor="ctr">
            <a:normAutofit/>
          </a:bodyPr>
          <a:lstStyle>
            <a:lvl1pPr marL="0" marR="0" indent="0" algn="l" defTabSz="536204" rtl="0" eaLnBrk="1" fontAlgn="auto" latinLnBrk="0" hangingPunct="1"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ClrTx/>
              <a:buSzTx/>
              <a:buFontTx/>
              <a:buNone/>
              <a:tabLst/>
              <a:defRPr lang="en-US" sz="900" smtClean="0">
                <a:solidFill>
                  <a:srgbClr val="898989"/>
                </a:solidFill>
              </a:defRPr>
            </a:lvl1pPr>
          </a:lstStyle>
          <a:p>
            <a:r>
              <a:rPr lang="en-US" sz="800" dirty="0">
                <a:latin typeface="+mn-lt"/>
              </a:rPr>
              <a:t>CLASSIFICATION - TITLE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34" hasCustomPrompt="1"/>
          </p:nvPr>
        </p:nvSpPr>
        <p:spPr>
          <a:xfrm>
            <a:off x="10610330" y="6337284"/>
            <a:ext cx="795207" cy="360000"/>
          </a:xfrm>
        </p:spPr>
        <p:txBody>
          <a:bodyPr anchor="ctr">
            <a:normAutofit/>
          </a:bodyPr>
          <a:lstStyle>
            <a:lvl1pPr marL="0" marR="0" indent="0" algn="r" defTabSz="536204" rtl="0" eaLnBrk="1" fontAlgn="auto" latinLnBrk="0" hangingPunct="1"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ClrTx/>
              <a:buSzTx/>
              <a:buFontTx/>
              <a:buNone/>
              <a:tabLst/>
              <a:defRPr lang="en-US" sz="800" smtClean="0">
                <a:solidFill>
                  <a:srgbClr val="898989"/>
                </a:solidFill>
              </a:defRPr>
            </a:lvl1pPr>
          </a:lstStyle>
          <a:p>
            <a:fld id="{B933C3A0-0665-A044-9F1E-E986F0AA2CA9}" type="slidenum">
              <a:rPr lang="en-AU" smtClean="0"/>
              <a:pPr/>
              <a:t>‹#›</a:t>
            </a:fld>
            <a:endParaRPr lang="en-US" sz="800" dirty="0">
              <a:latin typeface="+mn-lt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775476" y="820752"/>
            <a:ext cx="10630062" cy="680177"/>
          </a:xfrm>
        </p:spPr>
        <p:txBody>
          <a:bodyPr anchor="t">
            <a:noAutofit/>
          </a:bodyPr>
          <a:lstStyle>
            <a:lvl1pPr algn="l">
              <a:lnSpc>
                <a:spcPts val="2932"/>
              </a:lnSpc>
              <a:spcBef>
                <a:spcPts val="235"/>
              </a:spcBef>
              <a:spcAft>
                <a:spcPts val="235"/>
              </a:spcAft>
              <a:defRPr sz="3200" b="0" cap="none">
                <a:solidFill>
                  <a:srgbClr val="000061"/>
                </a:solidFill>
              </a:defRPr>
            </a:lvl1pPr>
          </a:lstStyle>
          <a:p>
            <a:r>
              <a:rPr lang="en-AU" dirty="0"/>
              <a:t>Click to edit 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135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2 columns_extra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Content Placeholder 2"/>
          <p:cNvSpPr>
            <a:spLocks noGrp="1"/>
          </p:cNvSpPr>
          <p:nvPr>
            <p:ph idx="37" hasCustomPrompt="1"/>
          </p:nvPr>
        </p:nvSpPr>
        <p:spPr>
          <a:xfrm>
            <a:off x="775474" y="3992648"/>
            <a:ext cx="2269805" cy="390241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500" b="1">
                <a:latin typeface="+mn-lt"/>
              </a:defRPr>
            </a:lvl1pPr>
          </a:lstStyle>
          <a:p>
            <a:pPr lvl="0"/>
            <a:r>
              <a:rPr lang="en-AU" dirty="0"/>
              <a:t>Title</a:t>
            </a:r>
          </a:p>
        </p:txBody>
      </p:sp>
      <p:sp>
        <p:nvSpPr>
          <p:cNvPr id="24" name="Content Placeholder 2"/>
          <p:cNvSpPr>
            <a:spLocks noGrp="1"/>
          </p:cNvSpPr>
          <p:nvPr>
            <p:ph idx="1" hasCustomPrompt="1"/>
          </p:nvPr>
        </p:nvSpPr>
        <p:spPr>
          <a:xfrm>
            <a:off x="775474" y="4513149"/>
            <a:ext cx="2269805" cy="1619365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spcBef>
                <a:spcPts val="300"/>
              </a:spcBef>
              <a:spcAft>
                <a:spcPts val="300"/>
              </a:spcAft>
              <a:buNone/>
              <a:defRPr sz="1050">
                <a:latin typeface="+mn-lt"/>
              </a:defRPr>
            </a:lvl1pPr>
          </a:lstStyle>
          <a:p>
            <a:pPr lvl="0"/>
            <a:r>
              <a:rPr lang="en-AU" dirty="0"/>
              <a:t>Replace text with your own.</a:t>
            </a:r>
          </a:p>
        </p:txBody>
      </p:sp>
      <p:sp>
        <p:nvSpPr>
          <p:cNvPr id="25" name="Content Placeholder 2"/>
          <p:cNvSpPr>
            <a:spLocks noGrp="1"/>
          </p:cNvSpPr>
          <p:nvPr>
            <p:ph idx="24" hasCustomPrompt="1"/>
          </p:nvPr>
        </p:nvSpPr>
        <p:spPr>
          <a:xfrm>
            <a:off x="3558173" y="4513149"/>
            <a:ext cx="2269805" cy="1619365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spcBef>
                <a:spcPts val="300"/>
              </a:spcBef>
              <a:spcAft>
                <a:spcPts val="300"/>
              </a:spcAft>
              <a:buNone/>
              <a:defRPr sz="1050">
                <a:latin typeface="+mn-lt"/>
              </a:defRPr>
            </a:lvl1pPr>
          </a:lstStyle>
          <a:p>
            <a:pPr lvl="0"/>
            <a:r>
              <a:rPr lang="en-AU" dirty="0"/>
              <a:t>Replace text with your own.</a:t>
            </a:r>
          </a:p>
        </p:txBody>
      </p:sp>
      <p:sp>
        <p:nvSpPr>
          <p:cNvPr id="27" name="Content Placeholder 2"/>
          <p:cNvSpPr>
            <a:spLocks noGrp="1"/>
          </p:cNvSpPr>
          <p:nvPr>
            <p:ph idx="26" hasCustomPrompt="1"/>
          </p:nvPr>
        </p:nvSpPr>
        <p:spPr>
          <a:xfrm>
            <a:off x="9123570" y="4513149"/>
            <a:ext cx="2269805" cy="1619365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spcBef>
                <a:spcPts val="300"/>
              </a:spcBef>
              <a:spcAft>
                <a:spcPts val="300"/>
              </a:spcAft>
              <a:buNone/>
              <a:defRPr sz="1050">
                <a:latin typeface="+mn-lt"/>
              </a:defRPr>
            </a:lvl1pPr>
          </a:lstStyle>
          <a:p>
            <a:pPr lvl="0"/>
            <a:r>
              <a:rPr lang="en-AU" dirty="0"/>
              <a:t>Replace text with your own.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25" hasCustomPrompt="1"/>
          </p:nvPr>
        </p:nvSpPr>
        <p:spPr>
          <a:xfrm>
            <a:off x="6340872" y="4513149"/>
            <a:ext cx="2269805" cy="1619365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spcBef>
                <a:spcPts val="300"/>
              </a:spcBef>
              <a:spcAft>
                <a:spcPts val="300"/>
              </a:spcAft>
              <a:buNone/>
              <a:defRPr sz="1050">
                <a:latin typeface="+mn-lt"/>
              </a:defRPr>
            </a:lvl1pPr>
          </a:lstStyle>
          <a:p>
            <a:pPr lvl="0"/>
            <a:r>
              <a:rPr lang="en-AU" dirty="0"/>
              <a:t>Replace text with your own.</a:t>
            </a:r>
          </a:p>
        </p:txBody>
      </p:sp>
      <p:sp>
        <p:nvSpPr>
          <p:cNvPr id="17" name="Content Placeholder 10"/>
          <p:cNvSpPr>
            <a:spLocks noGrp="1"/>
          </p:cNvSpPr>
          <p:nvPr>
            <p:ph sz="quarter" idx="19" hasCustomPrompt="1"/>
          </p:nvPr>
        </p:nvSpPr>
        <p:spPr>
          <a:xfrm>
            <a:off x="9122281" y="2349662"/>
            <a:ext cx="2269809" cy="1511937"/>
          </a:xfrm>
        </p:spPr>
        <p:txBody>
          <a:bodyPr>
            <a:normAutofit/>
          </a:bodyPr>
          <a:lstStyle>
            <a:lvl1pPr>
              <a:lnSpc>
                <a:spcPts val="1400"/>
              </a:lnSpc>
              <a:spcBef>
                <a:spcPts val="300"/>
              </a:spcBef>
              <a:spcAft>
                <a:spcPts val="300"/>
              </a:spcAft>
              <a:buNone/>
              <a:defRPr lang="en-AU" sz="1050" kern="1200" spc="6" baseline="0" dirty="0" smtClean="0">
                <a:solidFill>
                  <a:schemeClr val="tx1"/>
                </a:solidFill>
                <a:latin typeface="+mn-lt"/>
                <a:ea typeface="+mn-ea"/>
                <a:cs typeface="HelveticaNeueLTCom-Roman"/>
              </a:defRPr>
            </a:lvl1pPr>
          </a:lstStyle>
          <a:p>
            <a:pPr lvl="0"/>
            <a:r>
              <a:rPr lang="en-AU" dirty="0"/>
              <a:t>Insert graphic here.</a:t>
            </a:r>
            <a:endParaRPr lang="en-US" dirty="0"/>
          </a:p>
        </p:txBody>
      </p:sp>
      <p:sp>
        <p:nvSpPr>
          <p:cNvPr id="15" name="Content Placeholder 10"/>
          <p:cNvSpPr>
            <a:spLocks noGrp="1"/>
          </p:cNvSpPr>
          <p:nvPr>
            <p:ph sz="quarter" idx="15" hasCustomPrompt="1"/>
          </p:nvPr>
        </p:nvSpPr>
        <p:spPr>
          <a:xfrm>
            <a:off x="6342331" y="2349662"/>
            <a:ext cx="2269809" cy="1511937"/>
          </a:xfrm>
        </p:spPr>
        <p:txBody>
          <a:bodyPr>
            <a:normAutofit/>
          </a:bodyPr>
          <a:lstStyle>
            <a:lvl1pPr>
              <a:lnSpc>
                <a:spcPts val="1400"/>
              </a:lnSpc>
              <a:spcBef>
                <a:spcPts val="300"/>
              </a:spcBef>
              <a:spcAft>
                <a:spcPts val="300"/>
              </a:spcAft>
              <a:buNone/>
              <a:defRPr lang="en-AU" sz="1050" kern="1200" spc="6" baseline="0" dirty="0" smtClean="0">
                <a:solidFill>
                  <a:schemeClr val="tx1"/>
                </a:solidFill>
                <a:latin typeface="+mn-lt"/>
                <a:ea typeface="+mn-ea"/>
                <a:cs typeface="HelveticaNeueLTCom-Roman"/>
              </a:defRPr>
            </a:lvl1pPr>
          </a:lstStyle>
          <a:p>
            <a:pPr lvl="0"/>
            <a:r>
              <a:rPr lang="en-AU" dirty="0"/>
              <a:t>Insert graphic here.</a:t>
            </a:r>
            <a:endParaRPr lang="en-US" dirty="0"/>
          </a:p>
        </p:txBody>
      </p:sp>
      <p:sp>
        <p:nvSpPr>
          <p:cNvPr id="10" name="Content Placeholder 10"/>
          <p:cNvSpPr>
            <a:spLocks noGrp="1"/>
          </p:cNvSpPr>
          <p:nvPr>
            <p:ph sz="quarter" idx="13" hasCustomPrompt="1"/>
          </p:nvPr>
        </p:nvSpPr>
        <p:spPr>
          <a:xfrm>
            <a:off x="775473" y="2349662"/>
            <a:ext cx="2269808" cy="1511937"/>
          </a:xfrm>
        </p:spPr>
        <p:txBody>
          <a:bodyPr>
            <a:normAutofit/>
          </a:bodyPr>
          <a:lstStyle>
            <a:lvl1pPr>
              <a:lnSpc>
                <a:spcPts val="1400"/>
              </a:lnSpc>
              <a:spcBef>
                <a:spcPts val="300"/>
              </a:spcBef>
              <a:spcAft>
                <a:spcPts val="300"/>
              </a:spcAft>
              <a:buNone/>
              <a:defRPr lang="en-AU" sz="1050" kern="1200" spc="6" baseline="0" dirty="0" smtClean="0">
                <a:solidFill>
                  <a:schemeClr val="tx1"/>
                </a:solidFill>
                <a:latin typeface="+mn-lt"/>
                <a:ea typeface="+mn-ea"/>
                <a:cs typeface="HelveticaNeueLTCom-Roman"/>
              </a:defRPr>
            </a:lvl1pPr>
          </a:lstStyle>
          <a:p>
            <a:pPr lvl="0"/>
            <a:r>
              <a:rPr lang="en-AU" dirty="0"/>
              <a:t>Insert graphic here.</a:t>
            </a:r>
            <a:endParaRPr lang="en-US" dirty="0"/>
          </a:p>
        </p:txBody>
      </p:sp>
      <p:sp>
        <p:nvSpPr>
          <p:cNvPr id="14" name="Content Placeholder 10"/>
          <p:cNvSpPr>
            <a:spLocks noGrp="1"/>
          </p:cNvSpPr>
          <p:nvPr>
            <p:ph sz="quarter" idx="17" hasCustomPrompt="1"/>
          </p:nvPr>
        </p:nvSpPr>
        <p:spPr>
          <a:xfrm>
            <a:off x="3555422" y="2349662"/>
            <a:ext cx="2276769" cy="1511937"/>
          </a:xfrm>
        </p:spPr>
        <p:txBody>
          <a:bodyPr>
            <a:normAutofit/>
          </a:bodyPr>
          <a:lstStyle>
            <a:lvl1pPr>
              <a:lnSpc>
                <a:spcPts val="1400"/>
              </a:lnSpc>
              <a:spcBef>
                <a:spcPts val="300"/>
              </a:spcBef>
              <a:spcAft>
                <a:spcPts val="300"/>
              </a:spcAft>
              <a:buNone/>
              <a:defRPr lang="en-AU" sz="1050" kern="1200" spc="6" baseline="0" dirty="0" smtClean="0">
                <a:solidFill>
                  <a:schemeClr val="tx1"/>
                </a:solidFill>
                <a:latin typeface="+mn-lt"/>
                <a:ea typeface="+mn-ea"/>
                <a:cs typeface="HelveticaNeueLTCom-Roman"/>
              </a:defRPr>
            </a:lvl1pPr>
          </a:lstStyle>
          <a:p>
            <a:pPr lvl="0"/>
            <a:r>
              <a:rPr lang="en-AU" dirty="0"/>
              <a:t>Insert graphic here.</a:t>
            </a:r>
            <a:endParaRPr lang="en-US" dirty="0"/>
          </a:p>
        </p:txBody>
      </p:sp>
      <p:sp>
        <p:nvSpPr>
          <p:cNvPr id="21" name="Content Placeholder 2"/>
          <p:cNvSpPr>
            <a:spLocks noGrp="1"/>
          </p:cNvSpPr>
          <p:nvPr>
            <p:ph idx="28" hasCustomPrompt="1"/>
          </p:nvPr>
        </p:nvSpPr>
        <p:spPr>
          <a:xfrm>
            <a:off x="3558173" y="3992648"/>
            <a:ext cx="2269805" cy="390241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500" b="1">
                <a:latin typeface="+mn-lt"/>
              </a:defRPr>
            </a:lvl1pPr>
          </a:lstStyle>
          <a:p>
            <a:pPr lvl="0"/>
            <a:r>
              <a:rPr lang="en-AU" dirty="0"/>
              <a:t>Title</a:t>
            </a:r>
          </a:p>
        </p:txBody>
      </p:sp>
      <p:sp>
        <p:nvSpPr>
          <p:cNvPr id="22" name="Content Placeholder 2"/>
          <p:cNvSpPr>
            <a:spLocks noGrp="1"/>
          </p:cNvSpPr>
          <p:nvPr>
            <p:ph idx="29" hasCustomPrompt="1"/>
          </p:nvPr>
        </p:nvSpPr>
        <p:spPr>
          <a:xfrm>
            <a:off x="6340872" y="3992648"/>
            <a:ext cx="2269805" cy="390241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500" b="1">
                <a:latin typeface="+mn-lt"/>
              </a:defRPr>
            </a:lvl1pPr>
          </a:lstStyle>
          <a:p>
            <a:pPr lvl="0"/>
            <a:r>
              <a:rPr lang="en-AU" dirty="0"/>
              <a:t>Title</a:t>
            </a:r>
          </a:p>
        </p:txBody>
      </p:sp>
      <p:sp>
        <p:nvSpPr>
          <p:cNvPr id="23" name="Content Placeholder 2"/>
          <p:cNvSpPr>
            <a:spLocks noGrp="1"/>
          </p:cNvSpPr>
          <p:nvPr>
            <p:ph idx="30" hasCustomPrompt="1"/>
          </p:nvPr>
        </p:nvSpPr>
        <p:spPr>
          <a:xfrm>
            <a:off x="9123570" y="3992648"/>
            <a:ext cx="2269805" cy="390241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500" b="1">
                <a:latin typeface="+mn-lt"/>
              </a:defRPr>
            </a:lvl1pPr>
          </a:lstStyle>
          <a:p>
            <a:pPr lvl="0"/>
            <a:r>
              <a:rPr lang="en-AU" dirty="0"/>
              <a:t>Title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31" hasCustomPrompt="1"/>
          </p:nvPr>
        </p:nvSpPr>
        <p:spPr>
          <a:xfrm>
            <a:off x="775474" y="1711771"/>
            <a:ext cx="2269805" cy="527349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500" b="1" baseline="0">
                <a:latin typeface="+mn-lt"/>
              </a:defRPr>
            </a:lvl1pPr>
          </a:lstStyle>
          <a:p>
            <a:pPr lvl="0"/>
            <a:r>
              <a:rPr lang="en-AU" dirty="0"/>
              <a:t>Contents </a:t>
            </a:r>
            <a:br>
              <a:rPr lang="en-AU" dirty="0"/>
            </a:br>
            <a:r>
              <a:rPr lang="en-AU" dirty="0"/>
              <a:t>title</a:t>
            </a:r>
          </a:p>
        </p:txBody>
      </p:sp>
      <p:sp>
        <p:nvSpPr>
          <p:cNvPr id="30" name="Content Placeholder 2"/>
          <p:cNvSpPr>
            <a:spLocks noGrp="1"/>
          </p:cNvSpPr>
          <p:nvPr>
            <p:ph idx="32" hasCustomPrompt="1"/>
          </p:nvPr>
        </p:nvSpPr>
        <p:spPr>
          <a:xfrm>
            <a:off x="3557745" y="1711771"/>
            <a:ext cx="2269805" cy="527349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500" b="1" baseline="0">
                <a:latin typeface="+mn-lt"/>
              </a:defRPr>
            </a:lvl1pPr>
          </a:lstStyle>
          <a:p>
            <a:pPr lvl="0"/>
            <a:r>
              <a:rPr lang="en-AU" dirty="0"/>
              <a:t>Contents </a:t>
            </a:r>
            <a:br>
              <a:rPr lang="en-AU" dirty="0"/>
            </a:br>
            <a:r>
              <a:rPr lang="en-AU" dirty="0"/>
              <a:t>title</a:t>
            </a:r>
          </a:p>
        </p:txBody>
      </p:sp>
      <p:sp>
        <p:nvSpPr>
          <p:cNvPr id="31" name="Content Placeholder 2"/>
          <p:cNvSpPr>
            <a:spLocks noGrp="1"/>
          </p:cNvSpPr>
          <p:nvPr>
            <p:ph idx="33" hasCustomPrompt="1"/>
          </p:nvPr>
        </p:nvSpPr>
        <p:spPr>
          <a:xfrm>
            <a:off x="6340016" y="1711771"/>
            <a:ext cx="2269805" cy="527349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500" b="1" baseline="0">
                <a:latin typeface="+mn-lt"/>
              </a:defRPr>
            </a:lvl1pPr>
          </a:lstStyle>
          <a:p>
            <a:pPr lvl="0"/>
            <a:r>
              <a:rPr lang="en-AU" dirty="0"/>
              <a:t>Contents </a:t>
            </a:r>
            <a:br>
              <a:rPr lang="en-AU" dirty="0"/>
            </a:br>
            <a:r>
              <a:rPr lang="en-AU" dirty="0"/>
              <a:t>title</a:t>
            </a:r>
          </a:p>
        </p:txBody>
      </p:sp>
      <p:sp>
        <p:nvSpPr>
          <p:cNvPr id="32" name="Content Placeholder 2"/>
          <p:cNvSpPr>
            <a:spLocks noGrp="1"/>
          </p:cNvSpPr>
          <p:nvPr>
            <p:ph idx="34" hasCustomPrompt="1"/>
          </p:nvPr>
        </p:nvSpPr>
        <p:spPr>
          <a:xfrm>
            <a:off x="9122285" y="1711771"/>
            <a:ext cx="2269805" cy="527349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500" b="1" baseline="0">
                <a:latin typeface="+mn-lt"/>
              </a:defRPr>
            </a:lvl1pPr>
          </a:lstStyle>
          <a:p>
            <a:pPr lvl="0"/>
            <a:r>
              <a:rPr lang="en-AU" dirty="0"/>
              <a:t>Contents </a:t>
            </a:r>
            <a:br>
              <a:rPr lang="en-AU" dirty="0"/>
            </a:br>
            <a:r>
              <a:rPr lang="en-AU" dirty="0"/>
              <a:t>title</a:t>
            </a:r>
          </a:p>
        </p:txBody>
      </p:sp>
      <p:sp>
        <p:nvSpPr>
          <p:cNvPr id="29" name="Content Placeholder 2"/>
          <p:cNvSpPr>
            <a:spLocks noGrp="1"/>
          </p:cNvSpPr>
          <p:nvPr>
            <p:ph idx="14" hasCustomPrompt="1"/>
          </p:nvPr>
        </p:nvSpPr>
        <p:spPr>
          <a:xfrm>
            <a:off x="775476" y="6337284"/>
            <a:ext cx="5292149" cy="360000"/>
          </a:xfrm>
        </p:spPr>
        <p:txBody>
          <a:bodyPr anchor="ctr">
            <a:normAutofit/>
          </a:bodyPr>
          <a:lstStyle>
            <a:lvl1pPr marL="0" marR="0" indent="0" algn="l" defTabSz="536204" rtl="0" eaLnBrk="1" fontAlgn="auto" latinLnBrk="0" hangingPunct="1"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ClrTx/>
              <a:buSzTx/>
              <a:buFontTx/>
              <a:buNone/>
              <a:tabLst/>
              <a:defRPr lang="en-US" sz="900" smtClean="0">
                <a:solidFill>
                  <a:srgbClr val="898989"/>
                </a:solidFill>
              </a:defRPr>
            </a:lvl1pPr>
          </a:lstStyle>
          <a:p>
            <a:r>
              <a:rPr lang="en-US" sz="800" dirty="0">
                <a:latin typeface="+mn-lt"/>
              </a:rPr>
              <a:t>CLASSIFICATION - TITLE</a:t>
            </a:r>
          </a:p>
        </p:txBody>
      </p:sp>
      <p:sp>
        <p:nvSpPr>
          <p:cNvPr id="33" name="Content Placeholder 2"/>
          <p:cNvSpPr>
            <a:spLocks noGrp="1"/>
          </p:cNvSpPr>
          <p:nvPr>
            <p:ph idx="38" hasCustomPrompt="1"/>
          </p:nvPr>
        </p:nvSpPr>
        <p:spPr>
          <a:xfrm>
            <a:off x="10610330" y="6337284"/>
            <a:ext cx="795207" cy="360000"/>
          </a:xfrm>
        </p:spPr>
        <p:txBody>
          <a:bodyPr anchor="ctr">
            <a:normAutofit/>
          </a:bodyPr>
          <a:lstStyle>
            <a:lvl1pPr marL="0" marR="0" indent="0" algn="r" defTabSz="536204" rtl="0" eaLnBrk="1" fontAlgn="auto" latinLnBrk="0" hangingPunct="1"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ClrTx/>
              <a:buSzTx/>
              <a:buFontTx/>
              <a:buNone/>
              <a:tabLst/>
              <a:defRPr lang="en-US" sz="800" smtClean="0">
                <a:solidFill>
                  <a:srgbClr val="898989"/>
                </a:solidFill>
              </a:defRPr>
            </a:lvl1pPr>
          </a:lstStyle>
          <a:p>
            <a:fld id="{B933C3A0-0665-A044-9F1E-E986F0AA2CA9}" type="slidenum">
              <a:rPr lang="en-AU" smtClean="0"/>
              <a:pPr/>
              <a:t>‹#›</a:t>
            </a:fld>
            <a:endParaRPr lang="en-US" sz="800" dirty="0">
              <a:latin typeface="+mn-lt"/>
            </a:endParaRPr>
          </a:p>
        </p:txBody>
      </p:sp>
      <p:sp>
        <p:nvSpPr>
          <p:cNvPr id="34" name="Title 1"/>
          <p:cNvSpPr>
            <a:spLocks noGrp="1"/>
          </p:cNvSpPr>
          <p:nvPr>
            <p:ph type="title" hasCustomPrompt="1"/>
          </p:nvPr>
        </p:nvSpPr>
        <p:spPr>
          <a:xfrm>
            <a:off x="775476" y="820752"/>
            <a:ext cx="10630062" cy="680177"/>
          </a:xfrm>
        </p:spPr>
        <p:txBody>
          <a:bodyPr anchor="t">
            <a:noAutofit/>
          </a:bodyPr>
          <a:lstStyle>
            <a:lvl1pPr algn="l">
              <a:lnSpc>
                <a:spcPts val="2932"/>
              </a:lnSpc>
              <a:spcBef>
                <a:spcPts val="235"/>
              </a:spcBef>
              <a:spcAft>
                <a:spcPts val="235"/>
              </a:spcAft>
              <a:defRPr sz="3200" b="0" cap="none">
                <a:solidFill>
                  <a:srgbClr val="000061"/>
                </a:solidFill>
              </a:defRPr>
            </a:lvl1pPr>
          </a:lstStyle>
          <a:p>
            <a:r>
              <a:rPr lang="en-AU" dirty="0"/>
              <a:t>Click to edit 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1475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72395DC-7BA8-4EF8-B92E-4B8E6A69BF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6333" y="685534"/>
            <a:ext cx="10815845" cy="553495"/>
          </a:xfrm>
        </p:spPr>
        <p:txBody>
          <a:bodyPr/>
          <a:lstStyle/>
          <a:p>
            <a:r>
              <a:rPr lang="en-AU" noProof="0" dirty="0"/>
              <a:t>Heading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76627" y="1256208"/>
            <a:ext cx="10835870" cy="4679967"/>
          </a:xfrm>
        </p:spPr>
        <p:txBody>
          <a:bodyPr/>
          <a:lstStyle>
            <a:lvl5pPr>
              <a:defRPr baseline="0"/>
            </a:lvl5pPr>
          </a:lstStyle>
          <a:p>
            <a:pPr lvl="1"/>
            <a:r>
              <a:rPr lang="en-AU" noProof="0" dirty="0"/>
              <a:t>Subheading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C9ADDA2-548F-47D8-9080-665FFC2383D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AU" dirty="0">
                <a:latin typeface="+mn-lt"/>
              </a:rPr>
              <a:t>INTERNAL/EXTERNAL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B70CE-F4BC-4B6F-A663-B479B5E51611}" type="slidenum">
              <a:rPr lang="en-AU" noProof="0" smtClean="0"/>
              <a:pPr/>
              <a:t>‹#›</a:t>
            </a:fld>
            <a:endParaRPr lang="en-AU" noProof="0"/>
          </a:p>
        </p:txBody>
      </p:sp>
    </p:spTree>
    <p:extLst>
      <p:ext uri="{BB962C8B-B14F-4D97-AF65-F5344CB8AC3E}">
        <p14:creationId xmlns:p14="http://schemas.microsoft.com/office/powerpoint/2010/main" val="32204976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divider dar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2EBB0D6D-D3BF-478D-AEC5-AD7AC986394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76331" y="692381"/>
            <a:ext cx="5387918" cy="121688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marL="0">
              <a:lnSpc>
                <a:spcPts val="5344"/>
              </a:lnSpc>
              <a:spcAft>
                <a:spcPts val="0"/>
              </a:spcAft>
              <a:defRPr sz="7998" b="0">
                <a:solidFill>
                  <a:schemeClr val="bg1"/>
                </a:solidFill>
              </a:defRPr>
            </a:lvl1pPr>
            <a:lvl2pPr marL="0">
              <a:lnSpc>
                <a:spcPts val="1396"/>
              </a:lnSpc>
              <a:spcAft>
                <a:spcPts val="30"/>
              </a:spcAft>
              <a:defRPr sz="5344" b="0">
                <a:solidFill>
                  <a:schemeClr val="bg1"/>
                </a:solidFill>
                <a:latin typeface="+mj-lt"/>
                <a:ea typeface="Inter Medium" panose="020B0502030000000004" pitchFamily="34" charset="0"/>
              </a:defRPr>
            </a:lvl2pPr>
            <a:lvl3pPr marL="0" indent="0">
              <a:lnSpc>
                <a:spcPts val="1721"/>
              </a:lnSpc>
              <a:buClr>
                <a:schemeClr val="accent1"/>
              </a:buClr>
              <a:buNone/>
              <a:defRPr sz="5344" b="0">
                <a:solidFill>
                  <a:schemeClr val="bg1"/>
                </a:solidFill>
                <a:latin typeface="+mn-lt"/>
                <a:ea typeface="Inter Medium" panose="020B0502030000000004" pitchFamily="34" charset="0"/>
              </a:defRPr>
            </a:lvl3pPr>
            <a:lvl4pPr marL="0" indent="0">
              <a:lnSpc>
                <a:spcPts val="1721"/>
              </a:lnSpc>
              <a:buClr>
                <a:schemeClr val="accent1"/>
              </a:buClr>
              <a:buNone/>
              <a:defRPr sz="1188">
                <a:solidFill>
                  <a:schemeClr val="bg1"/>
                </a:solidFill>
                <a:latin typeface="+mn-lt"/>
                <a:ea typeface="Inter Medium" panose="020B0502030000000004" pitchFamily="34" charset="0"/>
              </a:defRPr>
            </a:lvl4pPr>
            <a:lvl5pPr marL="0" indent="0">
              <a:lnSpc>
                <a:spcPts val="1721"/>
              </a:lnSpc>
              <a:buClr>
                <a:schemeClr val="accent1"/>
              </a:buClr>
              <a:buNone/>
              <a:defRPr sz="1188">
                <a:solidFill>
                  <a:schemeClr val="bg1"/>
                </a:solidFill>
                <a:latin typeface="+mn-lt"/>
                <a:ea typeface="Inter Medium" panose="020B0502030000000004" pitchFamily="34" charset="0"/>
              </a:defRPr>
            </a:lvl5pPr>
            <a:lvl6pPr marL="0" indent="0">
              <a:lnSpc>
                <a:spcPts val="1721"/>
              </a:lnSpc>
              <a:buClr>
                <a:schemeClr val="accent1"/>
              </a:buClr>
              <a:buNone/>
              <a:defRPr sz="1188">
                <a:solidFill>
                  <a:schemeClr val="bg1"/>
                </a:solidFill>
                <a:latin typeface="+mn-lt"/>
                <a:ea typeface="Inter Medium" panose="020B0502030000000004" pitchFamily="34" charset="0"/>
              </a:defRPr>
            </a:lvl6pPr>
            <a:lvl7pPr marL="0" indent="0">
              <a:lnSpc>
                <a:spcPts val="1721"/>
              </a:lnSpc>
              <a:buClr>
                <a:schemeClr val="accent1"/>
              </a:buClr>
              <a:buNone/>
              <a:defRPr sz="1188">
                <a:solidFill>
                  <a:schemeClr val="bg1"/>
                </a:solidFill>
                <a:latin typeface="+mn-lt"/>
                <a:ea typeface="Inter Medium" panose="020B0502030000000004" pitchFamily="34" charset="0"/>
              </a:defRPr>
            </a:lvl7pPr>
            <a:lvl8pPr marL="0" indent="0">
              <a:lnSpc>
                <a:spcPts val="1721"/>
              </a:lnSpc>
              <a:buClr>
                <a:schemeClr val="accent1"/>
              </a:buClr>
              <a:buNone/>
              <a:defRPr sz="1188">
                <a:solidFill>
                  <a:schemeClr val="bg1"/>
                </a:solidFill>
                <a:latin typeface="+mn-lt"/>
                <a:ea typeface="Inter Medium" panose="020B0502030000000004" pitchFamily="34" charset="0"/>
              </a:defRPr>
            </a:lvl8pPr>
            <a:lvl9pPr marL="0" indent="0">
              <a:lnSpc>
                <a:spcPts val="1721"/>
              </a:lnSpc>
              <a:buClr>
                <a:schemeClr val="accent1"/>
              </a:buClr>
              <a:buNone/>
              <a:defRPr sz="1188">
                <a:solidFill>
                  <a:schemeClr val="bg1"/>
                </a:solidFill>
                <a:latin typeface="+mn-lt"/>
                <a:ea typeface="Inter Medium" panose="020B0502030000000004" pitchFamily="34" charset="0"/>
              </a:defRPr>
            </a:lvl9pPr>
          </a:lstStyle>
          <a:p>
            <a:pPr lvl="0"/>
            <a:r>
              <a:rPr lang="en-AU" noProof="0"/>
              <a:t>00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48AEEDF-E757-4848-ACFC-9CD0145EF54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6329" y="2209833"/>
            <a:ext cx="5418085" cy="1219169"/>
          </a:xfrm>
        </p:spPr>
        <p:txBody>
          <a:bodyPr/>
          <a:lstStyle>
            <a:lvl1pPr>
              <a:lnSpc>
                <a:spcPts val="5498"/>
              </a:lnSpc>
              <a:spcAft>
                <a:spcPts val="2399"/>
              </a:spcAft>
              <a:defRPr sz="5398">
                <a:solidFill>
                  <a:schemeClr val="bg1"/>
                </a:solidFill>
              </a:defRPr>
            </a:lvl1pPr>
            <a:lvl2pPr>
              <a:lnSpc>
                <a:spcPts val="2699"/>
              </a:lnSpc>
              <a:defRPr sz="2399">
                <a:solidFill>
                  <a:schemeClr val="bg1"/>
                </a:solidFill>
              </a:defRPr>
            </a:lvl2pPr>
            <a:lvl3pPr>
              <a:lnSpc>
                <a:spcPts val="1699"/>
              </a:lnSpc>
              <a:spcAft>
                <a:spcPts val="600"/>
              </a:spcAft>
              <a:defRPr b="0"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  <a:lvl6pPr marL="300341" indent="-159601">
              <a:buClr>
                <a:schemeClr val="bg1"/>
              </a:buClr>
              <a:buFont typeface="Inter" panose="020B0502030000000004" pitchFamily="34" charset="0"/>
              <a:buChar char="–"/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buClr>
                <a:schemeClr val="bg1"/>
              </a:buClr>
              <a:defRPr>
                <a:solidFill>
                  <a:schemeClr val="bg1"/>
                </a:solidFill>
              </a:defRPr>
            </a:lvl8pPr>
            <a:lvl9pPr>
              <a:buClr>
                <a:schemeClr val="bg1"/>
              </a:buClr>
              <a:defRPr>
                <a:solidFill>
                  <a:schemeClr val="bg1"/>
                </a:solidFill>
              </a:defRPr>
            </a:lvl9pPr>
          </a:lstStyle>
          <a:p>
            <a:r>
              <a:rPr lang="en-AU" dirty="0"/>
              <a:t>Heading</a:t>
            </a:r>
          </a:p>
          <a:p>
            <a:pPr lvl="1"/>
            <a:r>
              <a:rPr lang="en-AU" dirty="0"/>
              <a:t>Subheading</a:t>
            </a:r>
          </a:p>
          <a:p>
            <a:pPr lvl="2"/>
            <a:r>
              <a:rPr lang="en-AU" dirty="0"/>
              <a:t>Subheading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4F741BB9-098F-439A-AFD2-7AAAE544976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dirty="0">
                <a:latin typeface="+mn-lt"/>
              </a:rPr>
              <a:t>INTERNAL/EXTERNAL</a:t>
            </a:r>
          </a:p>
        </p:txBody>
      </p:sp>
    </p:spTree>
    <p:extLst>
      <p:ext uri="{BB962C8B-B14F-4D97-AF65-F5344CB8AC3E}">
        <p14:creationId xmlns:p14="http://schemas.microsoft.com/office/powerpoint/2010/main" val="9939365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-19244" y="1"/>
            <a:ext cx="12208069" cy="6858000"/>
            <a:chOff x="-19244" y="1"/>
            <a:chExt cx="12208069" cy="6858000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395"/>
            <a:stretch>
              <a:fillRect/>
            </a:stretch>
          </p:blipFill>
          <p:spPr>
            <a:xfrm>
              <a:off x="6581533" y="1"/>
              <a:ext cx="5607292" cy="685800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5124"/>
            <a:stretch>
              <a:fillRect/>
            </a:stretch>
          </p:blipFill>
          <p:spPr>
            <a:xfrm>
              <a:off x="-19244" y="1"/>
              <a:ext cx="4445421" cy="6858000"/>
            </a:xfrm>
            <a:prstGeom prst="rect">
              <a:avLst/>
            </a:prstGeom>
          </p:spPr>
        </p:pic>
        <p:sp>
          <p:nvSpPr>
            <p:cNvPr id="12" name="Rectangle 11"/>
            <p:cNvSpPr/>
            <p:nvPr userDrawn="1"/>
          </p:nvSpPr>
          <p:spPr>
            <a:xfrm>
              <a:off x="4137513" y="1"/>
              <a:ext cx="2867393" cy="8274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>
          <a:xfrm>
            <a:off x="976238" y="6270292"/>
            <a:ext cx="7719589" cy="363618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 userDrawn="1">
            <p:ph idx="14" hasCustomPrompt="1"/>
          </p:nvPr>
        </p:nvSpPr>
        <p:spPr>
          <a:xfrm>
            <a:off x="775476" y="6293470"/>
            <a:ext cx="5292149" cy="451549"/>
          </a:xfrm>
        </p:spPr>
        <p:txBody>
          <a:bodyPr anchor="ctr">
            <a:normAutofit/>
          </a:bodyPr>
          <a:lstStyle>
            <a:lvl1pPr marL="0" marR="0" indent="0" algn="l" defTabSz="536204" rtl="0" eaLnBrk="1" fontAlgn="auto" latinLnBrk="0" hangingPunct="1"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ClrTx/>
              <a:buSzTx/>
              <a:buFontTx/>
              <a:buNone/>
              <a:tabLst/>
              <a:defRPr lang="en-US" sz="900" smtClean="0">
                <a:solidFill>
                  <a:schemeClr val="tx2"/>
                </a:solidFill>
              </a:defRPr>
            </a:lvl1pPr>
          </a:lstStyle>
          <a:p>
            <a:r>
              <a:rPr lang="en-US" sz="800" dirty="0">
                <a:latin typeface="+mn-lt"/>
              </a:rPr>
              <a:t>CLASSIFICATION - TITLE</a:t>
            </a:r>
          </a:p>
        </p:txBody>
      </p:sp>
      <p:sp>
        <p:nvSpPr>
          <p:cNvPr id="8" name="Text Placeholder 2"/>
          <p:cNvSpPr>
            <a:spLocks noGrp="1"/>
          </p:cNvSpPr>
          <p:nvPr userDrawn="1">
            <p:ph type="body" idx="16" hasCustomPrompt="1"/>
          </p:nvPr>
        </p:nvSpPr>
        <p:spPr>
          <a:xfrm>
            <a:off x="752593" y="3292564"/>
            <a:ext cx="7511699" cy="1540693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4400" baseline="0">
                <a:solidFill>
                  <a:srgbClr val="000061"/>
                </a:solidFill>
              </a:defRPr>
            </a:lvl1pPr>
            <a:lvl2pPr marL="53620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724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086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1448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8102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21722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7534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2896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dirty="0"/>
              <a:t>PowerPoint Title</a:t>
            </a:r>
            <a:br>
              <a:rPr lang="en-AU" dirty="0"/>
            </a:br>
            <a:r>
              <a:rPr lang="en-AU" dirty="0"/>
              <a:t>Subtitle</a:t>
            </a:r>
          </a:p>
        </p:txBody>
      </p:sp>
      <p:pic>
        <p:nvPicPr>
          <p:cNvPr id="15" name="Picture 14" descr="tagline-02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43194" y="5349743"/>
            <a:ext cx="4494459" cy="763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979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1"/>
            <a:ext cx="12208069" cy="6858000"/>
            <a:chOff x="0" y="1"/>
            <a:chExt cx="12208069" cy="6858000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02069" y="1"/>
              <a:ext cx="9906000" cy="6858000"/>
            </a:xfrm>
            <a:prstGeom prst="rect">
              <a:avLst/>
            </a:prstGeom>
            <a:effectLst/>
          </p:spPr>
        </p:pic>
        <p:pic>
          <p:nvPicPr>
            <p:cNvPr id="10" name="Picture 9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4357"/>
            <a:stretch>
              <a:fillRect/>
            </a:stretch>
          </p:blipFill>
          <p:spPr>
            <a:xfrm>
              <a:off x="0" y="1"/>
              <a:ext cx="2540241" cy="6858000"/>
            </a:xfrm>
            <a:prstGeom prst="rect">
              <a:avLst/>
            </a:prstGeom>
            <a:effectLst/>
          </p:spPr>
        </p:pic>
      </p:grpSp>
      <p:sp>
        <p:nvSpPr>
          <p:cNvPr id="7" name="Content Placeholder 2"/>
          <p:cNvSpPr txBox="1">
            <a:spLocks/>
          </p:cNvSpPr>
          <p:nvPr userDrawn="1"/>
        </p:nvSpPr>
        <p:spPr>
          <a:xfrm>
            <a:off x="775476" y="6339824"/>
            <a:ext cx="5292149" cy="3600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l" defTabSz="536204" rtl="0" eaLnBrk="1" fontAlgn="auto" latinLnBrk="0" hangingPunct="1"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ClrTx/>
              <a:buSzTx/>
              <a:buFontTx/>
              <a:buNone/>
              <a:tabLst/>
              <a:defRPr lang="en-US" sz="900" kern="1200" baseline="0" smtClean="0">
                <a:solidFill>
                  <a:srgbClr val="898989"/>
                </a:solidFill>
                <a:latin typeface="Arial"/>
                <a:ea typeface="+mn-ea"/>
                <a:cs typeface="Arial"/>
              </a:defRPr>
            </a:lvl1pPr>
            <a:lvl2pPr marL="871332" indent="-335128" algn="l" defTabSz="536204" rtl="0" eaLnBrk="1" latinLnBrk="0" hangingPunct="1">
              <a:spcBef>
                <a:spcPct val="20000"/>
              </a:spcBef>
              <a:buFont typeface="Arial"/>
              <a:buChar char="–"/>
              <a:defRPr sz="23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340510" indent="-268102" algn="l" defTabSz="536204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876715" indent="-268102" algn="l" defTabSz="536204" rtl="0" eaLnBrk="1" latinLnBrk="0" hangingPunct="1">
              <a:spcBef>
                <a:spcPct val="20000"/>
              </a:spcBef>
              <a:buFont typeface="Arial"/>
              <a:buChar char="–"/>
              <a:defRPr sz="23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412919" indent="-268102" algn="l" defTabSz="536204" rtl="0" eaLnBrk="1" latinLnBrk="0" hangingPunct="1">
              <a:spcBef>
                <a:spcPct val="20000"/>
              </a:spcBef>
              <a:buFont typeface="Arial"/>
              <a:buChar char="»"/>
              <a:defRPr sz="23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949123" indent="-268102" algn="l" defTabSz="536204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485327" indent="-268102" algn="l" defTabSz="536204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21531" indent="-268102" algn="l" defTabSz="536204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557735" indent="-268102" algn="l" defTabSz="536204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800" dirty="0">
                <a:solidFill>
                  <a:schemeClr val="bg1"/>
                </a:solidFill>
                <a:latin typeface="+mn-lt"/>
              </a:rPr>
              <a:t>CLASSIFICATION -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1769998" y="2609057"/>
            <a:ext cx="6094413" cy="1639887"/>
          </a:xfrm>
        </p:spPr>
        <p:txBody>
          <a:bodyPr anchor="ctr">
            <a:normAutofit/>
          </a:bodyPr>
          <a:lstStyle>
            <a:lvl1pPr marL="0" indent="0" algn="l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AU" dirty="0"/>
              <a:t>Click to add quote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able Placeholder 4"/>
          <p:cNvSpPr>
            <a:spLocks noGrp="1"/>
          </p:cNvSpPr>
          <p:nvPr>
            <p:ph type="tbl" sz="quarter" idx="4294967295"/>
          </p:nvPr>
        </p:nvSpPr>
        <p:spPr>
          <a:xfrm>
            <a:off x="775475" y="1982109"/>
            <a:ext cx="10630062" cy="4150404"/>
          </a:xfrm>
        </p:spPr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775476" y="820752"/>
            <a:ext cx="10630062" cy="680177"/>
          </a:xfrm>
        </p:spPr>
        <p:txBody>
          <a:bodyPr anchor="t">
            <a:noAutofit/>
          </a:bodyPr>
          <a:lstStyle>
            <a:lvl1pPr algn="l">
              <a:lnSpc>
                <a:spcPts val="2932"/>
              </a:lnSpc>
              <a:spcBef>
                <a:spcPts val="235"/>
              </a:spcBef>
              <a:spcAft>
                <a:spcPts val="235"/>
              </a:spcAft>
              <a:defRPr sz="3200" b="0" cap="none">
                <a:solidFill>
                  <a:srgbClr val="000061"/>
                </a:solidFill>
              </a:defRPr>
            </a:lvl1pPr>
          </a:lstStyle>
          <a:p>
            <a:r>
              <a:rPr lang="en-AU" dirty="0"/>
              <a:t>Click to edit heading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34" hasCustomPrompt="1"/>
          </p:nvPr>
        </p:nvSpPr>
        <p:spPr>
          <a:xfrm>
            <a:off x="10610330" y="6337284"/>
            <a:ext cx="795207" cy="360000"/>
          </a:xfrm>
        </p:spPr>
        <p:txBody>
          <a:bodyPr anchor="ctr">
            <a:normAutofit/>
          </a:bodyPr>
          <a:lstStyle>
            <a:lvl1pPr marL="0" marR="0" indent="0" algn="r" defTabSz="536204" rtl="0" eaLnBrk="1" fontAlgn="auto" latinLnBrk="0" hangingPunct="1"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ClrTx/>
              <a:buSzTx/>
              <a:buFontTx/>
              <a:buNone/>
              <a:tabLst/>
              <a:defRPr lang="en-US" sz="800" smtClean="0">
                <a:solidFill>
                  <a:srgbClr val="898989"/>
                </a:solidFill>
              </a:defRPr>
            </a:lvl1pPr>
          </a:lstStyle>
          <a:p>
            <a:fld id="{B933C3A0-0665-A044-9F1E-E986F0AA2CA9}" type="slidenum">
              <a:rPr lang="en-AU" smtClean="0"/>
              <a:pPr/>
              <a:t>‹#›</a:t>
            </a:fld>
            <a:endParaRPr lang="en-US" sz="800" dirty="0">
              <a:latin typeface="+mn-lt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4" hasCustomPrompt="1"/>
          </p:nvPr>
        </p:nvSpPr>
        <p:spPr>
          <a:xfrm>
            <a:off x="775476" y="6337284"/>
            <a:ext cx="5292149" cy="360000"/>
          </a:xfrm>
        </p:spPr>
        <p:txBody>
          <a:bodyPr anchor="ctr">
            <a:normAutofit/>
          </a:bodyPr>
          <a:lstStyle>
            <a:lvl1pPr marL="0" marR="0" indent="0" algn="l" defTabSz="536204" rtl="0" eaLnBrk="1" fontAlgn="auto" latinLnBrk="0" hangingPunct="1"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ClrTx/>
              <a:buSzTx/>
              <a:buFontTx/>
              <a:buNone/>
              <a:tabLst/>
              <a:defRPr lang="en-US" sz="900" smtClean="0">
                <a:solidFill>
                  <a:srgbClr val="898989"/>
                </a:solidFill>
              </a:defRPr>
            </a:lvl1pPr>
          </a:lstStyle>
          <a:p>
            <a:r>
              <a:rPr lang="en-US" sz="800" dirty="0">
                <a:latin typeface="+mn-lt"/>
              </a:rPr>
              <a:t>CLASSIFICATION - TITLE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775477" y="1703389"/>
            <a:ext cx="10630061" cy="4429125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4" hasCustomPrompt="1"/>
          </p:nvPr>
        </p:nvSpPr>
        <p:spPr>
          <a:xfrm>
            <a:off x="775476" y="6337284"/>
            <a:ext cx="5292149" cy="360000"/>
          </a:xfrm>
        </p:spPr>
        <p:txBody>
          <a:bodyPr anchor="ctr">
            <a:normAutofit/>
          </a:bodyPr>
          <a:lstStyle>
            <a:lvl1pPr marL="0" marR="0" indent="0" algn="l" defTabSz="536204" rtl="0" eaLnBrk="1" fontAlgn="auto" latinLnBrk="0" hangingPunct="1"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ClrTx/>
              <a:buSzTx/>
              <a:buFontTx/>
              <a:buNone/>
              <a:tabLst/>
              <a:defRPr lang="en-US" sz="900" smtClean="0">
                <a:solidFill>
                  <a:srgbClr val="898989"/>
                </a:solidFill>
              </a:defRPr>
            </a:lvl1pPr>
          </a:lstStyle>
          <a:p>
            <a:r>
              <a:rPr lang="en-US" sz="800" dirty="0">
                <a:latin typeface="+mn-lt"/>
              </a:rPr>
              <a:t>CLASSIFICATION - TITLE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34" hasCustomPrompt="1"/>
          </p:nvPr>
        </p:nvSpPr>
        <p:spPr>
          <a:xfrm>
            <a:off x="10610330" y="6337284"/>
            <a:ext cx="795207" cy="360000"/>
          </a:xfrm>
        </p:spPr>
        <p:txBody>
          <a:bodyPr anchor="ctr">
            <a:normAutofit/>
          </a:bodyPr>
          <a:lstStyle>
            <a:lvl1pPr marL="0" marR="0" indent="0" algn="r" defTabSz="536204" rtl="0" eaLnBrk="1" fontAlgn="auto" latinLnBrk="0" hangingPunct="1"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ClrTx/>
              <a:buSzTx/>
              <a:buFontTx/>
              <a:buNone/>
              <a:tabLst/>
              <a:defRPr lang="en-US" sz="800" smtClean="0">
                <a:solidFill>
                  <a:srgbClr val="898989"/>
                </a:solidFill>
              </a:defRPr>
            </a:lvl1pPr>
          </a:lstStyle>
          <a:p>
            <a:fld id="{B933C3A0-0665-A044-9F1E-E986F0AA2CA9}" type="slidenum">
              <a:rPr lang="en-AU" smtClean="0"/>
              <a:pPr/>
              <a:t>‹#›</a:t>
            </a:fld>
            <a:endParaRPr lang="en-US" sz="800" dirty="0"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775476" y="820752"/>
            <a:ext cx="10630062" cy="680177"/>
          </a:xfrm>
        </p:spPr>
        <p:txBody>
          <a:bodyPr anchor="t">
            <a:noAutofit/>
          </a:bodyPr>
          <a:lstStyle>
            <a:lvl1pPr algn="l">
              <a:lnSpc>
                <a:spcPts val="2932"/>
              </a:lnSpc>
              <a:spcBef>
                <a:spcPts val="235"/>
              </a:spcBef>
              <a:spcAft>
                <a:spcPts val="235"/>
              </a:spcAft>
              <a:defRPr sz="3200" b="0" cap="none">
                <a:solidFill>
                  <a:srgbClr val="000061"/>
                </a:solidFill>
              </a:defRPr>
            </a:lvl1pPr>
          </a:lstStyle>
          <a:p>
            <a:r>
              <a:rPr lang="en-AU" dirty="0"/>
              <a:t>Click to edit heading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l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775475" y="1703389"/>
            <a:ext cx="10630061" cy="4429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AU" dirty="0"/>
              <a:t>Bulleted list, replace positional text with your own.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4" hasCustomPrompt="1"/>
          </p:nvPr>
        </p:nvSpPr>
        <p:spPr>
          <a:xfrm>
            <a:off x="775476" y="6337284"/>
            <a:ext cx="5292149" cy="360000"/>
          </a:xfrm>
        </p:spPr>
        <p:txBody>
          <a:bodyPr anchor="ctr">
            <a:normAutofit/>
          </a:bodyPr>
          <a:lstStyle>
            <a:lvl1pPr marL="0" marR="0" indent="0" algn="l" defTabSz="536204" rtl="0" eaLnBrk="1" fontAlgn="auto" latinLnBrk="0" hangingPunct="1"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ClrTx/>
              <a:buSzTx/>
              <a:buFontTx/>
              <a:buNone/>
              <a:tabLst/>
              <a:defRPr lang="en-US" sz="900" smtClean="0">
                <a:solidFill>
                  <a:srgbClr val="898989"/>
                </a:solidFill>
              </a:defRPr>
            </a:lvl1pPr>
          </a:lstStyle>
          <a:p>
            <a:r>
              <a:rPr lang="en-US" sz="800" dirty="0">
                <a:latin typeface="+mn-lt"/>
              </a:rPr>
              <a:t>CLASSIFICATION - TITLE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34" hasCustomPrompt="1"/>
          </p:nvPr>
        </p:nvSpPr>
        <p:spPr>
          <a:xfrm>
            <a:off x="10610330" y="6337284"/>
            <a:ext cx="795207" cy="360000"/>
          </a:xfrm>
        </p:spPr>
        <p:txBody>
          <a:bodyPr anchor="ctr">
            <a:normAutofit/>
          </a:bodyPr>
          <a:lstStyle>
            <a:lvl1pPr marL="0" marR="0" indent="0" algn="r" defTabSz="536204" rtl="0" eaLnBrk="1" fontAlgn="auto" latinLnBrk="0" hangingPunct="1"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ClrTx/>
              <a:buSzTx/>
              <a:buFontTx/>
              <a:buNone/>
              <a:tabLst/>
              <a:defRPr lang="en-US" sz="800" smtClean="0">
                <a:solidFill>
                  <a:srgbClr val="898989"/>
                </a:solidFill>
              </a:defRPr>
            </a:lvl1pPr>
          </a:lstStyle>
          <a:p>
            <a:fld id="{B933C3A0-0665-A044-9F1E-E986F0AA2CA9}" type="slidenum">
              <a:rPr lang="en-AU" smtClean="0"/>
              <a:pPr/>
              <a:t>‹#›</a:t>
            </a:fld>
            <a:endParaRPr lang="en-US" sz="800" dirty="0"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775476" y="820752"/>
            <a:ext cx="10630062" cy="680177"/>
          </a:xfrm>
        </p:spPr>
        <p:txBody>
          <a:bodyPr anchor="t">
            <a:noAutofit/>
          </a:bodyPr>
          <a:lstStyle>
            <a:lvl1pPr algn="l">
              <a:lnSpc>
                <a:spcPts val="2932"/>
              </a:lnSpc>
              <a:spcBef>
                <a:spcPts val="235"/>
              </a:spcBef>
              <a:spcAft>
                <a:spcPts val="235"/>
              </a:spcAft>
              <a:defRPr sz="3200" b="0" cap="none">
                <a:solidFill>
                  <a:srgbClr val="000061"/>
                </a:solidFill>
              </a:defRPr>
            </a:lvl1pPr>
          </a:lstStyle>
          <a:p>
            <a:r>
              <a:rPr lang="en-AU" dirty="0"/>
              <a:t>Click to edit 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624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l_extra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775475" y="2093629"/>
            <a:ext cx="10630062" cy="403888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en-AU" dirty="0"/>
              <a:t>Bulleted list, replace positional text with your own.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27" hasCustomPrompt="1"/>
          </p:nvPr>
        </p:nvSpPr>
        <p:spPr>
          <a:xfrm>
            <a:off x="775476" y="1703388"/>
            <a:ext cx="10630062" cy="390241"/>
          </a:xfrm>
        </p:spPr>
        <p:txBody>
          <a:bodyPr anchor="ctr" anchorCtr="0">
            <a:normAutofit/>
          </a:bodyPr>
          <a:lstStyle>
            <a:lvl1pPr marL="0" indent="0" algn="l">
              <a:buNone/>
              <a:defRPr sz="1500" b="1">
                <a:latin typeface="+mn-lt"/>
              </a:defRPr>
            </a:lvl1pPr>
          </a:lstStyle>
          <a:p>
            <a:pPr lvl="0"/>
            <a:r>
              <a:rPr lang="en-AU" dirty="0"/>
              <a:t>Title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4" hasCustomPrompt="1"/>
          </p:nvPr>
        </p:nvSpPr>
        <p:spPr>
          <a:xfrm>
            <a:off x="775476" y="6337284"/>
            <a:ext cx="5292149" cy="360000"/>
          </a:xfrm>
        </p:spPr>
        <p:txBody>
          <a:bodyPr anchor="ctr">
            <a:normAutofit/>
          </a:bodyPr>
          <a:lstStyle>
            <a:lvl1pPr marL="0" marR="0" indent="0" algn="l" defTabSz="536204" rtl="0" eaLnBrk="1" fontAlgn="auto" latinLnBrk="0" hangingPunct="1"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ClrTx/>
              <a:buSzTx/>
              <a:buFontTx/>
              <a:buNone/>
              <a:tabLst/>
              <a:defRPr lang="en-US" sz="900" smtClean="0">
                <a:solidFill>
                  <a:srgbClr val="898989"/>
                </a:solidFill>
              </a:defRPr>
            </a:lvl1pPr>
          </a:lstStyle>
          <a:p>
            <a:r>
              <a:rPr lang="en-US" sz="800" dirty="0">
                <a:latin typeface="+mn-lt"/>
              </a:rPr>
              <a:t>CLASSIFICATION - TITLE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34" hasCustomPrompt="1"/>
          </p:nvPr>
        </p:nvSpPr>
        <p:spPr>
          <a:xfrm>
            <a:off x="10610330" y="6337284"/>
            <a:ext cx="795207" cy="360000"/>
          </a:xfrm>
        </p:spPr>
        <p:txBody>
          <a:bodyPr anchor="ctr">
            <a:normAutofit/>
          </a:bodyPr>
          <a:lstStyle>
            <a:lvl1pPr marL="0" marR="0" indent="0" algn="r" defTabSz="536204" rtl="0" eaLnBrk="1" fontAlgn="auto" latinLnBrk="0" hangingPunct="1"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ClrTx/>
              <a:buSzTx/>
              <a:buFontTx/>
              <a:buNone/>
              <a:tabLst/>
              <a:defRPr lang="en-US" sz="800" smtClean="0">
                <a:solidFill>
                  <a:srgbClr val="898989"/>
                </a:solidFill>
              </a:defRPr>
            </a:lvl1pPr>
          </a:lstStyle>
          <a:p>
            <a:fld id="{B933C3A0-0665-A044-9F1E-E986F0AA2CA9}" type="slidenum">
              <a:rPr lang="en-AU" smtClean="0"/>
              <a:pPr/>
              <a:t>‹#›</a:t>
            </a:fld>
            <a:endParaRPr lang="en-US" sz="800" dirty="0">
              <a:latin typeface="+mn-lt"/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775476" y="820752"/>
            <a:ext cx="10630062" cy="680177"/>
          </a:xfrm>
        </p:spPr>
        <p:txBody>
          <a:bodyPr anchor="t">
            <a:noAutofit/>
          </a:bodyPr>
          <a:lstStyle>
            <a:lvl1pPr algn="l">
              <a:lnSpc>
                <a:spcPts val="2932"/>
              </a:lnSpc>
              <a:spcBef>
                <a:spcPts val="235"/>
              </a:spcBef>
              <a:spcAft>
                <a:spcPts val="235"/>
              </a:spcAft>
              <a:defRPr sz="3200" b="0" cap="none">
                <a:solidFill>
                  <a:srgbClr val="000061"/>
                </a:solidFill>
              </a:defRPr>
            </a:lvl1pPr>
          </a:lstStyle>
          <a:p>
            <a:r>
              <a:rPr lang="en-AU" dirty="0"/>
              <a:t>Click to edit 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463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75476" y="1703538"/>
            <a:ext cx="5104628" cy="4429125"/>
          </a:xfrm>
        </p:spPr>
        <p:txBody>
          <a:bodyPr>
            <a:normAutofit/>
          </a:bodyPr>
          <a:lstStyle>
            <a:lvl1pPr marL="0" marR="0" indent="0" algn="l" defTabSz="536204" rtl="0" eaLnBrk="1" fontAlgn="auto" latinLnBrk="0" hangingPunct="1"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ClrTx/>
              <a:buSzTx/>
              <a:buFontTx/>
              <a:buNone/>
              <a:tabLst/>
              <a:defRPr lang="en-AU" sz="105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marR="0" lvl="0" indent="0" algn="l" defTabSz="536204" rtl="0" eaLnBrk="1" fontAlgn="auto" latinLnBrk="0" hangingPunct="1">
              <a:lnSpc>
                <a:spcPts val="1548"/>
              </a:lnSpc>
              <a:spcBef>
                <a:spcPts val="235"/>
              </a:spcBef>
              <a:spcAft>
                <a:spcPts val="235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Body text, replace positional text with your own.</a:t>
            </a:r>
            <a:endParaRPr lang="en-US" altLang="en-US" sz="1400" dirty="0">
              <a:latin typeface="HelveticaNeueLTCom-Roman" charset="0"/>
              <a:cs typeface="Arial" pitchFamily="34" charset="0"/>
            </a:endParaRPr>
          </a:p>
          <a:p>
            <a:pPr marL="0" lvl="0" indent="0" algn="l" defTabSz="536204" rtl="0" eaLnBrk="1" latinLnBrk="0" hangingPunct="1">
              <a:lnSpc>
                <a:spcPts val="1548"/>
              </a:lnSpc>
              <a:spcBef>
                <a:spcPts val="235"/>
              </a:spcBef>
              <a:spcAft>
                <a:spcPts val="235"/>
              </a:spcAft>
              <a:buFontTx/>
              <a:buNone/>
            </a:pPr>
            <a:endParaRPr lang="en-AU" dirty="0"/>
          </a:p>
        </p:txBody>
      </p:sp>
      <p:sp>
        <p:nvSpPr>
          <p:cNvPr id="7" name="Content Placeholder 2"/>
          <p:cNvSpPr>
            <a:spLocks noGrp="1"/>
          </p:cNvSpPr>
          <p:nvPr>
            <p:ph idx="13" hasCustomPrompt="1"/>
          </p:nvPr>
        </p:nvSpPr>
        <p:spPr>
          <a:xfrm>
            <a:off x="6295325" y="1703389"/>
            <a:ext cx="5102917" cy="4429125"/>
          </a:xfrm>
        </p:spPr>
        <p:txBody>
          <a:bodyPr>
            <a:normAutofit/>
          </a:bodyPr>
          <a:lstStyle>
            <a:lvl1pPr marL="0" indent="0"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FontTx/>
              <a:buNone/>
              <a:defRPr sz="1050" baseline="0"/>
            </a:lvl1pPr>
          </a:lstStyle>
          <a:p>
            <a:pPr lvl="0"/>
            <a:r>
              <a:rPr lang="en-AU" dirty="0"/>
              <a:t>Body text, replace positional text with your own.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4" hasCustomPrompt="1"/>
          </p:nvPr>
        </p:nvSpPr>
        <p:spPr>
          <a:xfrm>
            <a:off x="775476" y="6337284"/>
            <a:ext cx="5292149" cy="360000"/>
          </a:xfrm>
        </p:spPr>
        <p:txBody>
          <a:bodyPr anchor="ctr">
            <a:normAutofit/>
          </a:bodyPr>
          <a:lstStyle>
            <a:lvl1pPr marL="0" marR="0" indent="0" algn="l" defTabSz="536204" rtl="0" eaLnBrk="1" fontAlgn="auto" latinLnBrk="0" hangingPunct="1"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ClrTx/>
              <a:buSzTx/>
              <a:buFontTx/>
              <a:buNone/>
              <a:tabLst/>
              <a:defRPr lang="en-US" sz="900" smtClean="0">
                <a:solidFill>
                  <a:srgbClr val="898989"/>
                </a:solidFill>
              </a:defRPr>
            </a:lvl1pPr>
          </a:lstStyle>
          <a:p>
            <a:r>
              <a:rPr lang="en-US" sz="800" dirty="0">
                <a:latin typeface="+mn-lt"/>
              </a:rPr>
              <a:t>CLASSIFICATION - TITLE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34" hasCustomPrompt="1"/>
          </p:nvPr>
        </p:nvSpPr>
        <p:spPr>
          <a:xfrm>
            <a:off x="10610330" y="6337284"/>
            <a:ext cx="795207" cy="360000"/>
          </a:xfrm>
        </p:spPr>
        <p:txBody>
          <a:bodyPr anchor="ctr">
            <a:normAutofit/>
          </a:bodyPr>
          <a:lstStyle>
            <a:lvl1pPr marL="0" marR="0" indent="0" algn="r" defTabSz="536204" rtl="0" eaLnBrk="1" fontAlgn="auto" latinLnBrk="0" hangingPunct="1"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ClrTx/>
              <a:buSzTx/>
              <a:buFontTx/>
              <a:buNone/>
              <a:tabLst/>
              <a:defRPr lang="en-US" sz="800" smtClean="0">
                <a:solidFill>
                  <a:srgbClr val="898989"/>
                </a:solidFill>
              </a:defRPr>
            </a:lvl1pPr>
          </a:lstStyle>
          <a:p>
            <a:fld id="{B933C3A0-0665-A044-9F1E-E986F0AA2CA9}" type="slidenum">
              <a:rPr lang="en-AU" smtClean="0"/>
              <a:pPr/>
              <a:t>‹#›</a:t>
            </a:fld>
            <a:endParaRPr lang="en-US" sz="800" dirty="0">
              <a:latin typeface="+mn-lt"/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775476" y="820752"/>
            <a:ext cx="10630062" cy="680177"/>
          </a:xfrm>
        </p:spPr>
        <p:txBody>
          <a:bodyPr anchor="t">
            <a:noAutofit/>
          </a:bodyPr>
          <a:lstStyle>
            <a:lvl1pPr algn="l">
              <a:lnSpc>
                <a:spcPts val="2932"/>
              </a:lnSpc>
              <a:spcBef>
                <a:spcPts val="235"/>
              </a:spcBef>
              <a:spcAft>
                <a:spcPts val="235"/>
              </a:spcAft>
              <a:defRPr sz="3200" b="0" cap="none">
                <a:solidFill>
                  <a:srgbClr val="000061"/>
                </a:solidFill>
              </a:defRPr>
            </a:lvl1pPr>
          </a:lstStyle>
          <a:p>
            <a:r>
              <a:rPr lang="en-AU" dirty="0"/>
              <a:t>Click to edit heading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_extra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0"/>
          <p:cNvSpPr>
            <a:spLocks noGrp="1"/>
          </p:cNvSpPr>
          <p:nvPr>
            <p:ph sz="quarter" idx="15" hasCustomPrompt="1"/>
          </p:nvPr>
        </p:nvSpPr>
        <p:spPr>
          <a:xfrm>
            <a:off x="6272167" y="2169842"/>
            <a:ext cx="5133371" cy="3962671"/>
          </a:xfrm>
        </p:spPr>
        <p:txBody>
          <a:bodyPr>
            <a:normAutofit/>
          </a:bodyPr>
          <a:lstStyle>
            <a:lvl1pPr marL="402153" indent="-402153" algn="l" defTabSz="536204" rtl="0" eaLnBrk="1" latinLnBrk="0" hangingPunct="1">
              <a:lnSpc>
                <a:spcPts val="1642"/>
              </a:lnSpc>
              <a:spcBef>
                <a:spcPts val="394"/>
              </a:spcBef>
              <a:spcAft>
                <a:spcPts val="394"/>
              </a:spcAft>
              <a:buFont typeface="Arial" panose="020B0604020202020204" pitchFamily="34" charset="0"/>
              <a:buChar char="•"/>
              <a:defRPr lang="en-US" sz="1050" kern="1200" spc="6" baseline="0" dirty="0">
                <a:solidFill>
                  <a:schemeClr val="tx1"/>
                </a:solidFill>
                <a:latin typeface="+mn-lt"/>
                <a:ea typeface="+mn-ea"/>
                <a:cs typeface="HelveticaNeueLTCom-Roman"/>
              </a:defRPr>
            </a:lvl1pPr>
          </a:lstStyle>
          <a:p>
            <a:pPr marL="402153" lvl="0" indent="-402153" algn="l" defTabSz="536204" rtl="0" eaLnBrk="1" latinLnBrk="0" hangingPunct="1">
              <a:lnSpc>
                <a:spcPct val="100000"/>
              </a:lnSpc>
              <a:spcBef>
                <a:spcPts val="394"/>
              </a:spcBef>
              <a:spcAft>
                <a:spcPts val="394"/>
              </a:spcAft>
              <a:buFont typeface="Arial" panose="020B0604020202020204" pitchFamily="34" charset="0"/>
              <a:buChar char="•"/>
            </a:pPr>
            <a:r>
              <a:rPr lang="en-AU" dirty="0"/>
              <a:t>Insert text or graphic here.</a:t>
            </a:r>
            <a:endParaRPr lang="en-US" dirty="0"/>
          </a:p>
        </p:txBody>
      </p:sp>
      <p:sp>
        <p:nvSpPr>
          <p:cNvPr id="10" name="Content Placeholder 10"/>
          <p:cNvSpPr>
            <a:spLocks noGrp="1"/>
          </p:cNvSpPr>
          <p:nvPr>
            <p:ph sz="quarter" idx="13" hasCustomPrompt="1"/>
          </p:nvPr>
        </p:nvSpPr>
        <p:spPr>
          <a:xfrm>
            <a:off x="775476" y="2169842"/>
            <a:ext cx="5134870" cy="3962671"/>
          </a:xfrm>
        </p:spPr>
        <p:txBody>
          <a:bodyPr>
            <a:normAutofit/>
          </a:bodyPr>
          <a:lstStyle>
            <a:lvl1pPr marL="214110" indent="-214110" algn="l" defTabSz="536204" rtl="0" eaLnBrk="1" latinLnBrk="0" hangingPunct="1">
              <a:lnSpc>
                <a:spcPts val="1642"/>
              </a:lnSpc>
              <a:spcBef>
                <a:spcPts val="394"/>
              </a:spcBef>
              <a:spcAft>
                <a:spcPts val="394"/>
              </a:spcAft>
              <a:buFont typeface="Arial" panose="020B0604020202020204" pitchFamily="34" charset="0"/>
              <a:buChar char="•"/>
              <a:defRPr lang="en-AU" sz="1050" kern="1200" spc="6" baseline="0" dirty="0" smtClean="0">
                <a:solidFill>
                  <a:schemeClr val="tx1"/>
                </a:solidFill>
                <a:latin typeface="+mn-lt"/>
                <a:ea typeface="+mn-ea"/>
                <a:cs typeface="HelveticaNeueLTCom-Roman"/>
              </a:defRPr>
            </a:lvl1pPr>
          </a:lstStyle>
          <a:p>
            <a:pPr marL="402153" lvl="0" indent="-402153" algn="l" defTabSz="536204" rtl="0" eaLnBrk="1" latinLnBrk="0" hangingPunct="1">
              <a:lnSpc>
                <a:spcPct val="100000"/>
              </a:lnSpc>
              <a:spcBef>
                <a:spcPts val="394"/>
              </a:spcBef>
              <a:spcAft>
                <a:spcPts val="394"/>
              </a:spcAft>
              <a:buFont typeface="Arial" panose="020B0604020202020204" pitchFamily="34" charset="0"/>
              <a:buChar char="•"/>
            </a:pPr>
            <a:r>
              <a:rPr lang="en-AU" dirty="0"/>
              <a:t>Insert text or graphic here.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27" hasCustomPrompt="1"/>
          </p:nvPr>
        </p:nvSpPr>
        <p:spPr>
          <a:xfrm>
            <a:off x="775476" y="1691975"/>
            <a:ext cx="5134870" cy="382172"/>
          </a:xfrm>
        </p:spPr>
        <p:txBody>
          <a:bodyPr anchor="ctr" anchorCtr="0">
            <a:normAutofit/>
          </a:bodyPr>
          <a:lstStyle>
            <a:lvl1pPr marL="0" indent="0" algn="l">
              <a:buNone/>
              <a:defRPr sz="1500" b="1">
                <a:latin typeface="+mn-lt"/>
              </a:defRPr>
            </a:lvl1pPr>
          </a:lstStyle>
          <a:p>
            <a:pPr lvl="0"/>
            <a:r>
              <a:rPr lang="en-AU" dirty="0"/>
              <a:t>Title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28" hasCustomPrompt="1"/>
          </p:nvPr>
        </p:nvSpPr>
        <p:spPr>
          <a:xfrm>
            <a:off x="6272167" y="1691975"/>
            <a:ext cx="5133372" cy="382172"/>
          </a:xfrm>
        </p:spPr>
        <p:txBody>
          <a:bodyPr anchor="ctr" anchorCtr="0">
            <a:normAutofit/>
          </a:bodyPr>
          <a:lstStyle>
            <a:lvl1pPr marL="0" indent="0" algn="l">
              <a:buNone/>
              <a:defRPr sz="1500" b="1">
                <a:latin typeface="+mn-lt"/>
              </a:defRPr>
            </a:lvl1pPr>
          </a:lstStyle>
          <a:p>
            <a:pPr lvl="0"/>
            <a:r>
              <a:rPr lang="en-AU" dirty="0"/>
              <a:t>Title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4" hasCustomPrompt="1"/>
          </p:nvPr>
        </p:nvSpPr>
        <p:spPr>
          <a:xfrm>
            <a:off x="775476" y="6337284"/>
            <a:ext cx="5292149" cy="360000"/>
          </a:xfrm>
        </p:spPr>
        <p:txBody>
          <a:bodyPr anchor="ctr">
            <a:normAutofit/>
          </a:bodyPr>
          <a:lstStyle>
            <a:lvl1pPr marL="0" marR="0" indent="0" algn="l" defTabSz="536204" rtl="0" eaLnBrk="1" fontAlgn="auto" latinLnBrk="0" hangingPunct="1"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ClrTx/>
              <a:buSzTx/>
              <a:buFontTx/>
              <a:buNone/>
              <a:tabLst/>
              <a:defRPr lang="en-US" sz="900" smtClean="0">
                <a:solidFill>
                  <a:srgbClr val="898989"/>
                </a:solidFill>
              </a:defRPr>
            </a:lvl1pPr>
          </a:lstStyle>
          <a:p>
            <a:r>
              <a:rPr lang="en-US" sz="800" dirty="0">
                <a:latin typeface="+mn-lt"/>
              </a:rPr>
              <a:t>CLASSIFICATION - TITLE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34" hasCustomPrompt="1"/>
          </p:nvPr>
        </p:nvSpPr>
        <p:spPr>
          <a:xfrm>
            <a:off x="10610330" y="6337284"/>
            <a:ext cx="795207" cy="360000"/>
          </a:xfrm>
        </p:spPr>
        <p:txBody>
          <a:bodyPr anchor="ctr">
            <a:normAutofit/>
          </a:bodyPr>
          <a:lstStyle>
            <a:lvl1pPr marL="0" marR="0" indent="0" algn="r" defTabSz="536204" rtl="0" eaLnBrk="1" fontAlgn="auto" latinLnBrk="0" hangingPunct="1">
              <a:lnSpc>
                <a:spcPts val="1642"/>
              </a:lnSpc>
              <a:spcBef>
                <a:spcPts val="352"/>
              </a:spcBef>
              <a:spcAft>
                <a:spcPts val="352"/>
              </a:spcAft>
              <a:buClrTx/>
              <a:buSzTx/>
              <a:buFontTx/>
              <a:buNone/>
              <a:tabLst/>
              <a:defRPr lang="en-US" sz="800" smtClean="0">
                <a:solidFill>
                  <a:srgbClr val="898989"/>
                </a:solidFill>
              </a:defRPr>
            </a:lvl1pPr>
          </a:lstStyle>
          <a:p>
            <a:fld id="{B933C3A0-0665-A044-9F1E-E986F0AA2CA9}" type="slidenum">
              <a:rPr lang="en-AU" smtClean="0"/>
              <a:pPr/>
              <a:t>‹#›</a:t>
            </a:fld>
            <a:endParaRPr lang="en-US" sz="800" dirty="0">
              <a:latin typeface="+mn-lt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775476" y="820752"/>
            <a:ext cx="10630062" cy="680177"/>
          </a:xfrm>
        </p:spPr>
        <p:txBody>
          <a:bodyPr anchor="t">
            <a:noAutofit/>
          </a:bodyPr>
          <a:lstStyle>
            <a:lvl1pPr algn="l">
              <a:lnSpc>
                <a:spcPts val="2932"/>
              </a:lnSpc>
              <a:spcBef>
                <a:spcPts val="235"/>
              </a:spcBef>
              <a:spcAft>
                <a:spcPts val="235"/>
              </a:spcAft>
              <a:defRPr sz="3200" b="0" cap="none">
                <a:solidFill>
                  <a:srgbClr val="000061"/>
                </a:solidFill>
              </a:defRPr>
            </a:lvl1pPr>
          </a:lstStyle>
          <a:p>
            <a:r>
              <a:rPr lang="en-AU" dirty="0"/>
              <a:t>Click to edit 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715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5476" y="1196557"/>
            <a:ext cx="10630062" cy="70821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AU" dirty="0"/>
              <a:t>Click to edit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5477" y="2249357"/>
            <a:ext cx="5318937" cy="387718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AU" dirty="0"/>
              <a:t>Bulleted list, replace positional text with your own.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57E01A-33DB-9FDA-2049-B171D6994588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793550" y="6642100"/>
            <a:ext cx="646112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 dirty="0">
                <a:solidFill>
                  <a:srgbClr val="B4002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OFFICIAL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AC5EC4-D34C-7D1A-784D-5CADFAB4FE6F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793550" y="63500"/>
            <a:ext cx="646112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 dirty="0">
                <a:solidFill>
                  <a:srgbClr val="B4002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OFFICIAL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712" r:id="rId2"/>
    <p:sldLayoutId id="2147483672" r:id="rId3"/>
    <p:sldLayoutId id="2147483685" r:id="rId4"/>
    <p:sldLayoutId id="2147483686" r:id="rId5"/>
    <p:sldLayoutId id="2147483695" r:id="rId6"/>
    <p:sldLayoutId id="2147483711" r:id="rId7"/>
    <p:sldLayoutId id="2147483668" r:id="rId8"/>
    <p:sldLayoutId id="2147483710" r:id="rId9"/>
    <p:sldLayoutId id="2147483700" r:id="rId10"/>
    <p:sldLayoutId id="2147483697" r:id="rId11"/>
    <p:sldLayoutId id="2147483693" r:id="rId12"/>
    <p:sldLayoutId id="2147483694" r:id="rId13"/>
    <p:sldLayoutId id="2147483704" r:id="rId14"/>
    <p:sldLayoutId id="2147483713" r:id="rId15"/>
    <p:sldLayoutId id="2147483714" r:id="rId16"/>
  </p:sldLayoutIdLst>
  <p:hf sldNum="0" hdr="0" ftr="0" dt="0"/>
  <p:txStyles>
    <p:titleStyle>
      <a:lvl1pPr algn="l" defTabSz="536204" rtl="0" eaLnBrk="1" latinLnBrk="0" hangingPunct="1">
        <a:lnSpc>
          <a:spcPts val="3518"/>
        </a:lnSpc>
        <a:spcBef>
          <a:spcPct val="0"/>
        </a:spcBef>
        <a:buNone/>
        <a:defRPr sz="32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402153" indent="-402153" algn="l" defTabSz="536204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871332" indent="-335128" algn="l" defTabSz="536204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Arial"/>
          <a:ea typeface="+mn-ea"/>
          <a:cs typeface="Arial"/>
        </a:defRPr>
      </a:lvl2pPr>
      <a:lvl3pPr marL="1340510" indent="-268102" algn="l" defTabSz="536204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Arial"/>
          <a:ea typeface="+mn-ea"/>
          <a:cs typeface="Arial"/>
        </a:defRPr>
      </a:lvl3pPr>
      <a:lvl4pPr marL="1876715" indent="-268102" algn="l" defTabSz="536204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Arial"/>
          <a:ea typeface="+mn-ea"/>
          <a:cs typeface="Arial"/>
        </a:defRPr>
      </a:lvl4pPr>
      <a:lvl5pPr marL="2412919" indent="-268102" algn="l" defTabSz="536204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Arial"/>
          <a:ea typeface="+mn-ea"/>
          <a:cs typeface="Arial"/>
        </a:defRPr>
      </a:lvl5pPr>
      <a:lvl6pPr marL="2949123" indent="-268102" algn="l" defTabSz="536204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85327" indent="-268102" algn="l" defTabSz="536204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21531" indent="-268102" algn="l" defTabSz="536204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57735" indent="-268102" algn="l" defTabSz="536204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620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36204" algn="l" defTabSz="53620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72408" algn="l" defTabSz="53620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8612" algn="l" defTabSz="53620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4817" algn="l" defTabSz="53620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81021" algn="l" defTabSz="53620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17225" algn="l" defTabSz="53620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53429" algn="l" defTabSz="53620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89633" algn="l" defTabSz="53620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6"/>
          </p:nvPr>
        </p:nvSpPr>
        <p:spPr>
          <a:xfrm>
            <a:off x="752593" y="2010171"/>
            <a:ext cx="7511699" cy="1555207"/>
          </a:xfrm>
        </p:spPr>
        <p:txBody>
          <a:bodyPr/>
          <a:lstStyle/>
          <a:p>
            <a:r>
              <a:rPr lang="en-AU" dirty="0"/>
              <a:t>APS HR Professional Stream</a:t>
            </a:r>
          </a:p>
          <a:p>
            <a:endParaRPr lang="en-AU" sz="2000" dirty="0"/>
          </a:p>
          <a:p>
            <a:r>
              <a:rPr lang="en-AU" sz="2000" dirty="0"/>
              <a:t>Building capability, leadership development, and </a:t>
            </a:r>
            <a:br>
              <a:rPr lang="en-AU" sz="2000" dirty="0"/>
            </a:br>
            <a:r>
              <a:rPr lang="en-AU" sz="2000" dirty="0"/>
              <a:t>strategic partnerships while signalling growth opportunities </a:t>
            </a:r>
            <a:br>
              <a:rPr lang="en-AU" sz="2000" dirty="0"/>
            </a:br>
            <a:r>
              <a:rPr lang="en-AU" sz="2000" dirty="0"/>
              <a:t>for APS HR professionals  </a:t>
            </a:r>
          </a:p>
          <a:p>
            <a:endParaRPr lang="en-AU" sz="1800" dirty="0"/>
          </a:p>
          <a:p>
            <a:r>
              <a:rPr lang="en-AU" sz="1800" dirty="0"/>
              <a:t>12 February 2026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158C02-23BB-4BA5-5BD2-48A1EB60F6A7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793550" y="6642100"/>
            <a:ext cx="646112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 dirty="0">
                <a:solidFill>
                  <a:srgbClr val="B4002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OFFICIAL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12A336-30E9-011E-FC0E-91C27E1D9443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793550" y="63500"/>
            <a:ext cx="646112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 dirty="0">
                <a:solidFill>
                  <a:srgbClr val="B4002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181160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54A80-A430-55F2-CB7B-08FCE85385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5085991F-996A-58EE-F9B7-4E2106783BAC}"/>
              </a:ext>
            </a:extLst>
          </p:cNvPr>
          <p:cNvSpPr/>
          <p:nvPr/>
        </p:nvSpPr>
        <p:spPr>
          <a:xfrm>
            <a:off x="1" y="0"/>
            <a:ext cx="4382428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7FC4C62A-9D24-1FAE-D6A1-BBFB8F94BA33}"/>
              </a:ext>
            </a:extLst>
          </p:cNvPr>
          <p:cNvSpPr txBox="1">
            <a:spLocks/>
          </p:cNvSpPr>
          <p:nvPr/>
        </p:nvSpPr>
        <p:spPr>
          <a:xfrm>
            <a:off x="5450062" y="2127411"/>
            <a:ext cx="6481743" cy="2609689"/>
          </a:xfrm>
          <a:prstGeom prst="rect">
            <a:avLst/>
          </a:prstGeom>
        </p:spPr>
        <p:txBody>
          <a:bodyPr vert="horz" lIns="0" tIns="0" rIns="0" bIns="0" rtlCol="0" anchor="t"/>
          <a:lstStyle>
            <a:defPPr>
              <a:defRPr lang="en-US"/>
            </a:defPPr>
            <a:lvl1pPr marL="0" algn="r" defTabSz="1218209" rtl="0" eaLnBrk="1" latinLnBrk="0" hangingPunct="1">
              <a:defRPr lang="en-AU" sz="900" kern="1200">
                <a:solidFill>
                  <a:schemeClr val="tx2"/>
                </a:solidFill>
                <a:latin typeface="Inter SemiBold" panose="020B0502030000000004" pitchFamily="34" charset="0"/>
                <a:ea typeface="Inter SemiBold" panose="020B0502030000000004" pitchFamily="34" charset="0"/>
                <a:cs typeface="Arial" pitchFamily="34" charset="0"/>
              </a:defRPr>
            </a:lvl1pPr>
            <a:lvl2pPr marL="609105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209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7314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6418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5523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4628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3730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2837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  <a:spcAft>
                <a:spcPts val="2399"/>
              </a:spcAft>
            </a:pPr>
            <a:r>
              <a:rPr lang="en-AU" sz="2399" dirty="0">
                <a:solidFill>
                  <a:schemeClr val="bg1"/>
                </a:solidFill>
                <a:latin typeface="+mn-lt"/>
              </a:rPr>
              <a:t>Stewardship behaviours in action</a:t>
            </a: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r>
              <a:rPr lang="en-AU" sz="2399" dirty="0">
                <a:solidFill>
                  <a:schemeClr val="bg1"/>
                </a:solidFill>
                <a:latin typeface="+mn-lt"/>
              </a:rPr>
              <a:t>Using networks and channels</a:t>
            </a: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r>
              <a:rPr lang="en-AU" sz="2399" dirty="0">
                <a:solidFill>
                  <a:schemeClr val="bg1"/>
                </a:solidFill>
                <a:latin typeface="+mn-lt"/>
              </a:rPr>
              <a:t>Sharing practice and enabling mobility</a:t>
            </a: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r>
              <a:rPr lang="en-AU" sz="2399" dirty="0">
                <a:solidFill>
                  <a:schemeClr val="bg1"/>
                </a:solidFill>
                <a:latin typeface="+mn-lt"/>
              </a:rPr>
              <a:t>Leading beyond your agency boundaries</a:t>
            </a: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endParaRPr lang="en-AU" sz="2399" dirty="0">
              <a:solidFill>
                <a:schemeClr val="bg1"/>
              </a:solidFill>
              <a:latin typeface="+mn-lt"/>
            </a:endParaRP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endParaRPr lang="en-AU" sz="2399" dirty="0">
              <a:solidFill>
                <a:schemeClr val="bg1"/>
              </a:solidFill>
              <a:latin typeface="+mn-lt"/>
            </a:endParaRP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endParaRPr lang="en-AU" sz="2399" dirty="0">
              <a:solidFill>
                <a:schemeClr val="bg1"/>
              </a:solidFill>
              <a:latin typeface="+mn-lt"/>
            </a:endParaRP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endParaRPr lang="en-AU" sz="2399" dirty="0">
              <a:solidFill>
                <a:schemeClr val="bg1"/>
              </a:solidFill>
              <a:latin typeface="+mn-lt"/>
            </a:endParaRP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endParaRPr lang="en-AU" sz="2399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9C5D3C7D-30D3-8696-E820-A3DA66929706}"/>
              </a:ext>
            </a:extLst>
          </p:cNvPr>
          <p:cNvSpPr txBox="1">
            <a:spLocks/>
          </p:cNvSpPr>
          <p:nvPr/>
        </p:nvSpPr>
        <p:spPr>
          <a:xfrm>
            <a:off x="153578" y="1600692"/>
            <a:ext cx="6213768" cy="3656617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1218209" rtl="0" eaLnBrk="1" latinLnBrk="0" hangingPunct="1">
              <a:defRPr lang="en-AU" sz="900" kern="1200">
                <a:solidFill>
                  <a:schemeClr val="tx2"/>
                </a:solidFill>
                <a:latin typeface="Inter SemiBold" panose="020B0502030000000004" pitchFamily="34" charset="0"/>
                <a:ea typeface="Inter SemiBold" panose="020B0502030000000004" pitchFamily="34" charset="0"/>
                <a:cs typeface="Arial" pitchFamily="34" charset="0"/>
              </a:defRPr>
            </a:lvl1pPr>
            <a:lvl2pPr marL="609105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209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7314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6418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5523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4628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3730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2837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  <a:spcAft>
                <a:spcPts val="2399"/>
              </a:spcAft>
            </a:pPr>
            <a:r>
              <a:rPr lang="en-AU" sz="3200" dirty="0">
                <a:solidFill>
                  <a:srgbClr val="000061"/>
                </a:solidFill>
                <a:latin typeface="+mn-lt"/>
              </a:rPr>
              <a:t>Leadership </a:t>
            </a:r>
            <a:br>
              <a:rPr lang="en-AU" sz="3200" dirty="0">
                <a:solidFill>
                  <a:srgbClr val="000061"/>
                </a:solidFill>
                <a:latin typeface="+mn-lt"/>
              </a:rPr>
            </a:br>
            <a:r>
              <a:rPr lang="en-AU" sz="3200" dirty="0">
                <a:solidFill>
                  <a:srgbClr val="000061"/>
                </a:solidFill>
                <a:latin typeface="+mn-lt"/>
              </a:rPr>
              <a:t>development: </a:t>
            </a:r>
            <a:br>
              <a:rPr lang="en-AU" sz="3200" dirty="0">
                <a:solidFill>
                  <a:srgbClr val="000061"/>
                </a:solidFill>
                <a:latin typeface="+mn-lt"/>
              </a:rPr>
            </a:br>
            <a:r>
              <a:rPr lang="en-AU" sz="3200" dirty="0">
                <a:solidFill>
                  <a:srgbClr val="000061"/>
                </a:solidFill>
                <a:latin typeface="+mn-lt"/>
              </a:rPr>
              <a:t>Stewardship </a:t>
            </a:r>
            <a:br>
              <a:rPr lang="en-AU" sz="3200" dirty="0">
                <a:solidFill>
                  <a:srgbClr val="000061"/>
                </a:solidFill>
                <a:latin typeface="+mn-lt"/>
              </a:rPr>
            </a:br>
            <a:r>
              <a:rPr lang="en-AU" sz="3200" dirty="0">
                <a:solidFill>
                  <a:srgbClr val="000061"/>
                </a:solidFill>
                <a:latin typeface="+mn-lt"/>
              </a:rPr>
              <a:t>in practice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AE8F95A-AE90-D5B4-F052-7ABE44BEAF55}"/>
              </a:ext>
            </a:extLst>
          </p:cNvPr>
          <p:cNvGrpSpPr/>
          <p:nvPr/>
        </p:nvGrpSpPr>
        <p:grpSpPr>
          <a:xfrm>
            <a:off x="4649712" y="1882053"/>
            <a:ext cx="800350" cy="3094713"/>
            <a:chOff x="4626602" y="1152596"/>
            <a:chExt cx="800350" cy="3094713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FEAF9892-34E1-8120-41E4-085CFA6CBBEF}"/>
                </a:ext>
              </a:extLst>
            </p:cNvPr>
            <p:cNvGrpSpPr/>
            <p:nvPr/>
          </p:nvGrpSpPr>
          <p:grpSpPr>
            <a:xfrm>
              <a:off x="4626602" y="1152596"/>
              <a:ext cx="800350" cy="2367269"/>
              <a:chOff x="6519578" y="2708920"/>
              <a:chExt cx="800558" cy="2367888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AA604C45-E199-19AF-84A8-C982A75C470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19578" y="2708920"/>
                <a:ext cx="800558" cy="800558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758317BF-4625-399F-F7F0-DBB66635B8F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19578" y="3531550"/>
                <a:ext cx="800558" cy="800558"/>
              </a:xfrm>
              <a:prstGeom prst="rect">
                <a:avLst/>
              </a:prstGeom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1B9FCCCC-6A5B-CAA1-76D2-A7888BFF84F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19578" y="4276250"/>
                <a:ext cx="800558" cy="800558"/>
              </a:xfrm>
              <a:prstGeom prst="rect">
                <a:avLst/>
              </a:prstGeom>
            </p:spPr>
          </p:pic>
        </p:grp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5A8E7243-DB89-2BE9-AD86-49F7E839BE9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26602" y="3446960"/>
              <a:ext cx="800350" cy="800349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905FFCD5-8CE1-D2EB-1AB2-23383621927C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793550" y="6642100"/>
            <a:ext cx="646112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 dirty="0">
                <a:solidFill>
                  <a:srgbClr val="B4002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3737673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EB34A8-9EF5-0DD4-038D-239B8375BE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Hexagon 21">
            <a:extLst>
              <a:ext uri="{FF2B5EF4-FFF2-40B4-BE49-F238E27FC236}">
                <a16:creationId xmlns:a16="http://schemas.microsoft.com/office/drawing/2014/main" id="{2DBEF895-D427-937C-E2EB-8A31478D650E}"/>
              </a:ext>
            </a:extLst>
          </p:cNvPr>
          <p:cNvSpPr/>
          <p:nvPr/>
        </p:nvSpPr>
        <p:spPr>
          <a:xfrm rot="5400000">
            <a:off x="264288" y="3837104"/>
            <a:ext cx="2158081" cy="1961892"/>
          </a:xfrm>
          <a:prstGeom prst="hexagon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1" name="Hexagon 20">
            <a:extLst>
              <a:ext uri="{FF2B5EF4-FFF2-40B4-BE49-F238E27FC236}">
                <a16:creationId xmlns:a16="http://schemas.microsoft.com/office/drawing/2014/main" id="{AE17FBC1-4C84-5803-9754-EBA501F34AE6}"/>
              </a:ext>
            </a:extLst>
          </p:cNvPr>
          <p:cNvSpPr/>
          <p:nvPr/>
        </p:nvSpPr>
        <p:spPr>
          <a:xfrm rot="5400000">
            <a:off x="264288" y="1335266"/>
            <a:ext cx="2158081" cy="1961892"/>
          </a:xfrm>
          <a:prstGeom prst="hexagon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570A815-33B8-C40D-8F51-68543ED8EAB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617571" y="1727722"/>
            <a:ext cx="4380129" cy="1218852"/>
          </a:xfrm>
        </p:spPr>
        <p:txBody>
          <a:bodyPr>
            <a:normAutofit fontScale="25000" lnSpcReduction="20000"/>
          </a:bodyPr>
          <a:lstStyle/>
          <a:p>
            <a:pPr marL="0" indent="0" defTabSz="1218209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AU" sz="9600" dirty="0">
                <a:latin typeface="+mn-lt"/>
                <a:ea typeface="Inter SemiBold" panose="020B0502030000000004" pitchFamily="34" charset="0"/>
                <a:cs typeface="Arial" pitchFamily="34" charset="0"/>
              </a:rPr>
              <a:t>APS HR practitioners</a:t>
            </a:r>
          </a:p>
          <a:p>
            <a:pPr marL="0" indent="0" defTabSz="1218209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AU" sz="9600" dirty="0">
                <a:solidFill>
                  <a:schemeClr val="accent2"/>
                </a:solidFill>
                <a:latin typeface="+mn-lt"/>
                <a:ea typeface="Inter SemiBold" panose="020B0502030000000004" pitchFamily="34" charset="0"/>
                <a:cs typeface="Arial" pitchFamily="34" charset="0"/>
              </a:rPr>
              <a:t>HR Senior Executive</a:t>
            </a:r>
          </a:p>
          <a:p>
            <a:pPr marL="0" indent="0" defTabSz="1218209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AU" sz="9600" dirty="0">
                <a:latin typeface="+mn-lt"/>
                <a:ea typeface="Inter SemiBold" panose="020B0502030000000004" pitchFamily="34" charset="0"/>
                <a:cs typeface="Arial" pitchFamily="34" charset="0"/>
              </a:rPr>
              <a:t>APSC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DCD933D-3149-3E9E-D70E-5498963AE32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5497" y="1727722"/>
            <a:ext cx="1961893" cy="1190138"/>
          </a:xfrm>
          <a:prstGeom prst="rect">
            <a:avLst/>
          </a:prstGeom>
          <a:ln w="6350">
            <a:solidFill>
              <a:schemeClr val="bg1">
                <a:lumMod val="65000"/>
              </a:schemeClr>
            </a:solidFill>
          </a:ln>
        </p:spPr>
      </p:pic>
      <p:sp>
        <p:nvSpPr>
          <p:cNvPr id="13" name="Text Placeholder 1">
            <a:extLst>
              <a:ext uri="{FF2B5EF4-FFF2-40B4-BE49-F238E27FC236}">
                <a16:creationId xmlns:a16="http://schemas.microsoft.com/office/drawing/2014/main" id="{4CDD77E6-185D-C51D-7004-595D47CF0665}"/>
              </a:ext>
            </a:extLst>
          </p:cNvPr>
          <p:cNvSpPr txBox="1">
            <a:spLocks/>
          </p:cNvSpPr>
          <p:nvPr/>
        </p:nvSpPr>
        <p:spPr>
          <a:xfrm>
            <a:off x="141070" y="400368"/>
            <a:ext cx="11809629" cy="1216882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>
            <a:normAutofit/>
          </a:bodyPr>
          <a:lstStyle>
            <a:lvl1pPr marL="0" indent="-402153" algn="l" defTabSz="536204" rtl="0" eaLnBrk="1" latinLnBrk="0" hangingPunct="1">
              <a:lnSpc>
                <a:spcPts val="5344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 sz="7998" b="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0" indent="-335128" algn="l" defTabSz="536204" rtl="0" eaLnBrk="1" latinLnBrk="0" hangingPunct="1">
              <a:lnSpc>
                <a:spcPts val="1396"/>
              </a:lnSpc>
              <a:spcBef>
                <a:spcPct val="20000"/>
              </a:spcBef>
              <a:spcAft>
                <a:spcPts val="30"/>
              </a:spcAft>
              <a:buFont typeface="Arial"/>
              <a:buChar char="–"/>
              <a:defRPr sz="5344" b="0" kern="1200">
                <a:solidFill>
                  <a:schemeClr val="bg1"/>
                </a:solidFill>
                <a:latin typeface="+mj-lt"/>
                <a:ea typeface="Inter Medium" panose="020B0502030000000004" pitchFamily="34" charset="0"/>
                <a:cs typeface="Arial"/>
              </a:defRPr>
            </a:lvl2pPr>
            <a:lvl3pPr marL="0" indent="0" algn="l" defTabSz="536204" rtl="0" eaLnBrk="1" latinLnBrk="0" hangingPunct="1">
              <a:lnSpc>
                <a:spcPts val="1721"/>
              </a:lnSpc>
              <a:spcBef>
                <a:spcPct val="20000"/>
              </a:spcBef>
              <a:buClr>
                <a:schemeClr val="accent1"/>
              </a:buClr>
              <a:buFont typeface="Arial"/>
              <a:buNone/>
              <a:defRPr sz="5344" b="0" kern="1200">
                <a:solidFill>
                  <a:schemeClr val="bg1"/>
                </a:solidFill>
                <a:latin typeface="+mn-lt"/>
                <a:ea typeface="Inter Medium" panose="020B0502030000000004" pitchFamily="34" charset="0"/>
                <a:cs typeface="Arial"/>
              </a:defRPr>
            </a:lvl3pPr>
            <a:lvl4pPr marL="0" indent="0" algn="l" defTabSz="536204" rtl="0" eaLnBrk="1" latinLnBrk="0" hangingPunct="1">
              <a:lnSpc>
                <a:spcPts val="1721"/>
              </a:lnSpc>
              <a:spcBef>
                <a:spcPct val="20000"/>
              </a:spcBef>
              <a:buClr>
                <a:schemeClr val="accent1"/>
              </a:buClr>
              <a:buFont typeface="Arial"/>
              <a:buNone/>
              <a:defRPr sz="1188" kern="1200">
                <a:solidFill>
                  <a:schemeClr val="bg1"/>
                </a:solidFill>
                <a:latin typeface="+mn-lt"/>
                <a:ea typeface="Inter Medium" panose="020B0502030000000004" pitchFamily="34" charset="0"/>
                <a:cs typeface="Arial"/>
              </a:defRPr>
            </a:lvl4pPr>
            <a:lvl5pPr marL="0" indent="0" algn="l" defTabSz="536204" rtl="0" eaLnBrk="1" latinLnBrk="0" hangingPunct="1">
              <a:lnSpc>
                <a:spcPts val="1721"/>
              </a:lnSpc>
              <a:spcBef>
                <a:spcPct val="20000"/>
              </a:spcBef>
              <a:buClr>
                <a:schemeClr val="accent1"/>
              </a:buClr>
              <a:buFont typeface="Arial"/>
              <a:buNone/>
              <a:defRPr sz="1188" kern="1200">
                <a:solidFill>
                  <a:schemeClr val="bg1"/>
                </a:solidFill>
                <a:latin typeface="+mn-lt"/>
                <a:ea typeface="Inter Medium" panose="020B0502030000000004" pitchFamily="34" charset="0"/>
                <a:cs typeface="Arial"/>
              </a:defRPr>
            </a:lvl5pPr>
            <a:lvl6pPr marL="0" indent="0" algn="l" defTabSz="536204" rtl="0" eaLnBrk="1" latinLnBrk="0" hangingPunct="1">
              <a:lnSpc>
                <a:spcPts val="1721"/>
              </a:lnSpc>
              <a:spcBef>
                <a:spcPct val="20000"/>
              </a:spcBef>
              <a:buClr>
                <a:schemeClr val="accent1"/>
              </a:buClr>
              <a:buFont typeface="Arial"/>
              <a:buNone/>
              <a:defRPr sz="1188" kern="1200">
                <a:solidFill>
                  <a:schemeClr val="bg1"/>
                </a:solidFill>
                <a:latin typeface="+mn-lt"/>
                <a:ea typeface="Inter Medium" panose="020B0502030000000004" pitchFamily="34" charset="0"/>
                <a:cs typeface="+mn-cs"/>
              </a:defRPr>
            </a:lvl6pPr>
            <a:lvl7pPr marL="0" indent="0" algn="l" defTabSz="536204" rtl="0" eaLnBrk="1" latinLnBrk="0" hangingPunct="1">
              <a:lnSpc>
                <a:spcPts val="1721"/>
              </a:lnSpc>
              <a:spcBef>
                <a:spcPct val="20000"/>
              </a:spcBef>
              <a:buClr>
                <a:schemeClr val="accent1"/>
              </a:buClr>
              <a:buFont typeface="Arial"/>
              <a:buNone/>
              <a:defRPr sz="1188" kern="1200">
                <a:solidFill>
                  <a:schemeClr val="bg1"/>
                </a:solidFill>
                <a:latin typeface="+mn-lt"/>
                <a:ea typeface="Inter Medium" panose="020B0502030000000004" pitchFamily="34" charset="0"/>
                <a:cs typeface="+mn-cs"/>
              </a:defRPr>
            </a:lvl7pPr>
            <a:lvl8pPr marL="0" indent="0" algn="l" defTabSz="536204" rtl="0" eaLnBrk="1" latinLnBrk="0" hangingPunct="1">
              <a:lnSpc>
                <a:spcPts val="1721"/>
              </a:lnSpc>
              <a:spcBef>
                <a:spcPct val="20000"/>
              </a:spcBef>
              <a:buClr>
                <a:schemeClr val="accent1"/>
              </a:buClr>
              <a:buFont typeface="Arial"/>
              <a:buNone/>
              <a:defRPr sz="1188" kern="1200">
                <a:solidFill>
                  <a:schemeClr val="bg1"/>
                </a:solidFill>
                <a:latin typeface="+mn-lt"/>
                <a:ea typeface="Inter Medium" panose="020B0502030000000004" pitchFamily="34" charset="0"/>
                <a:cs typeface="+mn-cs"/>
              </a:defRPr>
            </a:lvl8pPr>
            <a:lvl9pPr marL="0" indent="0" algn="l" defTabSz="536204" rtl="0" eaLnBrk="1" latinLnBrk="0" hangingPunct="1">
              <a:lnSpc>
                <a:spcPts val="1721"/>
              </a:lnSpc>
              <a:spcBef>
                <a:spcPct val="20000"/>
              </a:spcBef>
              <a:buClr>
                <a:schemeClr val="accent1"/>
              </a:buClr>
              <a:buFont typeface="Arial"/>
              <a:buNone/>
              <a:defRPr sz="1188" kern="1200">
                <a:solidFill>
                  <a:schemeClr val="bg1"/>
                </a:solidFill>
                <a:latin typeface="+mn-lt"/>
                <a:ea typeface="Inter Medium" panose="020B0502030000000004" pitchFamily="34" charset="0"/>
                <a:cs typeface="+mn-cs"/>
              </a:defRPr>
            </a:lvl9pPr>
          </a:lstStyle>
          <a:p>
            <a:pPr indent="0">
              <a:lnSpc>
                <a:spcPts val="3724"/>
              </a:lnSpc>
              <a:spcBef>
                <a:spcPct val="0"/>
              </a:spcBef>
              <a:spcAft>
                <a:spcPts val="1229"/>
              </a:spcAft>
              <a:buFont typeface="Arial"/>
              <a:buNone/>
            </a:pPr>
            <a:r>
              <a:rPr lang="en-AU" sz="3200" dirty="0">
                <a:latin typeface="+mn-lt"/>
                <a:ea typeface="+mj-ea"/>
              </a:rPr>
              <a:t>Strategic partnerships: Partners, purpose and practical benefits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26E57D82-21ED-307A-AD84-5BCB0CC49E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6392" y="4232395"/>
            <a:ext cx="1429806" cy="1171310"/>
          </a:xfrm>
          <a:prstGeom prst="rect">
            <a:avLst/>
          </a:prstGeom>
          <a:ln w="6350">
            <a:solidFill>
              <a:schemeClr val="bg1">
                <a:lumMod val="65000"/>
              </a:schemeClr>
            </a:solidFill>
          </a:ln>
        </p:spPr>
      </p:pic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5B2365C1-CACA-B4BC-81D5-F041871A5952}"/>
              </a:ext>
            </a:extLst>
          </p:cNvPr>
          <p:cNvSpPr txBox="1">
            <a:spLocks/>
          </p:cNvSpPr>
          <p:nvPr/>
        </p:nvSpPr>
        <p:spPr>
          <a:xfrm>
            <a:off x="6574353" y="1727722"/>
            <a:ext cx="4380129" cy="1218852"/>
          </a:xfrm>
          <a:prstGeom prst="rect">
            <a:avLst/>
          </a:prstGeom>
        </p:spPr>
        <p:txBody>
          <a:bodyPr vert="horz" lIns="0" tIns="0" rIns="0" bIns="0" rtlCol="0">
            <a:normAutofit fontScale="25000" lnSpcReduction="20000"/>
          </a:bodyPr>
          <a:lstStyle>
            <a:lvl1pPr marL="402153" indent="-402153" algn="l" defTabSz="536204" rtl="0" eaLnBrk="1" latinLnBrk="0" hangingPunct="1">
              <a:lnSpc>
                <a:spcPts val="5498"/>
              </a:lnSpc>
              <a:spcBef>
                <a:spcPct val="20000"/>
              </a:spcBef>
              <a:spcAft>
                <a:spcPts val="2399"/>
              </a:spcAft>
              <a:buFont typeface="Arial"/>
              <a:buChar char="•"/>
              <a:defRPr sz="5398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871332" indent="-335128" algn="l" defTabSz="536204" rtl="0" eaLnBrk="1" latinLnBrk="0" hangingPunct="1">
              <a:lnSpc>
                <a:spcPts val="2699"/>
              </a:lnSpc>
              <a:spcBef>
                <a:spcPct val="20000"/>
              </a:spcBef>
              <a:buFont typeface="Arial"/>
              <a:buChar char="–"/>
              <a:defRPr sz="2399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2pPr>
            <a:lvl3pPr marL="1340510" indent="-268102" algn="l" defTabSz="536204" rtl="0" eaLnBrk="1" latinLnBrk="0" hangingPunct="1">
              <a:lnSpc>
                <a:spcPts val="1699"/>
              </a:lnSpc>
              <a:spcBef>
                <a:spcPct val="20000"/>
              </a:spcBef>
              <a:spcAft>
                <a:spcPts val="600"/>
              </a:spcAft>
              <a:buFont typeface="Arial"/>
              <a:buChar char="•"/>
              <a:defRPr sz="2300" b="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3pPr>
            <a:lvl4pPr marL="1876715" indent="-268102" algn="l" defTabSz="536204" rtl="0" eaLnBrk="1" latinLnBrk="0" hangingPunct="1">
              <a:spcBef>
                <a:spcPct val="20000"/>
              </a:spcBef>
              <a:buFont typeface="Arial"/>
              <a:buChar char="–"/>
              <a:defRPr sz="23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4pPr>
            <a:lvl5pPr marL="2412919" indent="-268102" algn="l" defTabSz="536204" rtl="0" eaLnBrk="1" latinLnBrk="0" hangingPunct="1">
              <a:spcBef>
                <a:spcPct val="20000"/>
              </a:spcBef>
              <a:buClr>
                <a:schemeClr val="bg1"/>
              </a:buClr>
              <a:buFont typeface="Arial"/>
              <a:buChar char="»"/>
              <a:defRPr sz="23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5pPr>
            <a:lvl6pPr marL="300341" indent="-159601" algn="l" defTabSz="536204" rtl="0" eaLnBrk="1" latinLnBrk="0" hangingPunct="1">
              <a:spcBef>
                <a:spcPct val="20000"/>
              </a:spcBef>
              <a:buClr>
                <a:schemeClr val="bg1"/>
              </a:buClr>
              <a:buFont typeface="Inter" panose="020B0502030000000004" pitchFamily="34" charset="0"/>
              <a:buChar char="–"/>
              <a:defRPr sz="23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3485327" indent="-268102" algn="l" defTabSz="536204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4021531" indent="-268102" algn="l" defTabSz="536204" rtl="0" eaLnBrk="1" latinLnBrk="0" hangingPunct="1">
              <a:spcBef>
                <a:spcPct val="20000"/>
              </a:spcBef>
              <a:buClr>
                <a:schemeClr val="bg1"/>
              </a:buClr>
              <a:buFont typeface="Arial"/>
              <a:buChar char="•"/>
              <a:defRPr sz="23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4557735" indent="-268102" algn="l" defTabSz="536204" rtl="0" eaLnBrk="1" latinLnBrk="0" hangingPunct="1">
              <a:spcBef>
                <a:spcPct val="20000"/>
              </a:spcBef>
              <a:buClr>
                <a:schemeClr val="bg1"/>
              </a:buClr>
              <a:buFont typeface="Arial"/>
              <a:buChar char="•"/>
              <a:defRPr sz="23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1218209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Font typeface="Arial"/>
              <a:buNone/>
            </a:pPr>
            <a:r>
              <a:rPr lang="en-AU" sz="9600" dirty="0">
                <a:solidFill>
                  <a:schemeClr val="accent2"/>
                </a:solidFill>
                <a:latin typeface="+mn-lt"/>
                <a:ea typeface="Inter SemiBold" panose="020B0502030000000004" pitchFamily="34" charset="0"/>
                <a:cs typeface="Arial" pitchFamily="34" charset="0"/>
              </a:rPr>
              <a:t>APS Professions </a:t>
            </a:r>
          </a:p>
          <a:p>
            <a:pPr marL="0" indent="0" defTabSz="1218209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Font typeface="Arial"/>
              <a:buNone/>
            </a:pPr>
            <a:r>
              <a:rPr lang="en-AU" sz="9600" dirty="0">
                <a:latin typeface="+mn-lt"/>
                <a:ea typeface="Inter SemiBold" panose="020B0502030000000004" pitchFamily="34" charset="0"/>
                <a:cs typeface="Arial" pitchFamily="34" charset="0"/>
              </a:rPr>
              <a:t>Departments and agencies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FA227C-8A72-4A4B-E0CD-E1D05DC9B671}"/>
              </a:ext>
            </a:extLst>
          </p:cNvPr>
          <p:cNvSpPr txBox="1">
            <a:spLocks/>
          </p:cNvSpPr>
          <p:nvPr/>
        </p:nvSpPr>
        <p:spPr>
          <a:xfrm>
            <a:off x="2617571" y="4184853"/>
            <a:ext cx="4380129" cy="1218852"/>
          </a:xfrm>
          <a:prstGeom prst="rect">
            <a:avLst/>
          </a:prstGeom>
        </p:spPr>
        <p:txBody>
          <a:bodyPr vert="horz" lIns="0" tIns="0" rIns="0" bIns="0" rtlCol="0">
            <a:normAutofit fontScale="25000" lnSpcReduction="20000"/>
          </a:bodyPr>
          <a:lstStyle>
            <a:lvl1pPr marL="402153" indent="-402153" algn="l" defTabSz="536204" rtl="0" eaLnBrk="1" latinLnBrk="0" hangingPunct="1">
              <a:lnSpc>
                <a:spcPts val="5498"/>
              </a:lnSpc>
              <a:spcBef>
                <a:spcPct val="20000"/>
              </a:spcBef>
              <a:spcAft>
                <a:spcPts val="2399"/>
              </a:spcAft>
              <a:buFont typeface="Arial"/>
              <a:buChar char="•"/>
              <a:defRPr sz="5398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871332" indent="-335128" algn="l" defTabSz="536204" rtl="0" eaLnBrk="1" latinLnBrk="0" hangingPunct="1">
              <a:lnSpc>
                <a:spcPts val="2699"/>
              </a:lnSpc>
              <a:spcBef>
                <a:spcPct val="20000"/>
              </a:spcBef>
              <a:buFont typeface="Arial"/>
              <a:buChar char="–"/>
              <a:defRPr sz="2399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2pPr>
            <a:lvl3pPr marL="1340510" indent="-268102" algn="l" defTabSz="536204" rtl="0" eaLnBrk="1" latinLnBrk="0" hangingPunct="1">
              <a:lnSpc>
                <a:spcPts val="1699"/>
              </a:lnSpc>
              <a:spcBef>
                <a:spcPct val="20000"/>
              </a:spcBef>
              <a:spcAft>
                <a:spcPts val="600"/>
              </a:spcAft>
              <a:buFont typeface="Arial"/>
              <a:buChar char="•"/>
              <a:defRPr sz="2300" b="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3pPr>
            <a:lvl4pPr marL="1876715" indent="-268102" algn="l" defTabSz="536204" rtl="0" eaLnBrk="1" latinLnBrk="0" hangingPunct="1">
              <a:spcBef>
                <a:spcPct val="20000"/>
              </a:spcBef>
              <a:buFont typeface="Arial"/>
              <a:buChar char="–"/>
              <a:defRPr sz="23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4pPr>
            <a:lvl5pPr marL="2412919" indent="-268102" algn="l" defTabSz="536204" rtl="0" eaLnBrk="1" latinLnBrk="0" hangingPunct="1">
              <a:spcBef>
                <a:spcPct val="20000"/>
              </a:spcBef>
              <a:buClr>
                <a:schemeClr val="bg1"/>
              </a:buClr>
              <a:buFont typeface="Arial"/>
              <a:buChar char="»"/>
              <a:defRPr sz="23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5pPr>
            <a:lvl6pPr marL="300341" indent="-159601" algn="l" defTabSz="536204" rtl="0" eaLnBrk="1" latinLnBrk="0" hangingPunct="1">
              <a:spcBef>
                <a:spcPct val="20000"/>
              </a:spcBef>
              <a:buClr>
                <a:schemeClr val="bg1"/>
              </a:buClr>
              <a:buFont typeface="Inter" panose="020B0502030000000004" pitchFamily="34" charset="0"/>
              <a:buChar char="–"/>
              <a:defRPr sz="23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3485327" indent="-268102" algn="l" defTabSz="536204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4021531" indent="-268102" algn="l" defTabSz="536204" rtl="0" eaLnBrk="1" latinLnBrk="0" hangingPunct="1">
              <a:spcBef>
                <a:spcPct val="20000"/>
              </a:spcBef>
              <a:buClr>
                <a:schemeClr val="bg1"/>
              </a:buClr>
              <a:buFont typeface="Arial"/>
              <a:buChar char="•"/>
              <a:defRPr sz="23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4557735" indent="-268102" algn="l" defTabSz="536204" rtl="0" eaLnBrk="1" latinLnBrk="0" hangingPunct="1">
              <a:spcBef>
                <a:spcPct val="20000"/>
              </a:spcBef>
              <a:buClr>
                <a:schemeClr val="bg1"/>
              </a:buClr>
              <a:buFont typeface="Arial"/>
              <a:buChar char="•"/>
              <a:defRPr sz="23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1218209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Font typeface="Arial"/>
              <a:buNone/>
            </a:pPr>
            <a:r>
              <a:rPr lang="en-AU" sz="9600" dirty="0">
                <a:latin typeface="+mn-lt"/>
                <a:ea typeface="Inter SemiBold" panose="020B0502030000000004" pitchFamily="34" charset="0"/>
                <a:cs typeface="Arial" pitchFamily="34" charset="0"/>
              </a:rPr>
              <a:t>Scale and reach</a:t>
            </a:r>
          </a:p>
          <a:p>
            <a:pPr marL="0" indent="0" defTabSz="1218209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Font typeface="Arial"/>
              <a:buNone/>
            </a:pPr>
            <a:r>
              <a:rPr lang="en-AU" sz="9600" dirty="0">
                <a:solidFill>
                  <a:schemeClr val="accent2"/>
                </a:solidFill>
                <a:latin typeface="+mn-lt"/>
                <a:ea typeface="Inter SemiBold" panose="020B0502030000000004" pitchFamily="34" charset="0"/>
                <a:cs typeface="Arial" pitchFamily="34" charset="0"/>
              </a:rPr>
              <a:t>Shared standards</a:t>
            </a:r>
          </a:p>
          <a:p>
            <a:pPr marL="0" indent="0" defTabSz="1218209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Font typeface="Arial"/>
              <a:buNone/>
            </a:pPr>
            <a:r>
              <a:rPr lang="en-AU" sz="9600" dirty="0">
                <a:latin typeface="+mn-lt"/>
                <a:ea typeface="Inter SemiBold" panose="020B0502030000000004" pitchFamily="34" charset="0"/>
                <a:cs typeface="Arial" pitchFamily="34" charset="0"/>
              </a:rPr>
              <a:t>Faster capability uplift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368C345-E659-B6B3-9116-504BA9BD23E2}"/>
              </a:ext>
            </a:extLst>
          </p:cNvPr>
          <p:cNvSpPr txBox="1">
            <a:spLocks/>
          </p:cNvSpPr>
          <p:nvPr/>
        </p:nvSpPr>
        <p:spPr>
          <a:xfrm>
            <a:off x="6574353" y="4184853"/>
            <a:ext cx="4380129" cy="12188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402153" indent="-402153" algn="l" defTabSz="536204" rtl="0" eaLnBrk="1" latinLnBrk="0" hangingPunct="1">
              <a:lnSpc>
                <a:spcPts val="5498"/>
              </a:lnSpc>
              <a:spcBef>
                <a:spcPct val="20000"/>
              </a:spcBef>
              <a:spcAft>
                <a:spcPts val="2399"/>
              </a:spcAft>
              <a:buFont typeface="Arial"/>
              <a:buChar char="•"/>
              <a:defRPr sz="5398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871332" indent="-335128" algn="l" defTabSz="536204" rtl="0" eaLnBrk="1" latinLnBrk="0" hangingPunct="1">
              <a:lnSpc>
                <a:spcPts val="2699"/>
              </a:lnSpc>
              <a:spcBef>
                <a:spcPct val="20000"/>
              </a:spcBef>
              <a:buFont typeface="Arial"/>
              <a:buChar char="–"/>
              <a:defRPr sz="2399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2pPr>
            <a:lvl3pPr marL="1340510" indent="-268102" algn="l" defTabSz="536204" rtl="0" eaLnBrk="1" latinLnBrk="0" hangingPunct="1">
              <a:lnSpc>
                <a:spcPts val="1699"/>
              </a:lnSpc>
              <a:spcBef>
                <a:spcPct val="20000"/>
              </a:spcBef>
              <a:spcAft>
                <a:spcPts val="600"/>
              </a:spcAft>
              <a:buFont typeface="Arial"/>
              <a:buChar char="•"/>
              <a:defRPr sz="2300" b="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3pPr>
            <a:lvl4pPr marL="1876715" indent="-268102" algn="l" defTabSz="536204" rtl="0" eaLnBrk="1" latinLnBrk="0" hangingPunct="1">
              <a:spcBef>
                <a:spcPct val="20000"/>
              </a:spcBef>
              <a:buFont typeface="Arial"/>
              <a:buChar char="–"/>
              <a:defRPr sz="23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4pPr>
            <a:lvl5pPr marL="2412919" indent="-268102" algn="l" defTabSz="536204" rtl="0" eaLnBrk="1" latinLnBrk="0" hangingPunct="1">
              <a:spcBef>
                <a:spcPct val="20000"/>
              </a:spcBef>
              <a:buClr>
                <a:schemeClr val="bg1"/>
              </a:buClr>
              <a:buFont typeface="Arial"/>
              <a:buChar char="»"/>
              <a:defRPr sz="23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5pPr>
            <a:lvl6pPr marL="300341" indent="-159601" algn="l" defTabSz="536204" rtl="0" eaLnBrk="1" latinLnBrk="0" hangingPunct="1">
              <a:spcBef>
                <a:spcPct val="20000"/>
              </a:spcBef>
              <a:buClr>
                <a:schemeClr val="bg1"/>
              </a:buClr>
              <a:buFont typeface="Inter" panose="020B0502030000000004" pitchFamily="34" charset="0"/>
              <a:buChar char="–"/>
              <a:defRPr sz="23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3485327" indent="-268102" algn="l" defTabSz="536204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4021531" indent="-268102" algn="l" defTabSz="536204" rtl="0" eaLnBrk="1" latinLnBrk="0" hangingPunct="1">
              <a:spcBef>
                <a:spcPct val="20000"/>
              </a:spcBef>
              <a:buClr>
                <a:schemeClr val="bg1"/>
              </a:buClr>
              <a:buFont typeface="Arial"/>
              <a:buChar char="•"/>
              <a:defRPr sz="23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4557735" indent="-268102" algn="l" defTabSz="536204" rtl="0" eaLnBrk="1" latinLnBrk="0" hangingPunct="1">
              <a:spcBef>
                <a:spcPct val="20000"/>
              </a:spcBef>
              <a:buClr>
                <a:schemeClr val="bg1"/>
              </a:buClr>
              <a:buFont typeface="Arial"/>
              <a:buChar char="•"/>
              <a:defRPr sz="23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1218209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AU" sz="2400" dirty="0">
                <a:solidFill>
                  <a:schemeClr val="accent2"/>
                </a:solidFill>
                <a:latin typeface="+mn-lt"/>
                <a:ea typeface="Inter SemiBold" panose="020B0502030000000004" pitchFamily="34" charset="0"/>
                <a:cs typeface="Arial" pitchFamily="34" charset="0"/>
              </a:rPr>
              <a:t>Better practice, sooner</a:t>
            </a:r>
          </a:p>
          <a:p>
            <a:pPr marL="0" indent="0" defTabSz="1218209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AU" sz="2400" dirty="0">
                <a:latin typeface="+mn-lt"/>
                <a:ea typeface="Inter SemiBold" panose="020B0502030000000004" pitchFamily="34" charset="0"/>
                <a:cs typeface="Arial" pitchFamily="34" charset="0"/>
              </a:rPr>
              <a:t>Pathways for people</a:t>
            </a:r>
          </a:p>
        </p:txBody>
      </p:sp>
    </p:spTree>
    <p:extLst>
      <p:ext uri="{BB962C8B-B14F-4D97-AF65-F5344CB8AC3E}">
        <p14:creationId xmlns:p14="http://schemas.microsoft.com/office/powerpoint/2010/main" val="5324692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951BE5-121D-E2A3-50D0-A6DCC54D5A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D1E2E96-9BDE-C930-F854-50DE33E813C4}"/>
              </a:ext>
            </a:extLst>
          </p:cNvPr>
          <p:cNvSpPr/>
          <p:nvPr/>
        </p:nvSpPr>
        <p:spPr>
          <a:xfrm>
            <a:off x="1" y="0"/>
            <a:ext cx="4382428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2284C95B-0762-6A68-9F21-AC30FA93F11D}"/>
              </a:ext>
            </a:extLst>
          </p:cNvPr>
          <p:cNvSpPr txBox="1">
            <a:spLocks/>
          </p:cNvSpPr>
          <p:nvPr/>
        </p:nvSpPr>
        <p:spPr>
          <a:xfrm>
            <a:off x="5450062" y="2127411"/>
            <a:ext cx="6481743" cy="2609689"/>
          </a:xfrm>
          <a:prstGeom prst="rect">
            <a:avLst/>
          </a:prstGeom>
        </p:spPr>
        <p:txBody>
          <a:bodyPr vert="horz" lIns="0" tIns="0" rIns="0" bIns="0" rtlCol="0" anchor="t"/>
          <a:lstStyle>
            <a:defPPr>
              <a:defRPr lang="en-US"/>
            </a:defPPr>
            <a:lvl1pPr marL="0" algn="r" defTabSz="1218209" rtl="0" eaLnBrk="1" latinLnBrk="0" hangingPunct="1">
              <a:defRPr lang="en-AU" sz="900" kern="1200">
                <a:solidFill>
                  <a:schemeClr val="tx2"/>
                </a:solidFill>
                <a:latin typeface="Inter SemiBold" panose="020B0502030000000004" pitchFamily="34" charset="0"/>
                <a:ea typeface="Inter SemiBold" panose="020B0502030000000004" pitchFamily="34" charset="0"/>
                <a:cs typeface="Arial" pitchFamily="34" charset="0"/>
              </a:defRPr>
            </a:lvl1pPr>
            <a:lvl2pPr marL="609105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209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7314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6418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5523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4628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3730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2837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  <a:spcAft>
                <a:spcPts val="2399"/>
              </a:spcAft>
            </a:pPr>
            <a:r>
              <a:rPr lang="en-AU" sz="2399" dirty="0">
                <a:solidFill>
                  <a:schemeClr val="bg1"/>
                </a:solidFill>
                <a:latin typeface="+mn-lt"/>
              </a:rPr>
              <a:t>Mobility opportunities</a:t>
            </a: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r>
              <a:rPr lang="en-AU" sz="2399" dirty="0">
                <a:solidFill>
                  <a:schemeClr val="bg1"/>
                </a:solidFill>
                <a:latin typeface="+mn-lt"/>
              </a:rPr>
              <a:t>Present and lead practice</a:t>
            </a: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r>
              <a:rPr lang="en-AU" sz="2399" dirty="0">
                <a:solidFill>
                  <a:schemeClr val="bg1"/>
                </a:solidFill>
                <a:latin typeface="+mn-lt"/>
              </a:rPr>
              <a:t>Pilot programs</a:t>
            </a: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r>
              <a:rPr lang="en-AU" sz="2399" dirty="0">
                <a:solidFill>
                  <a:schemeClr val="bg1"/>
                </a:solidFill>
                <a:latin typeface="+mn-lt"/>
              </a:rPr>
              <a:t>Pathways self-assessment</a:t>
            </a: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endParaRPr lang="en-AU" sz="2399" dirty="0">
              <a:solidFill>
                <a:schemeClr val="bg1"/>
              </a:solidFill>
              <a:latin typeface="+mn-lt"/>
            </a:endParaRP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endParaRPr lang="en-AU" sz="2399" dirty="0">
              <a:solidFill>
                <a:schemeClr val="bg1"/>
              </a:solidFill>
              <a:latin typeface="+mn-lt"/>
            </a:endParaRP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endParaRPr lang="en-AU" sz="2399" dirty="0">
              <a:solidFill>
                <a:schemeClr val="bg1"/>
              </a:solidFill>
              <a:latin typeface="+mn-lt"/>
            </a:endParaRP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endParaRPr lang="en-AU" sz="2399" dirty="0">
              <a:solidFill>
                <a:schemeClr val="bg1"/>
              </a:solidFill>
              <a:latin typeface="+mn-lt"/>
            </a:endParaRP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endParaRPr lang="en-AU" sz="2399" dirty="0">
              <a:solidFill>
                <a:schemeClr val="bg1"/>
              </a:solidFill>
              <a:latin typeface="+mn-lt"/>
            </a:endParaRP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endParaRPr lang="en-AU" sz="2399" dirty="0">
              <a:solidFill>
                <a:schemeClr val="bg1"/>
              </a:solidFill>
              <a:latin typeface="+mn-lt"/>
            </a:endParaRP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endParaRPr lang="en-AU" sz="2399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5390CBB-CC27-D8AB-7383-A5131FC166EF}"/>
              </a:ext>
            </a:extLst>
          </p:cNvPr>
          <p:cNvSpPr txBox="1">
            <a:spLocks/>
          </p:cNvSpPr>
          <p:nvPr/>
        </p:nvSpPr>
        <p:spPr>
          <a:xfrm>
            <a:off x="153578" y="1600692"/>
            <a:ext cx="6213768" cy="3656617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1218209" rtl="0" eaLnBrk="1" latinLnBrk="0" hangingPunct="1">
              <a:defRPr lang="en-AU" sz="900" kern="1200">
                <a:solidFill>
                  <a:schemeClr val="tx2"/>
                </a:solidFill>
                <a:latin typeface="Inter SemiBold" panose="020B0502030000000004" pitchFamily="34" charset="0"/>
                <a:ea typeface="Inter SemiBold" panose="020B0502030000000004" pitchFamily="34" charset="0"/>
                <a:cs typeface="Arial" pitchFamily="34" charset="0"/>
              </a:defRPr>
            </a:lvl1pPr>
            <a:lvl2pPr marL="609105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209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7314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6418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5523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4628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3730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2837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  <a:spcAft>
                <a:spcPts val="2399"/>
              </a:spcAft>
            </a:pPr>
            <a:r>
              <a:rPr lang="en-AU" sz="3200" dirty="0">
                <a:solidFill>
                  <a:srgbClr val="000061"/>
                </a:solidFill>
                <a:latin typeface="+mn-lt"/>
              </a:rPr>
              <a:t>Signalling growth </a:t>
            </a:r>
            <a:br>
              <a:rPr lang="en-AU" sz="3200" dirty="0">
                <a:solidFill>
                  <a:srgbClr val="000061"/>
                </a:solidFill>
                <a:latin typeface="+mn-lt"/>
              </a:rPr>
            </a:br>
            <a:r>
              <a:rPr lang="en-AU" sz="3200" dirty="0">
                <a:solidFill>
                  <a:srgbClr val="000061"/>
                </a:solidFill>
                <a:latin typeface="+mn-lt"/>
              </a:rPr>
              <a:t>opportunities: </a:t>
            </a:r>
            <a:br>
              <a:rPr lang="en-AU" sz="3200" dirty="0">
                <a:solidFill>
                  <a:srgbClr val="000061"/>
                </a:solidFill>
                <a:latin typeface="+mn-lt"/>
              </a:rPr>
            </a:br>
            <a:r>
              <a:rPr lang="en-AU" sz="3200" dirty="0">
                <a:solidFill>
                  <a:srgbClr val="000061"/>
                </a:solidFill>
                <a:latin typeface="+mn-lt"/>
              </a:rPr>
              <a:t>Pathways to </a:t>
            </a:r>
            <a:br>
              <a:rPr lang="en-AU" sz="3200" dirty="0">
                <a:solidFill>
                  <a:srgbClr val="000061"/>
                </a:solidFill>
                <a:latin typeface="+mn-lt"/>
              </a:rPr>
            </a:br>
            <a:r>
              <a:rPr lang="en-AU" sz="3200" dirty="0">
                <a:solidFill>
                  <a:srgbClr val="000061"/>
                </a:solidFill>
                <a:latin typeface="+mn-lt"/>
              </a:rPr>
              <a:t>develop and thrive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FD448AD-CFBD-5100-A893-C0403FD36CDF}"/>
              </a:ext>
            </a:extLst>
          </p:cNvPr>
          <p:cNvGrpSpPr/>
          <p:nvPr/>
        </p:nvGrpSpPr>
        <p:grpSpPr>
          <a:xfrm>
            <a:off x="4649712" y="1882053"/>
            <a:ext cx="800350" cy="3094713"/>
            <a:chOff x="4626602" y="1152596"/>
            <a:chExt cx="800350" cy="3094713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90EA55F9-EF6B-B205-8E84-F3329233D186}"/>
                </a:ext>
              </a:extLst>
            </p:cNvPr>
            <p:cNvGrpSpPr/>
            <p:nvPr/>
          </p:nvGrpSpPr>
          <p:grpSpPr>
            <a:xfrm>
              <a:off x="4626602" y="1152596"/>
              <a:ext cx="800350" cy="2367269"/>
              <a:chOff x="6519578" y="2708920"/>
              <a:chExt cx="800558" cy="2367888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E545E2B6-AC9B-BCCF-C7A3-739EB93019F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19578" y="2708920"/>
                <a:ext cx="800558" cy="800558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F57DED61-F655-F977-8D09-64C0810FEF4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19578" y="3531550"/>
                <a:ext cx="800558" cy="800558"/>
              </a:xfrm>
              <a:prstGeom prst="rect">
                <a:avLst/>
              </a:prstGeom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783C0E28-B98C-4A35-CB27-7C7B521E8F1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19578" y="4276250"/>
                <a:ext cx="800558" cy="800558"/>
              </a:xfrm>
              <a:prstGeom prst="rect">
                <a:avLst/>
              </a:prstGeom>
            </p:spPr>
          </p:pic>
        </p:grp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80764DD8-0086-EAAB-A493-F158981B873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26602" y="3446960"/>
              <a:ext cx="800350" cy="800349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4631839B-9BCD-CD0F-8379-21A3500DE09D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793550" y="6642100"/>
            <a:ext cx="646112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 dirty="0">
                <a:solidFill>
                  <a:srgbClr val="B4002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7332724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D7B19A-0A16-4E6D-15B0-E54A7136E8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F251B830-8CD7-FE48-0B79-A71FD11C2C1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874871" y="400368"/>
            <a:ext cx="8010470" cy="1216882"/>
          </a:xfrm>
        </p:spPr>
        <p:txBody>
          <a:bodyPr>
            <a:normAutofit/>
          </a:bodyPr>
          <a:lstStyle/>
          <a:p>
            <a:pPr indent="0">
              <a:lnSpc>
                <a:spcPts val="3724"/>
              </a:lnSpc>
              <a:spcBef>
                <a:spcPct val="0"/>
              </a:spcBef>
              <a:spcAft>
                <a:spcPts val="1229"/>
              </a:spcAft>
              <a:buNone/>
            </a:pPr>
            <a:r>
              <a:rPr lang="en-AU" sz="3200" dirty="0">
                <a:latin typeface="+mn-lt"/>
                <a:ea typeface="+mj-ea"/>
              </a:rPr>
              <a:t>How we deliver: Our collective approach </a:t>
            </a:r>
            <a:br>
              <a:rPr lang="en-AU" sz="3200" dirty="0">
                <a:latin typeface="+mn-lt"/>
                <a:ea typeface="+mj-ea"/>
              </a:rPr>
            </a:br>
            <a:r>
              <a:rPr lang="en-AU" sz="3200" dirty="0">
                <a:latin typeface="+mn-lt"/>
                <a:ea typeface="+mj-ea"/>
              </a:rPr>
              <a:t>to capability uplift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ED423D55-07E7-B32D-4850-9D4D2A68E9F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874871" y="2146474"/>
            <a:ext cx="8249959" cy="2539826"/>
          </a:xfrm>
        </p:spPr>
        <p:txBody>
          <a:bodyPr>
            <a:normAutofit fontScale="25000" lnSpcReduction="20000"/>
          </a:bodyPr>
          <a:lstStyle/>
          <a:p>
            <a:pPr marL="0" indent="0" defTabSz="1218209">
              <a:lnSpc>
                <a:spcPct val="120000"/>
              </a:lnSpc>
              <a:spcBef>
                <a:spcPts val="600"/>
              </a:spcBef>
              <a:buNone/>
            </a:pPr>
            <a:r>
              <a:rPr lang="en-AU" sz="9600" dirty="0">
                <a:ea typeface="Inter SemiBold" panose="020B0502030000000004" pitchFamily="34" charset="0"/>
                <a:cs typeface="Arial" pitchFamily="34" charset="0"/>
              </a:rPr>
              <a:t>Capability: </a:t>
            </a:r>
            <a:r>
              <a:rPr lang="en-AU" sz="9600" dirty="0">
                <a:solidFill>
                  <a:schemeClr val="accent2"/>
                </a:solidFill>
                <a:ea typeface="Inter SemiBold" panose="020B0502030000000004" pitchFamily="34" charset="0"/>
                <a:cs typeface="Arial" pitchFamily="34" charset="0"/>
              </a:rPr>
              <a:t>Frameworks and learning</a:t>
            </a:r>
          </a:p>
          <a:p>
            <a:pPr marL="0" indent="0" defTabSz="1218209">
              <a:lnSpc>
                <a:spcPct val="120000"/>
              </a:lnSpc>
              <a:spcBef>
                <a:spcPts val="600"/>
              </a:spcBef>
              <a:buNone/>
            </a:pPr>
            <a:r>
              <a:rPr lang="en-AU" sz="9600" dirty="0">
                <a:ea typeface="Inter SemiBold" panose="020B0502030000000004" pitchFamily="34" charset="0"/>
                <a:cs typeface="Arial" pitchFamily="34" charset="0"/>
              </a:rPr>
              <a:t>Leadership: </a:t>
            </a:r>
            <a:r>
              <a:rPr lang="en-AU" sz="9600" dirty="0">
                <a:solidFill>
                  <a:schemeClr val="accent2"/>
                </a:solidFill>
                <a:ea typeface="Inter SemiBold" panose="020B0502030000000004" pitchFamily="34" charset="0"/>
                <a:cs typeface="Arial" pitchFamily="34" charset="0"/>
              </a:rPr>
              <a:t>Stewardship and behaviours</a:t>
            </a:r>
          </a:p>
          <a:p>
            <a:pPr marL="0" indent="0" defTabSz="1218209">
              <a:lnSpc>
                <a:spcPct val="120000"/>
              </a:lnSpc>
              <a:spcBef>
                <a:spcPts val="600"/>
              </a:spcBef>
              <a:buNone/>
            </a:pPr>
            <a:r>
              <a:rPr lang="en-AU" sz="9600" dirty="0">
                <a:ea typeface="Inter SemiBold" panose="020B0502030000000004" pitchFamily="34" charset="0"/>
                <a:cs typeface="Arial" pitchFamily="34" charset="0"/>
              </a:rPr>
              <a:t>Partnerships: </a:t>
            </a:r>
            <a:r>
              <a:rPr lang="en-AU" sz="9600" dirty="0">
                <a:solidFill>
                  <a:schemeClr val="accent2"/>
                </a:solidFill>
                <a:ea typeface="Inter SemiBold" panose="020B0502030000000004" pitchFamily="34" charset="0"/>
                <a:cs typeface="Arial" pitchFamily="34" charset="0"/>
              </a:rPr>
              <a:t>APS, AHRI and Professions</a:t>
            </a:r>
          </a:p>
          <a:p>
            <a:pPr marL="0" indent="0" defTabSz="1218209">
              <a:lnSpc>
                <a:spcPct val="120000"/>
              </a:lnSpc>
              <a:spcBef>
                <a:spcPts val="600"/>
              </a:spcBef>
              <a:buNone/>
            </a:pPr>
            <a:r>
              <a:rPr lang="en-AU" sz="9600" dirty="0">
                <a:ea typeface="Inter SemiBold" panose="020B0502030000000004" pitchFamily="34" charset="0"/>
                <a:cs typeface="Arial" pitchFamily="34" charset="0"/>
              </a:rPr>
              <a:t>Growth: </a:t>
            </a:r>
            <a:r>
              <a:rPr lang="en-AU" sz="9600" dirty="0">
                <a:solidFill>
                  <a:schemeClr val="accent2"/>
                </a:solidFill>
                <a:ea typeface="Inter SemiBold" panose="020B0502030000000004" pitchFamily="34" charset="0"/>
                <a:cs typeface="Arial" pitchFamily="34" charset="0"/>
              </a:rPr>
              <a:t>Mobility, piloting and presenting</a:t>
            </a:r>
          </a:p>
        </p:txBody>
      </p:sp>
      <p:sp>
        <p:nvSpPr>
          <p:cNvPr id="8" name="Flowchart: Delay 7">
            <a:extLst>
              <a:ext uri="{FF2B5EF4-FFF2-40B4-BE49-F238E27FC236}">
                <a16:creationId xmlns:a16="http://schemas.microsoft.com/office/drawing/2014/main" id="{4E2BCACF-EBFD-871C-F736-E22C261E2EE5}"/>
              </a:ext>
            </a:extLst>
          </p:cNvPr>
          <p:cNvSpPr/>
          <p:nvPr/>
        </p:nvSpPr>
        <p:spPr>
          <a:xfrm>
            <a:off x="0" y="-1"/>
            <a:ext cx="3709572" cy="6858001"/>
          </a:xfrm>
          <a:prstGeom prst="flowChartDelay">
            <a:avLst/>
          </a:prstGeom>
          <a:blipFill dpi="0" rotWithShape="1">
            <a:blip r:embed="rId3"/>
            <a:srcRect/>
            <a:stretch>
              <a:fillRect l="-36000" r="-24278"/>
            </a:stretch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633065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DBC791-8952-00AC-2D01-7303CAF64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A550DF0-A4DD-B890-22FA-E4BC26497AF5}"/>
              </a:ext>
            </a:extLst>
          </p:cNvPr>
          <p:cNvSpPr/>
          <p:nvPr/>
        </p:nvSpPr>
        <p:spPr>
          <a:xfrm>
            <a:off x="1" y="0"/>
            <a:ext cx="4382428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E9C3F60B-7085-189D-A23C-0A1A3D0D1868}"/>
              </a:ext>
            </a:extLst>
          </p:cNvPr>
          <p:cNvSpPr txBox="1">
            <a:spLocks/>
          </p:cNvSpPr>
          <p:nvPr/>
        </p:nvSpPr>
        <p:spPr>
          <a:xfrm>
            <a:off x="5450062" y="1733711"/>
            <a:ext cx="6481743" cy="3411259"/>
          </a:xfrm>
          <a:prstGeom prst="rect">
            <a:avLst/>
          </a:prstGeom>
        </p:spPr>
        <p:txBody>
          <a:bodyPr vert="horz" lIns="0" tIns="0" rIns="0" bIns="0" rtlCol="0" anchor="t"/>
          <a:lstStyle>
            <a:defPPr>
              <a:defRPr lang="en-US"/>
            </a:defPPr>
            <a:lvl1pPr marL="0" algn="r" defTabSz="1218209" rtl="0" eaLnBrk="1" latinLnBrk="0" hangingPunct="1">
              <a:defRPr lang="en-AU" sz="900" kern="1200">
                <a:solidFill>
                  <a:schemeClr val="tx2"/>
                </a:solidFill>
                <a:latin typeface="Inter SemiBold" panose="020B0502030000000004" pitchFamily="34" charset="0"/>
                <a:ea typeface="Inter SemiBold" panose="020B0502030000000004" pitchFamily="34" charset="0"/>
                <a:cs typeface="Arial" pitchFamily="34" charset="0"/>
              </a:defRPr>
            </a:lvl1pPr>
            <a:lvl2pPr marL="609105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209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7314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6418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5523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4628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3730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2837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  <a:spcAft>
                <a:spcPts val="2399"/>
              </a:spcAft>
            </a:pPr>
            <a:r>
              <a:rPr lang="en-AU" sz="2399" dirty="0">
                <a:solidFill>
                  <a:schemeClr val="bg1"/>
                </a:solidFill>
                <a:latin typeface="+mn-lt"/>
              </a:rPr>
              <a:t>Network data analysis and integrity</a:t>
            </a: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r>
              <a:rPr lang="en-AU" sz="2399" dirty="0">
                <a:solidFill>
                  <a:schemeClr val="bg1"/>
                </a:solidFill>
                <a:latin typeface="+mn-lt"/>
              </a:rPr>
              <a:t>Member engagement</a:t>
            </a: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r>
              <a:rPr lang="en-AU" sz="2399" dirty="0">
                <a:solidFill>
                  <a:schemeClr val="bg1"/>
                </a:solidFill>
                <a:latin typeface="+mn-lt"/>
              </a:rPr>
              <a:t>Strategy review</a:t>
            </a: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r>
              <a:rPr lang="en-AU" sz="2399" dirty="0">
                <a:solidFill>
                  <a:schemeClr val="bg1"/>
                </a:solidFill>
                <a:latin typeface="+mn-lt"/>
              </a:rPr>
              <a:t>Capability library</a:t>
            </a: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r>
              <a:rPr lang="en-AU" sz="2399" dirty="0">
                <a:solidFill>
                  <a:schemeClr val="bg1"/>
                </a:solidFill>
                <a:latin typeface="+mn-lt"/>
              </a:rPr>
              <a:t>Continuity</a:t>
            </a: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endParaRPr lang="en-AU" sz="2399" dirty="0">
              <a:solidFill>
                <a:schemeClr val="bg1"/>
              </a:solidFill>
              <a:latin typeface="+mn-lt"/>
            </a:endParaRP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endParaRPr lang="en-AU" sz="2399" dirty="0">
              <a:solidFill>
                <a:schemeClr val="bg1"/>
              </a:solidFill>
              <a:latin typeface="+mn-lt"/>
            </a:endParaRP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endParaRPr lang="en-AU" sz="2399" dirty="0">
              <a:solidFill>
                <a:schemeClr val="bg1"/>
              </a:solidFill>
              <a:latin typeface="+mn-lt"/>
            </a:endParaRP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endParaRPr lang="en-AU" sz="2399" dirty="0">
              <a:solidFill>
                <a:schemeClr val="bg1"/>
              </a:solidFill>
              <a:latin typeface="+mn-lt"/>
            </a:endParaRP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endParaRPr lang="en-AU" sz="2399" dirty="0">
              <a:solidFill>
                <a:schemeClr val="bg1"/>
              </a:solidFill>
              <a:latin typeface="+mn-lt"/>
            </a:endParaRP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endParaRPr lang="en-AU" sz="2399" dirty="0">
              <a:solidFill>
                <a:schemeClr val="bg1"/>
              </a:solidFill>
              <a:latin typeface="+mn-lt"/>
            </a:endParaRP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endParaRPr lang="en-AU" sz="2399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5EB96640-67E1-6B40-1029-B53B624D7126}"/>
              </a:ext>
            </a:extLst>
          </p:cNvPr>
          <p:cNvSpPr txBox="1">
            <a:spLocks/>
          </p:cNvSpPr>
          <p:nvPr/>
        </p:nvSpPr>
        <p:spPr>
          <a:xfrm>
            <a:off x="153578" y="1600692"/>
            <a:ext cx="6213768" cy="3656617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1218209" rtl="0" eaLnBrk="1" latinLnBrk="0" hangingPunct="1">
              <a:defRPr lang="en-AU" sz="900" kern="1200">
                <a:solidFill>
                  <a:schemeClr val="tx2"/>
                </a:solidFill>
                <a:latin typeface="Inter SemiBold" panose="020B0502030000000004" pitchFamily="34" charset="0"/>
                <a:ea typeface="Inter SemiBold" panose="020B0502030000000004" pitchFamily="34" charset="0"/>
                <a:cs typeface="Arial" pitchFamily="34" charset="0"/>
              </a:defRPr>
            </a:lvl1pPr>
            <a:lvl2pPr marL="609105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209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7314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6418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5523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4628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3730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2837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  <a:spcAft>
                <a:spcPts val="2399"/>
              </a:spcAft>
            </a:pPr>
            <a:r>
              <a:rPr lang="en-AU" sz="3200" dirty="0">
                <a:solidFill>
                  <a:srgbClr val="000061"/>
                </a:solidFill>
                <a:latin typeface="+mn-lt"/>
              </a:rPr>
              <a:t>Continuing to grow </a:t>
            </a:r>
            <a:br>
              <a:rPr lang="en-AU" sz="3200" dirty="0">
                <a:solidFill>
                  <a:srgbClr val="000061"/>
                </a:solidFill>
                <a:latin typeface="+mn-lt"/>
              </a:rPr>
            </a:br>
            <a:r>
              <a:rPr lang="en-AU" sz="3200" dirty="0">
                <a:solidFill>
                  <a:srgbClr val="000061"/>
                </a:solidFill>
                <a:latin typeface="+mn-lt"/>
              </a:rPr>
              <a:t>and mature: </a:t>
            </a:r>
            <a:br>
              <a:rPr lang="en-AU" sz="3200" dirty="0">
                <a:solidFill>
                  <a:srgbClr val="000061"/>
                </a:solidFill>
                <a:latin typeface="+mn-lt"/>
              </a:rPr>
            </a:br>
            <a:r>
              <a:rPr lang="en-AU" sz="3200" dirty="0">
                <a:solidFill>
                  <a:srgbClr val="000061"/>
                </a:solidFill>
                <a:latin typeface="+mn-lt"/>
              </a:rPr>
              <a:t>What is next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327CFBF-110A-FCD4-9C69-09F045E8FBF9}"/>
              </a:ext>
            </a:extLst>
          </p:cNvPr>
          <p:cNvGrpSpPr/>
          <p:nvPr/>
        </p:nvGrpSpPr>
        <p:grpSpPr>
          <a:xfrm>
            <a:off x="4649712" y="1488353"/>
            <a:ext cx="800350" cy="3094713"/>
            <a:chOff x="4626602" y="1152596"/>
            <a:chExt cx="800350" cy="3094713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22483239-5E71-AE0E-183B-70F65C3F4C8C}"/>
                </a:ext>
              </a:extLst>
            </p:cNvPr>
            <p:cNvGrpSpPr/>
            <p:nvPr/>
          </p:nvGrpSpPr>
          <p:grpSpPr>
            <a:xfrm>
              <a:off x="4626602" y="1152596"/>
              <a:ext cx="800350" cy="2367269"/>
              <a:chOff x="6519578" y="2708920"/>
              <a:chExt cx="800558" cy="2367888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E91F5D40-2060-F864-8BF6-B0C277C3F36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19578" y="2708920"/>
                <a:ext cx="800558" cy="800558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A70539AD-D19F-DB51-E468-C3AB78FB778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19578" y="3531550"/>
                <a:ext cx="800558" cy="800558"/>
              </a:xfrm>
              <a:prstGeom prst="rect">
                <a:avLst/>
              </a:prstGeom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06473775-5A6F-1EAE-A25E-0C98431726F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19578" y="4276250"/>
                <a:ext cx="800558" cy="800558"/>
              </a:xfrm>
              <a:prstGeom prst="rect">
                <a:avLst/>
              </a:prstGeom>
            </p:spPr>
          </p:pic>
        </p:grp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20F51327-57D6-1B37-7B10-97FADF7C35D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26602" y="3446960"/>
              <a:ext cx="800350" cy="800349"/>
            </a:xfrm>
            <a:prstGeom prst="rect">
              <a:avLst/>
            </a:prstGeom>
          </p:spPr>
        </p:pic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A9CBCDDA-1025-EF34-2C18-1D5A9D3E31D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712" y="4527222"/>
            <a:ext cx="800350" cy="80034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BE03322-D849-C650-FB8E-D08CBCCD785F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793550" y="6642100"/>
            <a:ext cx="646112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 dirty="0">
                <a:solidFill>
                  <a:srgbClr val="B4002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8480603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AF2C5E-3AAE-CFD6-559B-498A69EDEB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24FA345-DBDE-22BE-24F5-61366B286335}"/>
              </a:ext>
            </a:extLst>
          </p:cNvPr>
          <p:cNvSpPr/>
          <p:nvPr/>
        </p:nvSpPr>
        <p:spPr>
          <a:xfrm>
            <a:off x="0" y="315686"/>
            <a:ext cx="12188825" cy="6542314"/>
          </a:xfrm>
          <a:prstGeom prst="rect">
            <a:avLst/>
          </a:prstGeom>
          <a:solidFill>
            <a:srgbClr val="0000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A14DCE1B-1486-BE6D-6279-121123DC4836}"/>
              </a:ext>
            </a:extLst>
          </p:cNvPr>
          <p:cNvSpPr txBox="1">
            <a:spLocks/>
          </p:cNvSpPr>
          <p:nvPr/>
        </p:nvSpPr>
        <p:spPr>
          <a:xfrm>
            <a:off x="141071" y="399600"/>
            <a:ext cx="10593451" cy="67945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536204" rtl="0" eaLnBrk="1" latinLnBrk="0" hangingPunct="1">
              <a:lnSpc>
                <a:spcPts val="2932"/>
              </a:lnSpc>
              <a:spcBef>
                <a:spcPts val="235"/>
              </a:spcBef>
              <a:spcAft>
                <a:spcPts val="235"/>
              </a:spcAft>
              <a:buNone/>
              <a:defRPr sz="3200" b="0" kern="1200" cap="none">
                <a:solidFill>
                  <a:srgbClr val="00006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AU" dirty="0">
                <a:solidFill>
                  <a:schemeClr val="bg1"/>
                </a:solidFill>
              </a:rPr>
              <a:t>Continuing to grow and mature: Our 2026 rhythm</a:t>
            </a:r>
          </a:p>
        </p:txBody>
      </p:sp>
      <p:graphicFrame>
        <p:nvGraphicFramePr>
          <p:cNvPr id="3" name="Content Placeholder 5">
            <a:extLst>
              <a:ext uri="{FF2B5EF4-FFF2-40B4-BE49-F238E27FC236}">
                <a16:creationId xmlns:a16="http://schemas.microsoft.com/office/drawing/2014/main" id="{1617BA8B-AA51-ED86-1F33-316A6FFC2C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577073"/>
              </p:ext>
            </p:extLst>
          </p:nvPr>
        </p:nvGraphicFramePr>
        <p:xfrm>
          <a:off x="177100" y="1304700"/>
          <a:ext cx="11857743" cy="51174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209975">
                  <a:extLst>
                    <a:ext uri="{9D8B030D-6E8A-4147-A177-3AD203B41FA5}">
                      <a16:colId xmlns:a16="http://schemas.microsoft.com/office/drawing/2014/main" val="2631209036"/>
                    </a:ext>
                  </a:extLst>
                </a:gridCol>
                <a:gridCol w="887314">
                  <a:extLst>
                    <a:ext uri="{9D8B030D-6E8A-4147-A177-3AD203B41FA5}">
                      <a16:colId xmlns:a16="http://schemas.microsoft.com/office/drawing/2014/main" val="3354836377"/>
                    </a:ext>
                  </a:extLst>
                </a:gridCol>
                <a:gridCol w="887314">
                  <a:extLst>
                    <a:ext uri="{9D8B030D-6E8A-4147-A177-3AD203B41FA5}">
                      <a16:colId xmlns:a16="http://schemas.microsoft.com/office/drawing/2014/main" val="3406916615"/>
                    </a:ext>
                  </a:extLst>
                </a:gridCol>
                <a:gridCol w="887314">
                  <a:extLst>
                    <a:ext uri="{9D8B030D-6E8A-4147-A177-3AD203B41FA5}">
                      <a16:colId xmlns:a16="http://schemas.microsoft.com/office/drawing/2014/main" val="1838301277"/>
                    </a:ext>
                  </a:extLst>
                </a:gridCol>
                <a:gridCol w="904161">
                  <a:extLst>
                    <a:ext uri="{9D8B030D-6E8A-4147-A177-3AD203B41FA5}">
                      <a16:colId xmlns:a16="http://schemas.microsoft.com/office/drawing/2014/main" val="967930866"/>
                    </a:ext>
                  </a:extLst>
                </a:gridCol>
                <a:gridCol w="870467">
                  <a:extLst>
                    <a:ext uri="{9D8B030D-6E8A-4147-A177-3AD203B41FA5}">
                      <a16:colId xmlns:a16="http://schemas.microsoft.com/office/drawing/2014/main" val="2842271307"/>
                    </a:ext>
                  </a:extLst>
                </a:gridCol>
                <a:gridCol w="887314">
                  <a:extLst>
                    <a:ext uri="{9D8B030D-6E8A-4147-A177-3AD203B41FA5}">
                      <a16:colId xmlns:a16="http://schemas.microsoft.com/office/drawing/2014/main" val="2863441350"/>
                    </a:ext>
                  </a:extLst>
                </a:gridCol>
                <a:gridCol w="887314">
                  <a:extLst>
                    <a:ext uri="{9D8B030D-6E8A-4147-A177-3AD203B41FA5}">
                      <a16:colId xmlns:a16="http://schemas.microsoft.com/office/drawing/2014/main" val="3398844856"/>
                    </a:ext>
                  </a:extLst>
                </a:gridCol>
                <a:gridCol w="887314">
                  <a:extLst>
                    <a:ext uri="{9D8B030D-6E8A-4147-A177-3AD203B41FA5}">
                      <a16:colId xmlns:a16="http://schemas.microsoft.com/office/drawing/2014/main" val="1291159064"/>
                    </a:ext>
                  </a:extLst>
                </a:gridCol>
                <a:gridCol w="887314">
                  <a:extLst>
                    <a:ext uri="{9D8B030D-6E8A-4147-A177-3AD203B41FA5}">
                      <a16:colId xmlns:a16="http://schemas.microsoft.com/office/drawing/2014/main" val="2802625914"/>
                    </a:ext>
                  </a:extLst>
                </a:gridCol>
                <a:gridCol w="887314">
                  <a:extLst>
                    <a:ext uri="{9D8B030D-6E8A-4147-A177-3AD203B41FA5}">
                      <a16:colId xmlns:a16="http://schemas.microsoft.com/office/drawing/2014/main" val="3028837191"/>
                    </a:ext>
                  </a:extLst>
                </a:gridCol>
                <a:gridCol w="887314">
                  <a:extLst>
                    <a:ext uri="{9D8B030D-6E8A-4147-A177-3AD203B41FA5}">
                      <a16:colId xmlns:a16="http://schemas.microsoft.com/office/drawing/2014/main" val="680459920"/>
                    </a:ext>
                  </a:extLst>
                </a:gridCol>
                <a:gridCol w="887314">
                  <a:extLst>
                    <a:ext uri="{9D8B030D-6E8A-4147-A177-3AD203B41FA5}">
                      <a16:colId xmlns:a16="http://schemas.microsoft.com/office/drawing/2014/main" val="3666035265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AU" sz="900" dirty="0">
                          <a:latin typeface="+mn-lt"/>
                          <a:ea typeface="Inter" panose="020B0502030000000004" pitchFamily="34" charset="0"/>
                        </a:rPr>
                        <a:t>Item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000" dirty="0">
                          <a:latin typeface="+mn-lt"/>
                          <a:ea typeface="Inter" panose="020B0502030000000004" pitchFamily="34" charset="0"/>
                        </a:rPr>
                        <a:t>January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000" dirty="0">
                          <a:latin typeface="+mn-lt"/>
                          <a:ea typeface="Inter" panose="020B0502030000000004" pitchFamily="34" charset="0"/>
                        </a:rPr>
                        <a:t>February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000" dirty="0">
                          <a:latin typeface="+mn-lt"/>
                          <a:ea typeface="Inter" panose="020B0502030000000004" pitchFamily="34" charset="0"/>
                        </a:rPr>
                        <a:t>March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000" dirty="0">
                          <a:latin typeface="+mn-lt"/>
                          <a:ea typeface="Inter" panose="020B0502030000000004" pitchFamily="34" charset="0"/>
                        </a:rPr>
                        <a:t>April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000" dirty="0">
                          <a:latin typeface="+mn-lt"/>
                          <a:ea typeface="Inter" panose="020B0502030000000004" pitchFamily="34" charset="0"/>
                        </a:rPr>
                        <a:t>May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000" dirty="0">
                          <a:latin typeface="+mn-lt"/>
                          <a:ea typeface="Inter" panose="020B0502030000000004" pitchFamily="34" charset="0"/>
                        </a:rPr>
                        <a:t>June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000" dirty="0">
                          <a:latin typeface="+mn-lt"/>
                          <a:ea typeface="Inter" panose="020B0502030000000004" pitchFamily="34" charset="0"/>
                        </a:rPr>
                        <a:t>July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000" dirty="0">
                          <a:latin typeface="+mn-lt"/>
                          <a:ea typeface="Inter" panose="020B0502030000000004" pitchFamily="34" charset="0"/>
                        </a:rPr>
                        <a:t>August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000" dirty="0">
                          <a:latin typeface="+mn-lt"/>
                          <a:ea typeface="Inter" panose="020B0502030000000004" pitchFamily="34" charset="0"/>
                        </a:rPr>
                        <a:t>September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000" dirty="0">
                          <a:latin typeface="+mn-lt"/>
                          <a:ea typeface="Inter" panose="020B0502030000000004" pitchFamily="34" charset="0"/>
                        </a:rPr>
                        <a:t>October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000" dirty="0">
                          <a:latin typeface="+mn-lt"/>
                          <a:ea typeface="Inter" panose="020B0502030000000004" pitchFamily="34" charset="0"/>
                        </a:rPr>
                        <a:t>November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000" dirty="0">
                          <a:latin typeface="+mn-lt"/>
                          <a:ea typeface="Inter" panose="020B0502030000000004" pitchFamily="34" charset="0"/>
                        </a:rPr>
                        <a:t>December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8141870"/>
                  </a:ext>
                </a:extLst>
              </a:tr>
              <a:tr h="414000">
                <a:tc>
                  <a:txBody>
                    <a:bodyPr/>
                    <a:lstStyle/>
                    <a:p>
                      <a:r>
                        <a:rPr lang="en-AU" sz="1100" dirty="0">
                          <a:latin typeface="+mn-lt"/>
                          <a:ea typeface="Inter" panose="020B0502030000000004" pitchFamily="34" charset="0"/>
                        </a:rPr>
                        <a:t>Networking Events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endParaRPr lang="en-AU" sz="2000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0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36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0" dirty="0">
                        <a:solidFill>
                          <a:srgbClr val="A81D5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rgbClr val="00006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1544753"/>
                  </a:ext>
                </a:extLst>
              </a:tr>
              <a:tr h="414000">
                <a:tc>
                  <a:txBody>
                    <a:bodyPr/>
                    <a:lstStyle/>
                    <a:p>
                      <a:r>
                        <a:rPr lang="en-AU" sz="1100" dirty="0">
                          <a:latin typeface="+mn-lt"/>
                          <a:ea typeface="Inter" panose="020B0502030000000004" pitchFamily="34" charset="0"/>
                        </a:rPr>
                        <a:t>Newsletters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marB="0" anchor="ctr">
                    <a:lnL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0542354"/>
                  </a:ext>
                </a:extLst>
              </a:tr>
              <a:tr h="414000">
                <a:tc>
                  <a:txBody>
                    <a:bodyPr/>
                    <a:lstStyle/>
                    <a:p>
                      <a:r>
                        <a:rPr lang="en-AU" sz="1100" dirty="0">
                          <a:latin typeface="+mn-lt"/>
                          <a:ea typeface="Inter" panose="020B0502030000000004" pitchFamily="34" charset="0"/>
                        </a:rPr>
                        <a:t>SES Governance meetings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36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</a:t>
                      </a:r>
                      <a:endParaRPr lang="en-AU" sz="18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36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</a:t>
                      </a:r>
                      <a:endParaRPr lang="en-AU" sz="1800" b="0" dirty="0">
                        <a:solidFill>
                          <a:srgbClr val="14AEB6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</a:t>
                      </a:r>
                      <a:endParaRPr lang="en-AU" sz="1800" b="0" dirty="0">
                        <a:solidFill>
                          <a:srgbClr val="A81D5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36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</a:t>
                      </a:r>
                      <a:endParaRPr lang="en-AU" sz="18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36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</a:t>
                      </a:r>
                      <a:endParaRPr lang="en-AU" sz="18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36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</a:t>
                      </a:r>
                      <a:endParaRPr lang="en-AU" sz="18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</a:t>
                      </a:r>
                      <a:endParaRPr lang="en-AU" sz="1800" b="0" dirty="0">
                        <a:solidFill>
                          <a:srgbClr val="A81D5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36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</a:t>
                      </a:r>
                      <a:endParaRPr lang="en-AU" sz="18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36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</a:t>
                      </a:r>
                      <a:endParaRPr lang="en-AU" sz="18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36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</a:t>
                      </a:r>
                      <a:endParaRPr lang="en-AU" sz="18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36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</a:t>
                      </a:r>
                      <a:endParaRPr lang="en-AU" sz="18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7583366"/>
                  </a:ext>
                </a:extLst>
              </a:tr>
              <a:tr h="414000">
                <a:tc>
                  <a:txBody>
                    <a:bodyPr/>
                    <a:lstStyle/>
                    <a:p>
                      <a:r>
                        <a:rPr lang="en-AU" sz="1100" dirty="0">
                          <a:latin typeface="+mn-lt"/>
                          <a:ea typeface="Inter" panose="020B0502030000000004" pitchFamily="34" charset="0"/>
                        </a:rPr>
                        <a:t>Webinars &amp; Masterclasses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 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36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7600129"/>
                  </a:ext>
                </a:extLst>
              </a:tr>
              <a:tr h="414000">
                <a:tc>
                  <a:txBody>
                    <a:bodyPr/>
                    <a:lstStyle/>
                    <a:p>
                      <a:r>
                        <a:rPr lang="en-AU" sz="1100" dirty="0">
                          <a:latin typeface="+mn-lt"/>
                          <a:ea typeface="Inter" panose="020B0502030000000004" pitchFamily="34" charset="0"/>
                        </a:rPr>
                        <a:t>AG Graduate Program </a:t>
                      </a:r>
                      <a:br>
                        <a:rPr lang="en-AU" sz="1100" dirty="0">
                          <a:latin typeface="+mn-lt"/>
                          <a:ea typeface="Inter" panose="020B0502030000000004" pitchFamily="34" charset="0"/>
                        </a:rPr>
                      </a:br>
                      <a:r>
                        <a:rPr lang="en-AU" sz="1100" dirty="0">
                          <a:latin typeface="+mn-lt"/>
                          <a:ea typeface="Inter" panose="020B0502030000000004" pitchFamily="34" charset="0"/>
                        </a:rPr>
                        <a:t>– HR Stream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0" dirty="0">
                        <a:solidFill>
                          <a:srgbClr val="A81D5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6824939"/>
                  </a:ext>
                </a:extLst>
              </a:tr>
              <a:tr h="414000">
                <a:tc>
                  <a:txBody>
                    <a:bodyPr/>
                    <a:lstStyle/>
                    <a:p>
                      <a:r>
                        <a:rPr lang="en-AU" sz="1100" dirty="0">
                          <a:latin typeface="+mn-lt"/>
                          <a:ea typeface="Inter" panose="020B0502030000000004" pitchFamily="34" charset="0"/>
                        </a:rPr>
                        <a:t>AG Career Starter Program – HR Stream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AU" sz="800" b="1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AU" sz="800" b="1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48365099"/>
                  </a:ext>
                </a:extLst>
              </a:tr>
              <a:tr h="414000">
                <a:tc>
                  <a:txBody>
                    <a:bodyPr/>
                    <a:lstStyle/>
                    <a:p>
                      <a:pPr marL="0" marR="0" lvl="0" indent="0" algn="l" defTabSz="536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100" dirty="0">
                          <a:latin typeface="+mn-lt"/>
                          <a:ea typeface="Inter" panose="020B0502030000000004" pitchFamily="34" charset="0"/>
                        </a:rPr>
                        <a:t>Mobility Bulletins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</a:t>
                      </a:r>
                      <a:endParaRPr lang="en-AU" sz="18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</a:t>
                      </a:r>
                      <a:endParaRPr lang="en-AU" sz="18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</a:t>
                      </a:r>
                      <a:endParaRPr lang="en-AU" sz="18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</a:t>
                      </a:r>
                      <a:endParaRPr lang="en-AU" sz="18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</a:t>
                      </a:r>
                      <a:endParaRPr lang="en-AU" sz="18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</a:t>
                      </a:r>
                      <a:endParaRPr lang="en-AU" sz="18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</a:t>
                      </a:r>
                      <a:endParaRPr lang="en-AU" sz="18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</a:t>
                      </a:r>
                      <a:endParaRPr lang="en-AU" sz="18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</a:t>
                      </a:r>
                      <a:endParaRPr lang="en-AU" sz="18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</a:t>
                      </a:r>
                      <a:endParaRPr lang="en-AU" sz="18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</a:t>
                      </a:r>
                      <a:endParaRPr lang="en-AU" sz="18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</a:t>
                      </a:r>
                      <a:endParaRPr lang="en-AU" sz="1800" b="0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3558266"/>
                  </a:ext>
                </a:extLst>
              </a:tr>
              <a:tr h="414000">
                <a:tc>
                  <a:txBody>
                    <a:bodyPr/>
                    <a:lstStyle/>
                    <a:p>
                      <a:pPr marL="0" marR="0" lvl="0" indent="0" algn="l" defTabSz="536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100" dirty="0">
                          <a:latin typeface="+mn-lt"/>
                          <a:ea typeface="Inter" panose="020B0502030000000004" pitchFamily="34" charset="0"/>
                        </a:rPr>
                        <a:t>Profession Leads Meetings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0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670242"/>
                  </a:ext>
                </a:extLst>
              </a:tr>
              <a:tr h="414000">
                <a:tc>
                  <a:txBody>
                    <a:bodyPr/>
                    <a:lstStyle/>
                    <a:p>
                      <a:pPr marL="0" marR="0" lvl="0" indent="0" algn="l" defTabSz="536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100" dirty="0">
                          <a:latin typeface="+mn-lt"/>
                          <a:ea typeface="Inter" panose="020B0502030000000004" pitchFamily="34" charset="0"/>
                        </a:rPr>
                        <a:t>External speaking / event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dirty="0">
                          <a:solidFill>
                            <a:schemeClr val="tx1"/>
                          </a:solidFill>
                          <a:latin typeface="Wingdings 2" panose="05020102010507070707" pitchFamily="18" charset="2"/>
                          <a:ea typeface="Inter" panose="020B0502030000000004" pitchFamily="34" charset="0"/>
                          <a:sym typeface="Wingdings 2" panose="05020102010507070707" pitchFamily="18" charset="2"/>
                        </a:rPr>
                        <a:t></a:t>
                      </a:r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b="1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b="0" dirty="0">
                        <a:solidFill>
                          <a:schemeClr val="tx1"/>
                        </a:solidFill>
                        <a:latin typeface="Inter" panose="020B0502030000000004" pitchFamily="34" charset="0"/>
                        <a:ea typeface="Inter" panose="020B0502030000000004" pitchFamily="34" charset="0"/>
                      </a:endParaRP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2873232"/>
                  </a:ext>
                </a:extLst>
              </a:tr>
              <a:tr h="414000">
                <a:tc>
                  <a:txBody>
                    <a:bodyPr/>
                    <a:lstStyle/>
                    <a:p>
                      <a:pPr marL="0" marR="0" lvl="0" indent="0" algn="l" defTabSz="536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100" dirty="0">
                          <a:latin typeface="+mn-lt"/>
                          <a:ea typeface="Inter" panose="020B0502030000000004" pitchFamily="34" charset="0"/>
                        </a:rPr>
                        <a:t>HRPS Team project/initiative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+mn-lt"/>
                          <a:ea typeface="Inter" panose="020B0502030000000004" pitchFamily="34" charset="0"/>
                        </a:rPr>
                        <a:t>Network data </a:t>
                      </a:r>
                    </a:p>
                  </a:txBody>
                  <a:tcPr marL="18000" marR="18000" marT="0" anchor="ctr">
                    <a:lnL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AU" sz="800" b="1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21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+mn-lt"/>
                          <a:ea typeface="Inter" panose="020B0502030000000004" pitchFamily="34" charset="0"/>
                        </a:rPr>
                        <a:t>Member Community Engagement</a:t>
                      </a: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18000" marR="18000" marT="21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+mn-lt"/>
                          <a:ea typeface="Inter" panose="020B0502030000000004" pitchFamily="34" charset="0"/>
                        </a:rPr>
                        <a:t>Strategy review and refresh</a:t>
                      </a: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18000" marR="18000" marT="21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18000" marR="18000" marT="21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+mn-lt"/>
                          <a:ea typeface="Inter" panose="020B0502030000000004" pitchFamily="34" charset="0"/>
                        </a:rPr>
                        <a:t>Capability library</a:t>
                      </a: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AU" sz="800" b="1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21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AU" sz="1100" b="0" dirty="0">
                          <a:solidFill>
                            <a:schemeClr val="tx1"/>
                          </a:solidFill>
                          <a:latin typeface="+mn-lt"/>
                          <a:ea typeface="Inter" panose="020B0502030000000004" pitchFamily="34" charset="0"/>
                        </a:rPr>
                        <a:t>Continuity and process assurance</a:t>
                      </a:r>
                    </a:p>
                  </a:txBody>
                  <a:tcPr marL="18000" marR="18000" marT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AU" sz="800" b="1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21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AU" sz="800" b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21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8824566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A1346C1E-0753-C9BE-6CC9-7138EAFA08A6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793550" y="6642100"/>
            <a:ext cx="646112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 dirty="0">
                <a:solidFill>
                  <a:srgbClr val="B4002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42691567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EA5CBA-7A4E-3F17-4284-B60E0AD471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892BFDAB-2542-FEA8-3B55-848E75EB1D74}"/>
              </a:ext>
            </a:extLst>
          </p:cNvPr>
          <p:cNvSpPr/>
          <p:nvPr/>
        </p:nvSpPr>
        <p:spPr>
          <a:xfrm>
            <a:off x="1" y="0"/>
            <a:ext cx="4382428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64E2A832-8B49-DACD-EBC9-EE8B0B3F93CA}"/>
              </a:ext>
            </a:extLst>
          </p:cNvPr>
          <p:cNvSpPr txBox="1">
            <a:spLocks/>
          </p:cNvSpPr>
          <p:nvPr/>
        </p:nvSpPr>
        <p:spPr>
          <a:xfrm>
            <a:off x="5450062" y="2495711"/>
            <a:ext cx="6481743" cy="2254089"/>
          </a:xfrm>
          <a:prstGeom prst="rect">
            <a:avLst/>
          </a:prstGeom>
        </p:spPr>
        <p:txBody>
          <a:bodyPr vert="horz" lIns="0" tIns="0" rIns="0" bIns="0" rtlCol="0" anchor="t"/>
          <a:lstStyle>
            <a:defPPr>
              <a:defRPr lang="en-US"/>
            </a:defPPr>
            <a:lvl1pPr marL="0" algn="r" defTabSz="1218209" rtl="0" eaLnBrk="1" latinLnBrk="0" hangingPunct="1">
              <a:defRPr lang="en-AU" sz="900" kern="1200">
                <a:solidFill>
                  <a:schemeClr val="tx2"/>
                </a:solidFill>
                <a:latin typeface="Inter SemiBold" panose="020B0502030000000004" pitchFamily="34" charset="0"/>
                <a:ea typeface="Inter SemiBold" panose="020B0502030000000004" pitchFamily="34" charset="0"/>
                <a:cs typeface="Arial" pitchFamily="34" charset="0"/>
              </a:defRPr>
            </a:lvl1pPr>
            <a:lvl2pPr marL="609105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209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7314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6418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5523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4628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3730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2837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  <a:spcAft>
                <a:spcPts val="2399"/>
              </a:spcAft>
            </a:pPr>
            <a:r>
              <a:rPr lang="en-AU" sz="2399" dirty="0">
                <a:solidFill>
                  <a:schemeClr val="bg1"/>
                </a:solidFill>
                <a:latin typeface="+mn-lt"/>
              </a:rPr>
              <a:t>Connect</a:t>
            </a: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r>
              <a:rPr lang="en-AU" sz="2399" dirty="0">
                <a:solidFill>
                  <a:schemeClr val="bg1"/>
                </a:solidFill>
                <a:latin typeface="+mn-lt"/>
              </a:rPr>
              <a:t>Contribute</a:t>
            </a: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r>
              <a:rPr lang="en-AU" sz="2399" dirty="0">
                <a:solidFill>
                  <a:schemeClr val="bg1"/>
                </a:solidFill>
                <a:latin typeface="+mn-lt"/>
              </a:rPr>
              <a:t>Capability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BE57E0D3-75CD-1CE4-A679-28E029E3B710}"/>
              </a:ext>
            </a:extLst>
          </p:cNvPr>
          <p:cNvSpPr txBox="1">
            <a:spLocks/>
          </p:cNvSpPr>
          <p:nvPr/>
        </p:nvSpPr>
        <p:spPr>
          <a:xfrm>
            <a:off x="153578" y="1600692"/>
            <a:ext cx="6213768" cy="3656617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1218209" rtl="0" eaLnBrk="1" latinLnBrk="0" hangingPunct="1">
              <a:defRPr lang="en-AU" sz="900" kern="1200">
                <a:solidFill>
                  <a:schemeClr val="tx2"/>
                </a:solidFill>
                <a:latin typeface="Inter SemiBold" panose="020B0502030000000004" pitchFamily="34" charset="0"/>
                <a:ea typeface="Inter SemiBold" panose="020B0502030000000004" pitchFamily="34" charset="0"/>
                <a:cs typeface="Arial" pitchFamily="34" charset="0"/>
              </a:defRPr>
            </a:lvl1pPr>
            <a:lvl2pPr marL="609105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209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7314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6418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5523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4628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3730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2837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  <a:spcAft>
                <a:spcPts val="2399"/>
              </a:spcAft>
            </a:pPr>
            <a:r>
              <a:rPr lang="en-AU" sz="3200" dirty="0">
                <a:solidFill>
                  <a:srgbClr val="000061"/>
                </a:solidFill>
                <a:latin typeface="+mn-lt"/>
              </a:rPr>
              <a:t>Our ask: </a:t>
            </a:r>
            <a:br>
              <a:rPr lang="en-AU" sz="3200" dirty="0">
                <a:solidFill>
                  <a:srgbClr val="000061"/>
                </a:solidFill>
                <a:latin typeface="+mn-lt"/>
              </a:rPr>
            </a:br>
            <a:r>
              <a:rPr lang="en-AU" sz="3200" dirty="0">
                <a:solidFill>
                  <a:srgbClr val="000061"/>
                </a:solidFill>
                <a:latin typeface="+mn-lt"/>
              </a:rPr>
              <a:t>How you can </a:t>
            </a:r>
            <a:br>
              <a:rPr lang="en-AU" sz="3200" dirty="0">
                <a:solidFill>
                  <a:srgbClr val="000061"/>
                </a:solidFill>
                <a:latin typeface="+mn-lt"/>
              </a:rPr>
            </a:br>
            <a:r>
              <a:rPr lang="en-AU" sz="3200" dirty="0">
                <a:solidFill>
                  <a:srgbClr val="000061"/>
                </a:solidFill>
                <a:latin typeface="+mn-lt"/>
              </a:rPr>
              <a:t>get the most value </a:t>
            </a:r>
            <a:br>
              <a:rPr lang="en-AU" sz="3200" dirty="0">
                <a:solidFill>
                  <a:srgbClr val="000061"/>
                </a:solidFill>
                <a:latin typeface="+mn-lt"/>
              </a:rPr>
            </a:br>
            <a:r>
              <a:rPr lang="en-AU" sz="3200" dirty="0">
                <a:solidFill>
                  <a:srgbClr val="000061"/>
                </a:solidFill>
                <a:latin typeface="+mn-lt"/>
              </a:rPr>
              <a:t>from the HRPS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FBF95E4-DBCE-5B7B-655A-AE0682330789}"/>
              </a:ext>
            </a:extLst>
          </p:cNvPr>
          <p:cNvGrpSpPr/>
          <p:nvPr/>
        </p:nvGrpSpPr>
        <p:grpSpPr>
          <a:xfrm>
            <a:off x="4649712" y="2250353"/>
            <a:ext cx="800350" cy="2367269"/>
            <a:chOff x="6519578" y="2708920"/>
            <a:chExt cx="800558" cy="2367888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7857E61E-643A-E3A0-C29B-C1DCA76F51F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19578" y="2708920"/>
              <a:ext cx="800558" cy="800558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44ED2060-87C9-313A-0859-F5C5D537C2E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19578" y="3531550"/>
              <a:ext cx="800558" cy="800558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59E407E6-39C4-10E6-EDF6-3BB89FE792D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19578" y="4276250"/>
              <a:ext cx="800558" cy="800558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F7A88D4-91EB-09F7-DA55-77C24E993DAE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793550" y="6642100"/>
            <a:ext cx="646112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 dirty="0">
                <a:solidFill>
                  <a:srgbClr val="B4002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9627896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6"/>
          </p:nvPr>
        </p:nvSpPr>
        <p:spPr>
          <a:xfrm>
            <a:off x="752593" y="2010171"/>
            <a:ext cx="7511699" cy="1555207"/>
          </a:xfrm>
        </p:spPr>
        <p:txBody>
          <a:bodyPr/>
          <a:lstStyle/>
          <a:p>
            <a:r>
              <a:rPr lang="en-AU" dirty="0"/>
              <a:t>Questions?</a:t>
            </a:r>
          </a:p>
          <a:p>
            <a:endParaRPr lang="en-AU" sz="2000" dirty="0"/>
          </a:p>
          <a:p>
            <a:r>
              <a:rPr lang="en-AU" sz="2000" dirty="0"/>
              <a:t>APSHRProfessionalStream@ato.gov.au</a:t>
            </a:r>
          </a:p>
          <a:p>
            <a:endParaRPr lang="en-AU" sz="3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6814D7E-EC55-B65D-0A29-0171B77E22BA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793550" y="6642100"/>
            <a:ext cx="646112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 dirty="0">
                <a:solidFill>
                  <a:srgbClr val="B4002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OFFICIAL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31A73B-AF84-7A6F-CED9-947A35483957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793550" y="63500"/>
            <a:ext cx="646112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 dirty="0">
                <a:solidFill>
                  <a:srgbClr val="B4002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84119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928847-A3DB-3914-463A-A3835BCA7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>
            <a:extLst>
              <a:ext uri="{FF2B5EF4-FFF2-40B4-BE49-F238E27FC236}">
                <a16:creationId xmlns:a16="http://schemas.microsoft.com/office/drawing/2014/main" id="{2CEE0146-5794-C956-6224-DEF088E9945F}"/>
              </a:ext>
            </a:extLst>
          </p:cNvPr>
          <p:cNvSpPr txBox="1">
            <a:spLocks/>
          </p:cNvSpPr>
          <p:nvPr/>
        </p:nvSpPr>
        <p:spPr>
          <a:xfrm>
            <a:off x="141071" y="399600"/>
            <a:ext cx="10593451" cy="67945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536204" rtl="0" eaLnBrk="1" latinLnBrk="0" hangingPunct="1">
              <a:lnSpc>
                <a:spcPts val="2932"/>
              </a:lnSpc>
              <a:spcBef>
                <a:spcPts val="235"/>
              </a:spcBef>
              <a:spcAft>
                <a:spcPts val="235"/>
              </a:spcAft>
              <a:buNone/>
              <a:defRPr sz="3200" b="0" kern="1200" cap="none">
                <a:solidFill>
                  <a:srgbClr val="00006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AU" dirty="0">
                <a:solidFill>
                  <a:schemeClr val="bg1"/>
                </a:solidFill>
              </a:rPr>
              <a:t>Today’s presentation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16B23FC-A6BB-C5D5-C2B5-0C9C7ECE0DFD}"/>
              </a:ext>
            </a:extLst>
          </p:cNvPr>
          <p:cNvSpPr txBox="1">
            <a:spLocks/>
          </p:cNvSpPr>
          <p:nvPr/>
        </p:nvSpPr>
        <p:spPr>
          <a:xfrm>
            <a:off x="1199017" y="1513142"/>
            <a:ext cx="5940424" cy="1921300"/>
          </a:xfrm>
          <a:prstGeom prst="rect">
            <a:avLst/>
          </a:prstGeom>
        </p:spPr>
        <p:txBody>
          <a:bodyPr>
            <a:noAutofit/>
          </a:bodyPr>
          <a:lstStyle>
            <a:lvl1pPr marL="402153" indent="-402153" algn="l" defTabSz="536204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871332" indent="-335128" algn="l" defTabSz="536204" rtl="0" eaLnBrk="1" latinLnBrk="0" hangingPunct="1">
              <a:spcBef>
                <a:spcPct val="20000"/>
              </a:spcBef>
              <a:buFont typeface="Arial"/>
              <a:buChar char="–"/>
              <a:defRPr sz="23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340510" indent="-268102" algn="l" defTabSz="536204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876715" indent="-268102" algn="l" defTabSz="536204" rtl="0" eaLnBrk="1" latinLnBrk="0" hangingPunct="1">
              <a:spcBef>
                <a:spcPct val="20000"/>
              </a:spcBef>
              <a:buFont typeface="Arial"/>
              <a:buChar char="–"/>
              <a:defRPr sz="23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412919" indent="-268102" algn="l" defTabSz="536204" rtl="0" eaLnBrk="1" latinLnBrk="0" hangingPunct="1">
              <a:spcBef>
                <a:spcPct val="20000"/>
              </a:spcBef>
              <a:buFont typeface="Arial"/>
              <a:buChar char="»"/>
              <a:defRPr sz="23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949123" indent="-268102" algn="l" defTabSz="536204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485327" indent="-268102" algn="l" defTabSz="536204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21531" indent="-268102" algn="l" defTabSz="536204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557735" indent="-268102" algn="l" defTabSz="536204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1218209">
              <a:lnSpc>
                <a:spcPct val="120000"/>
              </a:lnSpc>
              <a:spcBef>
                <a:spcPts val="600"/>
              </a:spcBef>
              <a:buFont typeface="Arial"/>
              <a:buNone/>
            </a:pPr>
            <a:r>
              <a:rPr lang="en-AU" dirty="0">
                <a:solidFill>
                  <a:schemeClr val="bg1"/>
                </a:solidFill>
                <a:latin typeface="+mn-lt"/>
                <a:ea typeface="Inter SemiBold" panose="020B0502030000000004" pitchFamily="34" charset="0"/>
                <a:cs typeface="Arial" pitchFamily="34" charset="0"/>
              </a:rPr>
              <a:t>Setting the scene</a:t>
            </a:r>
          </a:p>
          <a:p>
            <a:pPr marL="0" indent="0" defTabSz="1218209">
              <a:lnSpc>
                <a:spcPct val="120000"/>
              </a:lnSpc>
              <a:spcBef>
                <a:spcPts val="600"/>
              </a:spcBef>
              <a:buFont typeface="Arial"/>
              <a:buNone/>
            </a:pPr>
            <a:r>
              <a:rPr lang="en-AU" dirty="0">
                <a:solidFill>
                  <a:schemeClr val="bg1"/>
                </a:solidFill>
                <a:latin typeface="+mn-lt"/>
                <a:ea typeface="Inter SemiBold" panose="020B0502030000000004" pitchFamily="34" charset="0"/>
                <a:cs typeface="Arial" pitchFamily="34" charset="0"/>
              </a:rPr>
              <a:t>Building capability </a:t>
            </a:r>
          </a:p>
          <a:p>
            <a:pPr marL="0" indent="0" defTabSz="1218209">
              <a:lnSpc>
                <a:spcPct val="120000"/>
              </a:lnSpc>
              <a:spcBef>
                <a:spcPts val="600"/>
              </a:spcBef>
              <a:buFont typeface="Arial"/>
              <a:buNone/>
            </a:pPr>
            <a:r>
              <a:rPr lang="en-AU" dirty="0">
                <a:solidFill>
                  <a:schemeClr val="bg1"/>
                </a:solidFill>
                <a:latin typeface="+mn-lt"/>
                <a:ea typeface="Inter SemiBold" panose="020B0502030000000004" pitchFamily="34" charset="0"/>
                <a:cs typeface="Arial" pitchFamily="34" charset="0"/>
              </a:rPr>
              <a:t>Leadership development</a:t>
            </a:r>
          </a:p>
          <a:p>
            <a:pPr marL="0" indent="0" defTabSz="1218209">
              <a:lnSpc>
                <a:spcPct val="120000"/>
              </a:lnSpc>
              <a:spcBef>
                <a:spcPts val="600"/>
              </a:spcBef>
              <a:buFont typeface="Arial"/>
              <a:buNone/>
            </a:pPr>
            <a:r>
              <a:rPr lang="en-AU" dirty="0">
                <a:solidFill>
                  <a:schemeClr val="bg1"/>
                </a:solidFill>
                <a:latin typeface="+mn-lt"/>
                <a:ea typeface="Inter SemiBold" panose="020B0502030000000004" pitchFamily="34" charset="0"/>
                <a:cs typeface="Arial" pitchFamily="34" charset="0"/>
              </a:rPr>
              <a:t>Strategic partnerships</a:t>
            </a:r>
          </a:p>
          <a:p>
            <a:pPr marL="0" indent="0" defTabSz="1218209">
              <a:lnSpc>
                <a:spcPct val="120000"/>
              </a:lnSpc>
              <a:spcBef>
                <a:spcPts val="600"/>
              </a:spcBef>
              <a:buNone/>
            </a:pPr>
            <a:r>
              <a:rPr lang="en-AU" dirty="0">
                <a:solidFill>
                  <a:schemeClr val="bg1"/>
                </a:solidFill>
                <a:ea typeface="Inter SemiBold" panose="020B0502030000000004" pitchFamily="34" charset="0"/>
                <a:cs typeface="Arial" pitchFamily="34" charset="0"/>
              </a:rPr>
              <a:t>Signalling growth opportunities</a:t>
            </a:r>
          </a:p>
          <a:p>
            <a:pPr marL="0" indent="0" defTabSz="1218209">
              <a:lnSpc>
                <a:spcPct val="120000"/>
              </a:lnSpc>
              <a:spcBef>
                <a:spcPts val="600"/>
              </a:spcBef>
              <a:buNone/>
            </a:pPr>
            <a:r>
              <a:rPr lang="en-AU" dirty="0">
                <a:solidFill>
                  <a:schemeClr val="bg1"/>
                </a:solidFill>
                <a:ea typeface="Inter SemiBold" panose="020B0502030000000004" pitchFamily="34" charset="0"/>
                <a:cs typeface="Arial" pitchFamily="34" charset="0"/>
              </a:rPr>
              <a:t>How we deliver</a:t>
            </a:r>
          </a:p>
          <a:p>
            <a:pPr marL="0" indent="0" defTabSz="1218209">
              <a:lnSpc>
                <a:spcPct val="120000"/>
              </a:lnSpc>
              <a:spcBef>
                <a:spcPts val="600"/>
              </a:spcBef>
              <a:buNone/>
            </a:pPr>
            <a:r>
              <a:rPr lang="en-AU" dirty="0">
                <a:solidFill>
                  <a:schemeClr val="bg1"/>
                </a:solidFill>
                <a:ea typeface="Inter SemiBold" panose="020B0502030000000004" pitchFamily="34" charset="0"/>
                <a:cs typeface="Arial" pitchFamily="34" charset="0"/>
              </a:rPr>
              <a:t>Continuing to grow and mature</a:t>
            </a:r>
          </a:p>
          <a:p>
            <a:pPr marL="0" indent="0" defTabSz="1218209">
              <a:lnSpc>
                <a:spcPct val="120000"/>
              </a:lnSpc>
              <a:spcBef>
                <a:spcPts val="600"/>
              </a:spcBef>
              <a:buNone/>
            </a:pPr>
            <a:r>
              <a:rPr lang="en-AU" dirty="0">
                <a:solidFill>
                  <a:schemeClr val="bg1"/>
                </a:solidFill>
                <a:ea typeface="Inter SemiBold" panose="020B0502030000000004" pitchFamily="34" charset="0"/>
                <a:cs typeface="Arial" pitchFamily="34" charset="0"/>
              </a:rPr>
              <a:t>Our ask</a:t>
            </a:r>
            <a:endParaRPr lang="en-AU" sz="3100" dirty="0">
              <a:solidFill>
                <a:schemeClr val="bg1"/>
              </a:solidFill>
              <a:latin typeface="+mn-lt"/>
              <a:ea typeface="Inter SemiBold" panose="020B0502030000000004" pitchFamily="34" charset="0"/>
              <a:cs typeface="Arial" pitchFamily="34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97069FB-DBBB-293E-057F-BE40F56F6666}"/>
              </a:ext>
            </a:extLst>
          </p:cNvPr>
          <p:cNvGrpSpPr/>
          <p:nvPr/>
        </p:nvGrpSpPr>
        <p:grpSpPr>
          <a:xfrm>
            <a:off x="519059" y="1386301"/>
            <a:ext cx="800350" cy="2366778"/>
            <a:chOff x="6519578" y="1993486"/>
            <a:chExt cx="800558" cy="2367395"/>
          </a:xfrm>
        </p:grpSpPr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404EC89B-C5D7-E7DD-3187-3C46FB5D68C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19578" y="1993486"/>
              <a:ext cx="800558" cy="800558"/>
            </a:xfrm>
            <a:prstGeom prst="rect">
              <a:avLst/>
            </a:prstGeom>
          </p:spPr>
        </p:pic>
        <p:pic>
          <p:nvPicPr>
            <p:cNvPr id="29" name="Picture 28">
              <a:extLst>
                <a:ext uri="{FF2B5EF4-FFF2-40B4-BE49-F238E27FC236}">
                  <a16:creationId xmlns:a16="http://schemas.microsoft.com/office/drawing/2014/main" id="{6430224F-A430-E603-3ABC-A5469F91D2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19578" y="2515765"/>
              <a:ext cx="800558" cy="800558"/>
            </a:xfrm>
            <a:prstGeom prst="rect">
              <a:avLst/>
            </a:prstGeom>
          </p:spPr>
        </p:pic>
        <p:pic>
          <p:nvPicPr>
            <p:cNvPr id="30" name="Picture 29">
              <a:extLst>
                <a:ext uri="{FF2B5EF4-FFF2-40B4-BE49-F238E27FC236}">
                  <a16:creationId xmlns:a16="http://schemas.microsoft.com/office/drawing/2014/main" id="{A68B6621-C620-F6CD-311B-AF1ABDD40F9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19578" y="3038044"/>
              <a:ext cx="800558" cy="800558"/>
            </a:xfrm>
            <a:prstGeom prst="rect">
              <a:avLst/>
            </a:prstGeom>
          </p:spPr>
        </p:pic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CF5116B8-7613-DD64-8FB7-A3EAE177A4C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19578" y="3560323"/>
              <a:ext cx="800558" cy="800558"/>
            </a:xfrm>
            <a:prstGeom prst="rect">
              <a:avLst/>
            </a:prstGeom>
          </p:spPr>
        </p:pic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57D471DC-8280-EAA9-9A35-ACEA810FFE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059" y="3429000"/>
            <a:ext cx="800350" cy="800349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F7DA8C30-4912-BFE6-478B-CAC31D6C79E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059" y="3951143"/>
            <a:ext cx="800350" cy="800349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8980DA53-4C69-6B3E-D49A-A787CFDBB87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059" y="4473286"/>
            <a:ext cx="800350" cy="800349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F77DF48C-F3C3-E778-269A-03B7C3EFA1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059" y="4995429"/>
            <a:ext cx="800350" cy="800349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571E4177-2E31-278F-53A4-D20FB146288E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793550" y="6642100"/>
            <a:ext cx="646112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 dirty="0">
                <a:solidFill>
                  <a:srgbClr val="B4002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149407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B45D2E5-128B-E2D5-4ACC-69F292AEFE1C}"/>
              </a:ext>
            </a:extLst>
          </p:cNvPr>
          <p:cNvSpPr/>
          <p:nvPr/>
        </p:nvSpPr>
        <p:spPr>
          <a:xfrm>
            <a:off x="1" y="0"/>
            <a:ext cx="4382428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9648EE65-F338-B61B-7AD3-036A7A543307}"/>
              </a:ext>
            </a:extLst>
          </p:cNvPr>
          <p:cNvSpPr txBox="1">
            <a:spLocks/>
          </p:cNvSpPr>
          <p:nvPr/>
        </p:nvSpPr>
        <p:spPr>
          <a:xfrm>
            <a:off x="5450062" y="2525169"/>
            <a:ext cx="6481743" cy="3656617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 marL="0" algn="r" defTabSz="1218209" rtl="0" eaLnBrk="1" latinLnBrk="0" hangingPunct="1">
              <a:defRPr lang="en-AU" sz="900" kern="1200">
                <a:solidFill>
                  <a:schemeClr val="tx2"/>
                </a:solidFill>
                <a:latin typeface="Inter SemiBold" panose="020B0502030000000004" pitchFamily="34" charset="0"/>
                <a:ea typeface="Inter SemiBold" panose="020B0502030000000004" pitchFamily="34" charset="0"/>
                <a:cs typeface="Arial" pitchFamily="34" charset="0"/>
              </a:defRPr>
            </a:lvl1pPr>
            <a:lvl2pPr marL="609105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209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7314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6418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5523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4628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3730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2837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  <a:spcAft>
                <a:spcPts val="2399"/>
              </a:spcAft>
            </a:pPr>
            <a:r>
              <a:rPr lang="en-AU" sz="2399" dirty="0">
                <a:solidFill>
                  <a:schemeClr val="bg1"/>
                </a:solidFill>
                <a:latin typeface="+mn-lt"/>
              </a:rPr>
              <a:t>APS capability is an APS priority</a:t>
            </a: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r>
              <a:rPr lang="en-AU" sz="2399" dirty="0">
                <a:solidFill>
                  <a:schemeClr val="bg1"/>
                </a:solidFill>
                <a:latin typeface="+mn-lt"/>
              </a:rPr>
              <a:t>Foundational to building a modern, capable and responsive public service</a:t>
            </a: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r>
              <a:rPr lang="en-AU" sz="2399" dirty="0">
                <a:solidFill>
                  <a:schemeClr val="bg1"/>
                </a:solidFill>
                <a:latin typeface="+mn-lt"/>
              </a:rPr>
              <a:t>Helps attract, grow and retain specialist skills</a:t>
            </a: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r>
              <a:rPr lang="en-AU" sz="2399" dirty="0">
                <a:solidFill>
                  <a:schemeClr val="bg1"/>
                </a:solidFill>
                <a:latin typeface="+mn-lt"/>
              </a:rPr>
              <a:t>Lifting capability and positioning HR as a strategic partner across the APS</a:t>
            </a: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r>
              <a:rPr lang="en-AU" sz="2399" dirty="0">
                <a:solidFill>
                  <a:schemeClr val="bg1"/>
                </a:solidFill>
                <a:latin typeface="+mn-lt"/>
              </a:rPr>
              <a:t>A more connected and resilient profession across disruption</a:t>
            </a: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r>
              <a:rPr lang="en-AU" sz="2399" dirty="0">
                <a:solidFill>
                  <a:schemeClr val="bg1"/>
                </a:solidFill>
                <a:latin typeface="+mn-lt"/>
              </a:rPr>
              <a:t>Investing in ourselves as professionals strengthens the public service for everyone</a:t>
            </a:r>
            <a:endParaRPr lang="en-AU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7A16311B-5840-13C1-01D3-4F98FA3E712B}"/>
              </a:ext>
            </a:extLst>
          </p:cNvPr>
          <p:cNvSpPr txBox="1">
            <a:spLocks/>
          </p:cNvSpPr>
          <p:nvPr/>
        </p:nvSpPr>
        <p:spPr>
          <a:xfrm>
            <a:off x="153578" y="1600692"/>
            <a:ext cx="6213768" cy="3656617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1218209" rtl="0" eaLnBrk="1" latinLnBrk="0" hangingPunct="1">
              <a:defRPr lang="en-AU" sz="900" kern="1200">
                <a:solidFill>
                  <a:schemeClr val="tx2"/>
                </a:solidFill>
                <a:latin typeface="Inter SemiBold" panose="020B0502030000000004" pitchFamily="34" charset="0"/>
                <a:ea typeface="Inter SemiBold" panose="020B0502030000000004" pitchFamily="34" charset="0"/>
                <a:cs typeface="Arial" pitchFamily="34" charset="0"/>
              </a:defRPr>
            </a:lvl1pPr>
            <a:lvl2pPr marL="609105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209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7314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6418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5523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4628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3730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2837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  <a:spcAft>
                <a:spcPts val="2399"/>
              </a:spcAft>
            </a:pPr>
            <a:r>
              <a:rPr lang="en-AU" sz="3200" dirty="0">
                <a:solidFill>
                  <a:srgbClr val="000061"/>
                </a:solidFill>
                <a:latin typeface="+mn-lt"/>
              </a:rPr>
              <a:t>Setting the scene: </a:t>
            </a:r>
            <a:br>
              <a:rPr lang="en-AU" sz="3200" dirty="0">
                <a:solidFill>
                  <a:srgbClr val="000061"/>
                </a:solidFill>
                <a:latin typeface="+mn-lt"/>
              </a:rPr>
            </a:br>
            <a:r>
              <a:rPr lang="en-AU" sz="3200" dirty="0">
                <a:solidFill>
                  <a:srgbClr val="000061"/>
                </a:solidFill>
                <a:latin typeface="+mn-lt"/>
              </a:rPr>
              <a:t>Why this matters now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6C3E4C9-843D-C15E-662B-94383FE0CDB3}"/>
              </a:ext>
            </a:extLst>
          </p:cNvPr>
          <p:cNvGrpSpPr/>
          <p:nvPr/>
        </p:nvGrpSpPr>
        <p:grpSpPr>
          <a:xfrm>
            <a:off x="4626602" y="450051"/>
            <a:ext cx="800350" cy="5619910"/>
            <a:chOff x="4626602" y="399251"/>
            <a:chExt cx="800350" cy="5619910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DDA4EDD4-FECD-767E-B643-E085A19117EC}"/>
                </a:ext>
              </a:extLst>
            </p:cNvPr>
            <p:cNvGrpSpPr/>
            <p:nvPr/>
          </p:nvGrpSpPr>
          <p:grpSpPr>
            <a:xfrm>
              <a:off x="4626602" y="399251"/>
              <a:ext cx="800350" cy="3425415"/>
              <a:chOff x="6519578" y="1955378"/>
              <a:chExt cx="800558" cy="3426308"/>
            </a:xfrm>
          </p:grpSpPr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75E5E5FC-CD5B-30BE-3B18-F2CB69B9BF1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19578" y="1955378"/>
                <a:ext cx="800558" cy="800558"/>
              </a:xfrm>
              <a:prstGeom prst="rect">
                <a:avLst/>
              </a:prstGeom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183E6D7A-19FB-1ED7-A25F-23E765D7988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19578" y="2708920"/>
                <a:ext cx="800558" cy="800558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9651084F-2039-4AD7-262A-E33DC8BD885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19578" y="3785616"/>
                <a:ext cx="800558" cy="800558"/>
              </a:xfrm>
              <a:prstGeom prst="rect">
                <a:avLst/>
              </a:prstGeom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93F68004-B748-0C86-F5A4-CE35A8906A8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19578" y="4581128"/>
                <a:ext cx="800558" cy="800558"/>
              </a:xfrm>
              <a:prstGeom prst="rect">
                <a:avLst/>
              </a:prstGeom>
            </p:spPr>
          </p:pic>
        </p:grp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9502E41E-10A9-7E23-6FD2-80BCBBD1B86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26602" y="4107360"/>
              <a:ext cx="800350" cy="800349"/>
            </a:xfrm>
            <a:prstGeom prst="rect">
              <a:avLst/>
            </a:prstGeom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EA3B7D16-EEF2-14C9-1C3A-0009510940E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26602" y="5218812"/>
              <a:ext cx="800350" cy="800349"/>
            </a:xfrm>
            <a:prstGeom prst="rect">
              <a:avLst/>
            </a:prstGeom>
          </p:spPr>
        </p:pic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E07D51BB-BA83-42A6-3691-92A3CF7715A8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793550" y="6642100"/>
            <a:ext cx="646112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 dirty="0">
                <a:solidFill>
                  <a:srgbClr val="B4002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465330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31D8CE95-8E4D-7B5B-F1C7-D28C3B06A5C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1071" y="400368"/>
            <a:ext cx="8010470" cy="1216882"/>
          </a:xfrm>
        </p:spPr>
        <p:txBody>
          <a:bodyPr>
            <a:normAutofit/>
          </a:bodyPr>
          <a:lstStyle/>
          <a:p>
            <a:pPr indent="0">
              <a:lnSpc>
                <a:spcPts val="3724"/>
              </a:lnSpc>
              <a:spcBef>
                <a:spcPct val="0"/>
              </a:spcBef>
              <a:spcAft>
                <a:spcPts val="1229"/>
              </a:spcAft>
              <a:buNone/>
            </a:pPr>
            <a:r>
              <a:rPr lang="en-AU" sz="3200" dirty="0">
                <a:latin typeface="+mn-lt"/>
                <a:ea typeface="+mj-ea"/>
              </a:rPr>
              <a:t>Setting the scene: What the data tells us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C02EB3D8-52EA-7968-2A21-4EECB039C69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41071" y="1764400"/>
            <a:ext cx="8249959" cy="3379100"/>
          </a:xfrm>
        </p:spPr>
        <p:txBody>
          <a:bodyPr>
            <a:normAutofit fontScale="25000" lnSpcReduction="20000"/>
          </a:bodyPr>
          <a:lstStyle/>
          <a:p>
            <a:pPr marL="0" indent="0" defTabSz="1218209">
              <a:lnSpc>
                <a:spcPct val="120000"/>
              </a:lnSpc>
              <a:spcBef>
                <a:spcPts val="600"/>
              </a:spcBef>
              <a:buNone/>
            </a:pPr>
            <a:r>
              <a:rPr lang="en-AU" sz="9600" dirty="0">
                <a:latin typeface="+mn-lt"/>
                <a:ea typeface="Inter SemiBold" panose="020B0502030000000004" pitchFamily="34" charset="0"/>
                <a:cs typeface="Arial" pitchFamily="34" charset="0"/>
              </a:rPr>
              <a:t>Engagement </a:t>
            </a:r>
            <a:r>
              <a:rPr lang="en-AU" sz="9600" dirty="0">
                <a:solidFill>
                  <a:schemeClr val="accent2"/>
                </a:solidFill>
                <a:latin typeface="+mn-lt"/>
                <a:ea typeface="Inter SemiBold" panose="020B0502030000000004" pitchFamily="34" charset="0"/>
                <a:cs typeface="Arial" pitchFamily="34" charset="0"/>
              </a:rPr>
              <a:t>increasing since 2022</a:t>
            </a:r>
          </a:p>
          <a:p>
            <a:pPr marL="0" indent="0" defTabSz="1218209">
              <a:lnSpc>
                <a:spcPct val="120000"/>
              </a:lnSpc>
              <a:spcBef>
                <a:spcPts val="600"/>
              </a:spcBef>
              <a:buNone/>
            </a:pPr>
            <a:r>
              <a:rPr lang="en-AU" sz="9600" dirty="0">
                <a:latin typeface="+mn-lt"/>
                <a:ea typeface="Inter SemiBold" panose="020B0502030000000004" pitchFamily="34" charset="0"/>
                <a:cs typeface="Arial" pitchFamily="34" charset="0"/>
              </a:rPr>
              <a:t>Immediate supervisor leadership </a:t>
            </a:r>
            <a:r>
              <a:rPr lang="en-AU" sz="9600" dirty="0">
                <a:solidFill>
                  <a:schemeClr val="accent2"/>
                </a:solidFill>
                <a:latin typeface="+mn-lt"/>
                <a:ea typeface="Inter SemiBold" panose="020B0502030000000004" pitchFamily="34" charset="0"/>
                <a:cs typeface="Arial" pitchFamily="34" charset="0"/>
              </a:rPr>
              <a:t>increasing year on year</a:t>
            </a:r>
          </a:p>
          <a:p>
            <a:pPr marL="0" indent="0" defTabSz="1218209">
              <a:lnSpc>
                <a:spcPct val="120000"/>
              </a:lnSpc>
              <a:spcBef>
                <a:spcPts val="600"/>
              </a:spcBef>
              <a:buNone/>
            </a:pPr>
            <a:r>
              <a:rPr lang="en-AU" sz="9600" dirty="0">
                <a:latin typeface="+mn-lt"/>
                <a:ea typeface="Inter SemiBold" panose="020B0502030000000004" pitchFamily="34" charset="0"/>
                <a:cs typeface="Arial" pitchFamily="34" charset="0"/>
              </a:rPr>
              <a:t>Innovation and wellbeing </a:t>
            </a:r>
            <a:r>
              <a:rPr lang="en-AU" sz="9600" dirty="0">
                <a:solidFill>
                  <a:schemeClr val="accent2"/>
                </a:solidFill>
                <a:latin typeface="+mn-lt"/>
                <a:ea typeface="Inter SemiBold" panose="020B0502030000000004" pitchFamily="34" charset="0"/>
                <a:cs typeface="Arial" pitchFamily="34" charset="0"/>
              </a:rPr>
              <a:t>rebounded</a:t>
            </a:r>
          </a:p>
          <a:p>
            <a:pPr marL="0" indent="0" defTabSz="1218209">
              <a:lnSpc>
                <a:spcPct val="120000"/>
              </a:lnSpc>
              <a:spcBef>
                <a:spcPts val="600"/>
              </a:spcBef>
              <a:buNone/>
            </a:pPr>
            <a:r>
              <a:rPr lang="en-AU" sz="9600" dirty="0">
                <a:latin typeface="+mn-lt"/>
                <a:ea typeface="Inter SemiBold" panose="020B0502030000000004" pitchFamily="34" charset="0"/>
                <a:cs typeface="Arial" pitchFamily="34" charset="0"/>
              </a:rPr>
              <a:t>Results are </a:t>
            </a:r>
            <a:r>
              <a:rPr lang="en-AU" sz="9600" dirty="0">
                <a:solidFill>
                  <a:schemeClr val="accent2"/>
                </a:solidFill>
                <a:latin typeface="+mn-lt"/>
                <a:ea typeface="Inter SemiBold" panose="020B0502030000000004" pitchFamily="34" charset="0"/>
                <a:cs typeface="Arial" pitchFamily="34" charset="0"/>
              </a:rPr>
              <a:t>equal or above most APS benchmarks</a:t>
            </a:r>
          </a:p>
          <a:p>
            <a:pPr marL="0" indent="0" defTabSz="1218209">
              <a:lnSpc>
                <a:spcPct val="120000"/>
              </a:lnSpc>
              <a:spcBef>
                <a:spcPts val="600"/>
              </a:spcBef>
              <a:buNone/>
            </a:pPr>
            <a:r>
              <a:rPr lang="en-AU" sz="9600" dirty="0">
                <a:latin typeface="+mn-lt"/>
                <a:ea typeface="Inter SemiBold" panose="020B0502030000000004" pitchFamily="34" charset="0"/>
                <a:cs typeface="Arial" pitchFamily="34" charset="0"/>
              </a:rPr>
              <a:t>However systems barriers </a:t>
            </a:r>
            <a:r>
              <a:rPr lang="en-AU" sz="9600" dirty="0">
                <a:solidFill>
                  <a:schemeClr val="accent2"/>
                </a:solidFill>
                <a:latin typeface="+mn-lt"/>
                <a:ea typeface="Inter SemiBold" panose="020B0502030000000004" pitchFamily="34" charset="0"/>
                <a:cs typeface="Arial" pitchFamily="34" charset="0"/>
              </a:rPr>
              <a:t>persist</a:t>
            </a:r>
          </a:p>
        </p:txBody>
      </p:sp>
      <p:sp>
        <p:nvSpPr>
          <p:cNvPr id="6" name="Flowchart: Delay 5">
            <a:extLst>
              <a:ext uri="{FF2B5EF4-FFF2-40B4-BE49-F238E27FC236}">
                <a16:creationId xmlns:a16="http://schemas.microsoft.com/office/drawing/2014/main" id="{653213D7-C711-98DF-EFF7-5D8211A83B24}"/>
              </a:ext>
            </a:extLst>
          </p:cNvPr>
          <p:cNvSpPr/>
          <p:nvPr/>
        </p:nvSpPr>
        <p:spPr>
          <a:xfrm rot="10800000">
            <a:off x="8479253" y="-4"/>
            <a:ext cx="3709572" cy="6858001"/>
          </a:xfrm>
          <a:prstGeom prst="flowChartDelay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B94F4E8-771F-80C9-9638-05551D3B0A0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9186" y="1880600"/>
            <a:ext cx="3131683" cy="30968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9AE1C49-01A9-9BF5-CAEA-56F93C87EB8D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793550" y="6642100"/>
            <a:ext cx="646112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 dirty="0">
                <a:solidFill>
                  <a:srgbClr val="B4002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347108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91B0447-FE1A-B3B4-7C80-84F9B6A61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7DB7E7B7-7DC6-997C-B360-7F7B8A092EC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874871" y="400368"/>
            <a:ext cx="8010470" cy="1216882"/>
          </a:xfrm>
        </p:spPr>
        <p:txBody>
          <a:bodyPr>
            <a:normAutofit/>
          </a:bodyPr>
          <a:lstStyle/>
          <a:p>
            <a:pPr indent="0">
              <a:lnSpc>
                <a:spcPts val="3724"/>
              </a:lnSpc>
              <a:spcBef>
                <a:spcPct val="0"/>
              </a:spcBef>
              <a:spcAft>
                <a:spcPts val="1229"/>
              </a:spcAft>
              <a:buNone/>
            </a:pPr>
            <a:r>
              <a:rPr lang="en-AU" sz="3200" dirty="0">
                <a:latin typeface="+mn-lt"/>
                <a:ea typeface="+mj-ea"/>
              </a:rPr>
              <a:t>Building capability: Our uplift agenda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58795A95-13B0-57B4-E639-ECE91A2ACD5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874871" y="2146474"/>
            <a:ext cx="8249959" cy="2539826"/>
          </a:xfrm>
        </p:spPr>
        <p:txBody>
          <a:bodyPr>
            <a:normAutofit fontScale="25000" lnSpcReduction="20000"/>
          </a:bodyPr>
          <a:lstStyle/>
          <a:p>
            <a:pPr marL="0" indent="0" defTabSz="1218209">
              <a:lnSpc>
                <a:spcPct val="120000"/>
              </a:lnSpc>
              <a:spcBef>
                <a:spcPts val="600"/>
              </a:spcBef>
              <a:buNone/>
            </a:pPr>
            <a:r>
              <a:rPr lang="en-AU" sz="9600" dirty="0">
                <a:latin typeface="+mn-lt"/>
                <a:ea typeface="Inter SemiBold" panose="020B0502030000000004" pitchFamily="34" charset="0"/>
                <a:cs typeface="Arial" pitchFamily="34" charset="0"/>
              </a:rPr>
              <a:t>APS HR Professional Stream Strategy</a:t>
            </a:r>
          </a:p>
          <a:p>
            <a:pPr marL="0" indent="0" defTabSz="1218209">
              <a:lnSpc>
                <a:spcPct val="120000"/>
              </a:lnSpc>
              <a:spcBef>
                <a:spcPts val="600"/>
              </a:spcBef>
              <a:buNone/>
            </a:pPr>
            <a:r>
              <a:rPr lang="en-AU" sz="9600" dirty="0">
                <a:latin typeface="+mn-lt"/>
                <a:ea typeface="Inter SemiBold" panose="020B0502030000000004" pitchFamily="34" charset="0"/>
                <a:cs typeface="Arial" pitchFamily="34" charset="0"/>
              </a:rPr>
              <a:t>Key principles: </a:t>
            </a:r>
            <a:r>
              <a:rPr lang="en-AU" sz="9600" dirty="0">
                <a:solidFill>
                  <a:schemeClr val="accent2"/>
                </a:solidFill>
                <a:latin typeface="+mn-lt"/>
                <a:ea typeface="Inter SemiBold" panose="020B0502030000000004" pitchFamily="34" charset="0"/>
                <a:cs typeface="Arial" pitchFamily="34" charset="0"/>
              </a:rPr>
              <a:t>Grow capability, Share knowledge and practice, Collaborate</a:t>
            </a:r>
          </a:p>
          <a:p>
            <a:pPr marL="0" indent="0" defTabSz="1218209">
              <a:lnSpc>
                <a:spcPct val="120000"/>
              </a:lnSpc>
              <a:spcBef>
                <a:spcPts val="600"/>
              </a:spcBef>
              <a:buNone/>
            </a:pPr>
            <a:r>
              <a:rPr lang="en-AU" sz="9600" dirty="0">
                <a:latin typeface="+mn-lt"/>
                <a:ea typeface="Inter SemiBold" panose="020B0502030000000004" pitchFamily="34" charset="0"/>
                <a:cs typeface="Arial" pitchFamily="34" charset="0"/>
              </a:rPr>
              <a:t>Themes: </a:t>
            </a:r>
            <a:r>
              <a:rPr lang="en-AU" sz="9600" dirty="0">
                <a:solidFill>
                  <a:schemeClr val="accent2"/>
                </a:solidFill>
                <a:latin typeface="+mn-lt"/>
                <a:ea typeface="Inter SemiBold" panose="020B0502030000000004" pitchFamily="34" charset="0"/>
                <a:cs typeface="Arial" pitchFamily="34" charset="0"/>
              </a:rPr>
              <a:t>Establish profession, Define standards and capabilities, Embed initiatives</a:t>
            </a:r>
          </a:p>
        </p:txBody>
      </p:sp>
      <p:sp>
        <p:nvSpPr>
          <p:cNvPr id="8" name="Flowchart: Delay 7">
            <a:extLst>
              <a:ext uri="{FF2B5EF4-FFF2-40B4-BE49-F238E27FC236}">
                <a16:creationId xmlns:a16="http://schemas.microsoft.com/office/drawing/2014/main" id="{890B6071-4450-705F-9B05-D89B2F24D449}"/>
              </a:ext>
            </a:extLst>
          </p:cNvPr>
          <p:cNvSpPr/>
          <p:nvPr/>
        </p:nvSpPr>
        <p:spPr>
          <a:xfrm>
            <a:off x="0" y="-1"/>
            <a:ext cx="3709572" cy="6858001"/>
          </a:xfrm>
          <a:prstGeom prst="flowChartDelay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88931F7-B780-0742-ED7E-3124FFDDCF3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146" t="4966" r="7142" b="5899"/>
          <a:stretch>
            <a:fillRect/>
          </a:stretch>
        </p:blipFill>
        <p:spPr>
          <a:xfrm>
            <a:off x="63995" y="1163485"/>
            <a:ext cx="3119479" cy="4526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591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8CD4E3-FE45-C919-D2CB-717F587CAA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67C98FC-5544-5F39-CFFE-9A8F901D0C59}"/>
              </a:ext>
            </a:extLst>
          </p:cNvPr>
          <p:cNvSpPr/>
          <p:nvPr/>
        </p:nvSpPr>
        <p:spPr>
          <a:xfrm>
            <a:off x="0" y="315686"/>
            <a:ext cx="12188825" cy="6542314"/>
          </a:xfrm>
          <a:prstGeom prst="rect">
            <a:avLst/>
          </a:prstGeom>
          <a:solidFill>
            <a:srgbClr val="0000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C4ABCA46-2A82-2305-6A92-F548A15230C8}"/>
              </a:ext>
            </a:extLst>
          </p:cNvPr>
          <p:cNvSpPr txBox="1">
            <a:spLocks/>
          </p:cNvSpPr>
          <p:nvPr/>
        </p:nvSpPr>
        <p:spPr>
          <a:xfrm>
            <a:off x="141071" y="399600"/>
            <a:ext cx="10593451" cy="67945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536204" rtl="0" eaLnBrk="1" latinLnBrk="0" hangingPunct="1">
              <a:lnSpc>
                <a:spcPts val="2932"/>
              </a:lnSpc>
              <a:spcBef>
                <a:spcPts val="235"/>
              </a:spcBef>
              <a:spcAft>
                <a:spcPts val="235"/>
              </a:spcAft>
              <a:buNone/>
              <a:defRPr sz="3200" b="0" kern="1200" cap="none">
                <a:solidFill>
                  <a:srgbClr val="00006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AU" dirty="0">
                <a:solidFill>
                  <a:schemeClr val="bg1"/>
                </a:solidFill>
              </a:rPr>
              <a:t>Building capability: The Stream Strategy</a:t>
            </a:r>
          </a:p>
        </p:txBody>
      </p:sp>
      <p:sp>
        <p:nvSpPr>
          <p:cNvPr id="76" name="Content Placeholder 18">
            <a:extLst>
              <a:ext uri="{FF2B5EF4-FFF2-40B4-BE49-F238E27FC236}">
                <a16:creationId xmlns:a16="http://schemas.microsoft.com/office/drawing/2014/main" id="{F5E747BE-3230-7AA6-58C8-2C387928C4F2}"/>
              </a:ext>
            </a:extLst>
          </p:cNvPr>
          <p:cNvSpPr txBox="1">
            <a:spLocks/>
          </p:cNvSpPr>
          <p:nvPr/>
        </p:nvSpPr>
        <p:spPr>
          <a:xfrm>
            <a:off x="177100" y="1304700"/>
            <a:ext cx="9475772" cy="382172"/>
          </a:xfrm>
          <a:prstGeom prst="rect">
            <a:avLst/>
          </a:prstGeom>
        </p:spPr>
        <p:txBody>
          <a:bodyPr>
            <a:noAutofit/>
          </a:bodyPr>
          <a:lstStyle>
            <a:lvl1pPr marL="402153" indent="-402153" algn="l" defTabSz="536204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871332" indent="-335128" algn="l" defTabSz="536204" rtl="0" eaLnBrk="1" latinLnBrk="0" hangingPunct="1">
              <a:spcBef>
                <a:spcPct val="20000"/>
              </a:spcBef>
              <a:buFont typeface="Arial"/>
              <a:buChar char="–"/>
              <a:defRPr sz="23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340510" indent="-268102" algn="l" defTabSz="536204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876715" indent="-268102" algn="l" defTabSz="536204" rtl="0" eaLnBrk="1" latinLnBrk="0" hangingPunct="1">
              <a:spcBef>
                <a:spcPct val="20000"/>
              </a:spcBef>
              <a:buFont typeface="Arial"/>
              <a:buChar char="–"/>
              <a:defRPr sz="23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412919" indent="-268102" algn="l" defTabSz="536204" rtl="0" eaLnBrk="1" latinLnBrk="0" hangingPunct="1">
              <a:spcBef>
                <a:spcPct val="20000"/>
              </a:spcBef>
              <a:buFont typeface="Arial"/>
              <a:buChar char="»"/>
              <a:defRPr sz="23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949123" indent="-268102" algn="l" defTabSz="536204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485327" indent="-268102" algn="l" defTabSz="536204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21531" indent="-268102" algn="l" defTabSz="536204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557735" indent="-268102" algn="l" defTabSz="536204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AU" sz="1800" dirty="0">
                <a:solidFill>
                  <a:schemeClr val="bg1"/>
                </a:solidFill>
                <a:latin typeface="Inter"/>
              </a:rPr>
              <a:t>Four objectives and eleven initiatives aligned to the three themes: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D2FFB93D-9DBA-38EE-66E1-38718F820CC5}"/>
              </a:ext>
            </a:extLst>
          </p:cNvPr>
          <p:cNvSpPr/>
          <p:nvPr/>
        </p:nvSpPr>
        <p:spPr>
          <a:xfrm>
            <a:off x="223089" y="5162894"/>
            <a:ext cx="10548937" cy="1080000"/>
          </a:xfrm>
          <a:prstGeom prst="rect">
            <a:avLst/>
          </a:prstGeom>
          <a:solidFill>
            <a:srgbClr val="00006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AU" sz="1700" dirty="0">
              <a:latin typeface="Inter" panose="020B0502030000000004" pitchFamily="34" charset="0"/>
              <a:ea typeface="Inter" panose="020B05020300000000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E35E432-B10A-0C3A-2E83-5A59A91802DC}"/>
              </a:ext>
            </a:extLst>
          </p:cNvPr>
          <p:cNvSpPr/>
          <p:nvPr/>
        </p:nvSpPr>
        <p:spPr>
          <a:xfrm>
            <a:off x="2688787" y="2628763"/>
            <a:ext cx="9346051" cy="828000"/>
          </a:xfrm>
          <a:prstGeom prst="rect">
            <a:avLst/>
          </a:prstGeom>
          <a:noFill/>
          <a:ln w="9525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id="{90C18212-CCC1-8D0E-589B-1C0D5DFA1981}"/>
              </a:ext>
            </a:extLst>
          </p:cNvPr>
          <p:cNvSpPr/>
          <p:nvPr/>
        </p:nvSpPr>
        <p:spPr>
          <a:xfrm>
            <a:off x="1958731" y="1721834"/>
            <a:ext cx="1218535" cy="835513"/>
          </a:xfrm>
          <a:prstGeom prst="homePlate">
            <a:avLst/>
          </a:prstGeom>
          <a:solidFill>
            <a:srgbClr val="000061"/>
          </a:solidFill>
          <a:ln w="9525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700">
              <a:latin typeface="Inter" panose="020B0502030000000004" pitchFamily="34" charset="0"/>
              <a:ea typeface="Inter" panose="020B05020300000000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B25471A-E9D2-6833-6F13-7A31EC7E4910}"/>
              </a:ext>
            </a:extLst>
          </p:cNvPr>
          <p:cNvSpPr/>
          <p:nvPr/>
        </p:nvSpPr>
        <p:spPr>
          <a:xfrm>
            <a:off x="2559067" y="1721835"/>
            <a:ext cx="9475772" cy="828000"/>
          </a:xfrm>
          <a:prstGeom prst="rect">
            <a:avLst/>
          </a:prstGeom>
          <a:noFill/>
          <a:ln w="9525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C3F888E-78F9-730E-1BCB-63F7498488C8}"/>
              </a:ext>
            </a:extLst>
          </p:cNvPr>
          <p:cNvSpPr/>
          <p:nvPr/>
        </p:nvSpPr>
        <p:spPr>
          <a:xfrm>
            <a:off x="204787" y="5438662"/>
            <a:ext cx="2592000" cy="896400"/>
          </a:xfrm>
          <a:prstGeom prst="rect">
            <a:avLst/>
          </a:prstGeom>
          <a:solidFill>
            <a:schemeClr val="tx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en-AU" sz="1800" dirty="0">
                <a:latin typeface="Inter" panose="020B0502030000000004" pitchFamily="34" charset="0"/>
                <a:ea typeface="Inter" panose="020B0502030000000004" pitchFamily="34" charset="0"/>
              </a:rPr>
              <a:t>Initial signature initiatives:</a:t>
            </a:r>
          </a:p>
        </p:txBody>
      </p:sp>
      <p:sp>
        <p:nvSpPr>
          <p:cNvPr id="24" name="Arrow: Pentagon 23">
            <a:extLst>
              <a:ext uri="{FF2B5EF4-FFF2-40B4-BE49-F238E27FC236}">
                <a16:creationId xmlns:a16="http://schemas.microsoft.com/office/drawing/2014/main" id="{A798884F-FBFB-D7CB-E31A-2B7CF4AEC2D8}"/>
              </a:ext>
            </a:extLst>
          </p:cNvPr>
          <p:cNvSpPr/>
          <p:nvPr/>
        </p:nvSpPr>
        <p:spPr>
          <a:xfrm>
            <a:off x="1958731" y="3558128"/>
            <a:ext cx="1218535" cy="828000"/>
          </a:xfrm>
          <a:prstGeom prst="homePlate">
            <a:avLst/>
          </a:prstGeom>
          <a:solidFill>
            <a:srgbClr val="000061"/>
          </a:solidFill>
          <a:ln w="9525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700">
              <a:latin typeface="Inter" panose="020B0502030000000004" pitchFamily="34" charset="0"/>
              <a:ea typeface="Inter" panose="020B05020300000000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F8950ED-E698-5966-3BD6-85AAC0733EE8}"/>
              </a:ext>
            </a:extLst>
          </p:cNvPr>
          <p:cNvSpPr/>
          <p:nvPr/>
        </p:nvSpPr>
        <p:spPr>
          <a:xfrm>
            <a:off x="2559067" y="3558128"/>
            <a:ext cx="9475772" cy="828000"/>
          </a:xfrm>
          <a:prstGeom prst="rect">
            <a:avLst/>
          </a:prstGeom>
          <a:noFill/>
          <a:ln w="9525">
            <a:solidFill>
              <a:srgbClr val="17B5C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Arrow: Pentagon 25">
            <a:extLst>
              <a:ext uri="{FF2B5EF4-FFF2-40B4-BE49-F238E27FC236}">
                <a16:creationId xmlns:a16="http://schemas.microsoft.com/office/drawing/2014/main" id="{CEE65A26-2CE9-E7E7-54F3-68BE0C7BDE1F}"/>
              </a:ext>
            </a:extLst>
          </p:cNvPr>
          <p:cNvSpPr/>
          <p:nvPr/>
        </p:nvSpPr>
        <p:spPr>
          <a:xfrm>
            <a:off x="1958731" y="4472951"/>
            <a:ext cx="1218535" cy="828000"/>
          </a:xfrm>
          <a:prstGeom prst="homePlate">
            <a:avLst/>
          </a:prstGeom>
          <a:solidFill>
            <a:srgbClr val="000061"/>
          </a:solidFill>
          <a:ln w="9525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700">
              <a:latin typeface="Inter" panose="020B0502030000000004" pitchFamily="34" charset="0"/>
              <a:ea typeface="Inter" panose="020B05020300000000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C42CDB3-B057-3EAB-77FB-7277A39E5452}"/>
              </a:ext>
            </a:extLst>
          </p:cNvPr>
          <p:cNvSpPr/>
          <p:nvPr/>
        </p:nvSpPr>
        <p:spPr>
          <a:xfrm>
            <a:off x="2559067" y="4472951"/>
            <a:ext cx="9475772" cy="828000"/>
          </a:xfrm>
          <a:prstGeom prst="rect">
            <a:avLst/>
          </a:prstGeom>
          <a:noFill/>
          <a:ln w="9525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61CB83-6F84-32A7-93D9-9C3F8618837E}"/>
              </a:ext>
            </a:extLst>
          </p:cNvPr>
          <p:cNvSpPr/>
          <p:nvPr/>
        </p:nvSpPr>
        <p:spPr>
          <a:xfrm>
            <a:off x="204787" y="1715900"/>
            <a:ext cx="2592000" cy="896400"/>
          </a:xfrm>
          <a:prstGeom prst="rect">
            <a:avLst/>
          </a:prstGeom>
          <a:solidFill>
            <a:schemeClr val="tx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en-AU" sz="1800" dirty="0">
                <a:latin typeface="Inter" panose="020B0502030000000004" pitchFamily="34" charset="0"/>
                <a:ea typeface="Inter" panose="020B0502030000000004" pitchFamily="34" charset="0"/>
              </a:rPr>
              <a:t>1. APS has a new HR Professional Stream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735782F3-A640-768C-6265-E26B5D0FF1AF}"/>
              </a:ext>
            </a:extLst>
          </p:cNvPr>
          <p:cNvSpPr/>
          <p:nvPr/>
        </p:nvSpPr>
        <p:spPr>
          <a:xfrm>
            <a:off x="204787" y="3526482"/>
            <a:ext cx="2592000" cy="896400"/>
          </a:xfrm>
          <a:prstGeom prst="rect">
            <a:avLst/>
          </a:prstGeom>
          <a:solidFill>
            <a:schemeClr val="tx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en-AU" sz="1800" dirty="0">
                <a:latin typeface="Inter" panose="020B0502030000000004" pitchFamily="34" charset="0"/>
                <a:ea typeface="Inter" panose="020B0502030000000004" pitchFamily="34" charset="0"/>
              </a:rPr>
              <a:t>3. New HR standards/ capabilities for the HR workforce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79B06723-3FE5-B582-9B89-B716BD06745F}"/>
              </a:ext>
            </a:extLst>
          </p:cNvPr>
          <p:cNvSpPr/>
          <p:nvPr/>
        </p:nvSpPr>
        <p:spPr>
          <a:xfrm>
            <a:off x="204787" y="4449971"/>
            <a:ext cx="2592000" cy="896400"/>
          </a:xfrm>
          <a:prstGeom prst="rect">
            <a:avLst/>
          </a:prstGeom>
          <a:solidFill>
            <a:schemeClr val="tx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en-AU" sz="1800" dirty="0">
                <a:latin typeface="Inter" panose="020B0502030000000004" pitchFamily="34" charset="0"/>
                <a:ea typeface="Inter" panose="020B0502030000000004" pitchFamily="34" charset="0"/>
              </a:rPr>
              <a:t>4. Implementation and prioritised program of work</a:t>
            </a:r>
          </a:p>
        </p:txBody>
      </p:sp>
      <p:sp>
        <p:nvSpPr>
          <p:cNvPr id="30" name="Arrow: Pentagon 29">
            <a:extLst>
              <a:ext uri="{FF2B5EF4-FFF2-40B4-BE49-F238E27FC236}">
                <a16:creationId xmlns:a16="http://schemas.microsoft.com/office/drawing/2014/main" id="{55529CE3-517B-E07E-50E4-E95CB7445BBA}"/>
              </a:ext>
            </a:extLst>
          </p:cNvPr>
          <p:cNvSpPr/>
          <p:nvPr/>
        </p:nvSpPr>
        <p:spPr>
          <a:xfrm>
            <a:off x="1958731" y="2625007"/>
            <a:ext cx="1218535" cy="835513"/>
          </a:xfrm>
          <a:prstGeom prst="homePlate">
            <a:avLst/>
          </a:prstGeom>
          <a:solidFill>
            <a:srgbClr val="000061"/>
          </a:solidFill>
          <a:ln w="9525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700">
              <a:latin typeface="Inter" panose="020B0502030000000004" pitchFamily="34" charset="0"/>
              <a:ea typeface="Inter" panose="020B0502030000000004" pitchFamily="34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CD4AA9D-6976-385C-FF52-7504AD22785E}"/>
              </a:ext>
            </a:extLst>
          </p:cNvPr>
          <p:cNvSpPr/>
          <p:nvPr/>
        </p:nvSpPr>
        <p:spPr>
          <a:xfrm>
            <a:off x="204785" y="2621191"/>
            <a:ext cx="2592000" cy="896400"/>
          </a:xfrm>
          <a:prstGeom prst="rect">
            <a:avLst/>
          </a:prstGeom>
          <a:solidFill>
            <a:srgbClr val="00006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en-AU" sz="1800" dirty="0">
                <a:latin typeface="Inter" panose="020B0502030000000004" pitchFamily="34" charset="0"/>
                <a:ea typeface="Inter" panose="020B0502030000000004" pitchFamily="34" charset="0"/>
              </a:rPr>
              <a:t>2. A new APS HR Professional Network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373314F-CB68-3334-0492-A6CB0E5F19ED}"/>
              </a:ext>
            </a:extLst>
          </p:cNvPr>
          <p:cNvSpPr/>
          <p:nvPr/>
        </p:nvSpPr>
        <p:spPr>
          <a:xfrm>
            <a:off x="3191344" y="1726282"/>
            <a:ext cx="2340000" cy="828000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700" dirty="0">
                <a:latin typeface="Inter" panose="020B0502030000000004" pitchFamily="34" charset="0"/>
                <a:ea typeface="Inter" panose="020B0502030000000004" pitchFamily="34" charset="0"/>
              </a:rPr>
              <a:t>1. Establish Reference Group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3F8DFCB-6B93-7AB8-F819-0562FEB5554A}"/>
              </a:ext>
            </a:extLst>
          </p:cNvPr>
          <p:cNvSpPr/>
          <p:nvPr/>
        </p:nvSpPr>
        <p:spPr>
          <a:xfrm>
            <a:off x="5342242" y="1726282"/>
            <a:ext cx="2340000" cy="828000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700" dirty="0">
                <a:latin typeface="Inter" panose="020B0502030000000004" pitchFamily="34" charset="0"/>
                <a:ea typeface="Inter" panose="020B0502030000000004" pitchFamily="34" charset="0"/>
              </a:rPr>
              <a:t>2. Identify HR Head of Professional Stream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D974209-7B89-A0F1-D468-EDCBD1B2DE3D}"/>
              </a:ext>
            </a:extLst>
          </p:cNvPr>
          <p:cNvSpPr/>
          <p:nvPr/>
        </p:nvSpPr>
        <p:spPr>
          <a:xfrm>
            <a:off x="7493140" y="1726282"/>
            <a:ext cx="2340000" cy="828000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700" dirty="0">
                <a:latin typeface="Inter" panose="020B0502030000000004" pitchFamily="34" charset="0"/>
                <a:ea typeface="Inter" panose="020B0502030000000004" pitchFamily="34" charset="0"/>
              </a:rPr>
              <a:t>3. Develop HR Professional Stream Strategy 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80BAF8C-FC87-E862-D3C9-934193641F81}"/>
              </a:ext>
            </a:extLst>
          </p:cNvPr>
          <p:cNvSpPr/>
          <p:nvPr/>
        </p:nvSpPr>
        <p:spPr>
          <a:xfrm>
            <a:off x="9644038" y="1726282"/>
            <a:ext cx="2340000" cy="828000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700" dirty="0">
                <a:latin typeface="Inter" panose="020B0502030000000004" pitchFamily="34" charset="0"/>
                <a:ea typeface="Inter" panose="020B0502030000000004" pitchFamily="34" charset="0"/>
              </a:rPr>
              <a:t>4. Source resources to support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4F8DE1D-DF96-EC42-E9AA-268264FE319F}"/>
              </a:ext>
            </a:extLst>
          </p:cNvPr>
          <p:cNvSpPr/>
          <p:nvPr/>
        </p:nvSpPr>
        <p:spPr>
          <a:xfrm>
            <a:off x="3191344" y="2628977"/>
            <a:ext cx="5103569" cy="828000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700" dirty="0">
                <a:latin typeface="Inter" panose="020B0502030000000004" pitchFamily="34" charset="0"/>
                <a:ea typeface="Inter" panose="020B0502030000000004" pitchFamily="34" charset="0"/>
              </a:rPr>
              <a:t>5. Establish professional network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E09B818-7656-C67A-70A7-9907C46F376B}"/>
              </a:ext>
            </a:extLst>
          </p:cNvPr>
          <p:cNvSpPr/>
          <p:nvPr/>
        </p:nvSpPr>
        <p:spPr>
          <a:xfrm>
            <a:off x="7493140" y="2628977"/>
            <a:ext cx="3087775" cy="828000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700" dirty="0">
                <a:latin typeface="Inter" panose="020B0502030000000004" pitchFamily="34" charset="0"/>
                <a:ea typeface="Inter" panose="020B0502030000000004" pitchFamily="34" charset="0"/>
              </a:rPr>
              <a:t>6. Link professional bodies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A24A14C-BBD0-DE39-EB52-030F09519E53}"/>
              </a:ext>
            </a:extLst>
          </p:cNvPr>
          <p:cNvSpPr/>
          <p:nvPr/>
        </p:nvSpPr>
        <p:spPr>
          <a:xfrm>
            <a:off x="3191344" y="3560700"/>
            <a:ext cx="2340000" cy="828000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700" dirty="0">
                <a:latin typeface="Inter" panose="020B0502030000000004" pitchFamily="34" charset="0"/>
                <a:ea typeface="Inter" panose="020B0502030000000004" pitchFamily="34" charset="0"/>
              </a:rPr>
              <a:t>7. Identify </a:t>
            </a:r>
            <a:br>
              <a:rPr lang="en-AU" sz="1700" dirty="0">
                <a:latin typeface="Inter" panose="020B0502030000000004" pitchFamily="34" charset="0"/>
                <a:ea typeface="Inter" panose="020B0502030000000004" pitchFamily="34" charset="0"/>
              </a:rPr>
            </a:br>
            <a:r>
              <a:rPr lang="en-AU" sz="1700" dirty="0">
                <a:latin typeface="Inter" panose="020B0502030000000004" pitchFamily="34" charset="0"/>
                <a:ea typeface="Inter" panose="020B0502030000000004" pitchFamily="34" charset="0"/>
              </a:rPr>
              <a:t>professional HR standards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B27A422-A99D-C13F-CE36-C39907C7A0AB}"/>
              </a:ext>
            </a:extLst>
          </p:cNvPr>
          <p:cNvSpPr/>
          <p:nvPr/>
        </p:nvSpPr>
        <p:spPr>
          <a:xfrm>
            <a:off x="5342242" y="3560700"/>
            <a:ext cx="2340000" cy="828000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700" dirty="0">
                <a:latin typeface="Inter" panose="020B0502030000000004" pitchFamily="34" charset="0"/>
                <a:ea typeface="Inter" panose="020B0502030000000004" pitchFamily="34" charset="0"/>
              </a:rPr>
              <a:t>8. Identify </a:t>
            </a:r>
            <a:br>
              <a:rPr lang="en-AU" sz="1700" dirty="0">
                <a:latin typeface="Inter" panose="020B0502030000000004" pitchFamily="34" charset="0"/>
                <a:ea typeface="Inter" panose="020B0502030000000004" pitchFamily="34" charset="0"/>
              </a:rPr>
            </a:br>
            <a:r>
              <a:rPr lang="en-AU" sz="1700" dirty="0">
                <a:latin typeface="Inter" panose="020B0502030000000004" pitchFamily="34" charset="0"/>
                <a:ea typeface="Inter" panose="020B0502030000000004" pitchFamily="34" charset="0"/>
              </a:rPr>
              <a:t>professional HR capabilities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C0CD503-B227-E597-4CD0-B51C8A3E273A}"/>
              </a:ext>
            </a:extLst>
          </p:cNvPr>
          <p:cNvSpPr/>
          <p:nvPr/>
        </p:nvSpPr>
        <p:spPr>
          <a:xfrm>
            <a:off x="7493140" y="3560700"/>
            <a:ext cx="2340000" cy="828000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700" dirty="0">
                <a:latin typeface="Inter" panose="020B0502030000000004" pitchFamily="34" charset="0"/>
                <a:ea typeface="Inter" panose="020B0502030000000004" pitchFamily="34" charset="0"/>
              </a:rPr>
              <a:t>9. Communicate </a:t>
            </a:r>
            <a:br>
              <a:rPr lang="en-AU" sz="1700" dirty="0">
                <a:latin typeface="Inter" panose="020B0502030000000004" pitchFamily="34" charset="0"/>
                <a:ea typeface="Inter" panose="020B0502030000000004" pitchFamily="34" charset="0"/>
              </a:rPr>
            </a:br>
            <a:r>
              <a:rPr lang="en-AU" sz="1700" dirty="0">
                <a:latin typeface="Inter" panose="020B0502030000000004" pitchFamily="34" charset="0"/>
                <a:ea typeface="Inter" panose="020B0502030000000004" pitchFamily="34" charset="0"/>
              </a:rPr>
              <a:t>the case for change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2AA1157-CF13-AFDC-03A0-5AA9411A2F94}"/>
              </a:ext>
            </a:extLst>
          </p:cNvPr>
          <p:cNvSpPr/>
          <p:nvPr/>
        </p:nvSpPr>
        <p:spPr>
          <a:xfrm>
            <a:off x="9644038" y="3560700"/>
            <a:ext cx="2340000" cy="828000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700" dirty="0">
                <a:latin typeface="Inter" panose="020B0502030000000004" pitchFamily="34" charset="0"/>
                <a:ea typeface="Inter" panose="020B0502030000000004" pitchFamily="34" charset="0"/>
              </a:rPr>
              <a:t>10. Develop an APS HR Profile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9324649-29E7-6DE5-0202-0B71E1709D48}"/>
              </a:ext>
            </a:extLst>
          </p:cNvPr>
          <p:cNvSpPr/>
          <p:nvPr/>
        </p:nvSpPr>
        <p:spPr>
          <a:xfrm>
            <a:off x="3191345" y="4477913"/>
            <a:ext cx="3998670" cy="828000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700" dirty="0">
                <a:latin typeface="Inter" panose="020B0502030000000004" pitchFamily="34" charset="0"/>
                <a:ea typeface="Inter" panose="020B0502030000000004" pitchFamily="34" charset="0"/>
              </a:rPr>
              <a:t>11. Create implementation plan</a:t>
            </a:r>
          </a:p>
        </p:txBody>
      </p:sp>
      <p:sp>
        <p:nvSpPr>
          <p:cNvPr id="43" name="Rectangle: Diagonal Corners Snipped 42">
            <a:extLst>
              <a:ext uri="{FF2B5EF4-FFF2-40B4-BE49-F238E27FC236}">
                <a16:creationId xmlns:a16="http://schemas.microsoft.com/office/drawing/2014/main" id="{1A9E9F65-28BD-06A8-010C-DD0B29E49F70}"/>
              </a:ext>
            </a:extLst>
          </p:cNvPr>
          <p:cNvSpPr/>
          <p:nvPr/>
        </p:nvSpPr>
        <p:spPr>
          <a:xfrm>
            <a:off x="2716576" y="5366097"/>
            <a:ext cx="1800000" cy="1080000"/>
          </a:xfrm>
          <a:prstGeom prst="snip2DiagRect">
            <a:avLst/>
          </a:prstGeom>
          <a:noFill/>
          <a:ln w="6350">
            <a:solidFill>
              <a:srgbClr val="14AEB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700" dirty="0">
                <a:latin typeface="Inter" panose="020B0502030000000004" pitchFamily="34" charset="0"/>
                <a:ea typeface="Inter" panose="020B0502030000000004" pitchFamily="34" charset="0"/>
              </a:rPr>
              <a:t>Streamline HR Graduate recruitment for the APS</a:t>
            </a:r>
          </a:p>
        </p:txBody>
      </p:sp>
      <p:sp>
        <p:nvSpPr>
          <p:cNvPr id="44" name="Rectangle: Diagonal Corners Snipped 43">
            <a:extLst>
              <a:ext uri="{FF2B5EF4-FFF2-40B4-BE49-F238E27FC236}">
                <a16:creationId xmlns:a16="http://schemas.microsoft.com/office/drawing/2014/main" id="{D3A0BB17-FAB4-9362-21AE-1DECFBD3AFCA}"/>
              </a:ext>
            </a:extLst>
          </p:cNvPr>
          <p:cNvSpPr/>
          <p:nvPr/>
        </p:nvSpPr>
        <p:spPr>
          <a:xfrm>
            <a:off x="4582391" y="5366097"/>
            <a:ext cx="1800000" cy="1080000"/>
          </a:xfrm>
          <a:prstGeom prst="snip2DiagRect">
            <a:avLst/>
          </a:prstGeom>
          <a:noFill/>
          <a:ln w="6350">
            <a:solidFill>
              <a:srgbClr val="14AEB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700" dirty="0">
                <a:latin typeface="Inter" panose="020B0502030000000004" pitchFamily="34" charset="0"/>
                <a:ea typeface="Inter" panose="020B0502030000000004" pitchFamily="34" charset="0"/>
              </a:rPr>
              <a:t>Create HR Professional Network</a:t>
            </a:r>
          </a:p>
        </p:txBody>
      </p:sp>
      <p:sp>
        <p:nvSpPr>
          <p:cNvPr id="45" name="Rectangle: Diagonal Corners Snipped 44">
            <a:extLst>
              <a:ext uri="{FF2B5EF4-FFF2-40B4-BE49-F238E27FC236}">
                <a16:creationId xmlns:a16="http://schemas.microsoft.com/office/drawing/2014/main" id="{D2D781F3-B94B-BA68-3961-923D4C414563}"/>
              </a:ext>
            </a:extLst>
          </p:cNvPr>
          <p:cNvSpPr/>
          <p:nvPr/>
        </p:nvSpPr>
        <p:spPr>
          <a:xfrm>
            <a:off x="6448206" y="5366097"/>
            <a:ext cx="1800000" cy="1080000"/>
          </a:xfrm>
          <a:prstGeom prst="snip2DiagRect">
            <a:avLst/>
          </a:prstGeom>
          <a:noFill/>
          <a:ln w="6350">
            <a:solidFill>
              <a:srgbClr val="14AEB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700" dirty="0">
                <a:latin typeface="Inter" panose="020B0502030000000004" pitchFamily="34" charset="0"/>
                <a:ea typeface="Inter" panose="020B0502030000000004" pitchFamily="34" charset="0"/>
              </a:rPr>
              <a:t>Implement HR mobility program</a:t>
            </a:r>
          </a:p>
        </p:txBody>
      </p:sp>
      <p:sp>
        <p:nvSpPr>
          <p:cNvPr id="46" name="Rectangle: Diagonal Corners Snipped 45">
            <a:extLst>
              <a:ext uri="{FF2B5EF4-FFF2-40B4-BE49-F238E27FC236}">
                <a16:creationId xmlns:a16="http://schemas.microsoft.com/office/drawing/2014/main" id="{4C7CE500-E2F9-97D8-6D19-BB22D980CC14}"/>
              </a:ext>
            </a:extLst>
          </p:cNvPr>
          <p:cNvSpPr/>
          <p:nvPr/>
        </p:nvSpPr>
        <p:spPr>
          <a:xfrm>
            <a:off x="8314021" y="5366097"/>
            <a:ext cx="1800000" cy="1080000"/>
          </a:xfrm>
          <a:prstGeom prst="snip2DiagRect">
            <a:avLst/>
          </a:prstGeom>
          <a:noFill/>
          <a:ln w="6350">
            <a:solidFill>
              <a:srgbClr val="14AEB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700" dirty="0">
                <a:latin typeface="Inter" panose="020B0502030000000004" pitchFamily="34" charset="0"/>
                <a:ea typeface="Inter" panose="020B0502030000000004" pitchFamily="34" charset="0"/>
              </a:rPr>
              <a:t>Develop an HR workforce strategy</a:t>
            </a:r>
          </a:p>
        </p:txBody>
      </p:sp>
      <p:sp>
        <p:nvSpPr>
          <p:cNvPr id="50" name="Rectangle: Diagonal Corners Snipped 49">
            <a:extLst>
              <a:ext uri="{FF2B5EF4-FFF2-40B4-BE49-F238E27FC236}">
                <a16:creationId xmlns:a16="http://schemas.microsoft.com/office/drawing/2014/main" id="{63B9B24C-262D-598E-6B65-DA85ABF0EB14}"/>
              </a:ext>
            </a:extLst>
          </p:cNvPr>
          <p:cNvSpPr/>
          <p:nvPr/>
        </p:nvSpPr>
        <p:spPr>
          <a:xfrm>
            <a:off x="10179838" y="5366097"/>
            <a:ext cx="1800000" cy="1080000"/>
          </a:xfrm>
          <a:prstGeom prst="snip2DiagRect">
            <a:avLst/>
          </a:prstGeom>
          <a:noFill/>
          <a:ln w="6350">
            <a:solidFill>
              <a:srgbClr val="14AEB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700" dirty="0">
                <a:latin typeface="Inter" panose="020B0502030000000004" pitchFamily="34" charset="0"/>
                <a:ea typeface="Inter" panose="020B0502030000000004" pitchFamily="34" charset="0"/>
              </a:rPr>
              <a:t>Getting it right from the start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F14A68A-95CF-6AF3-84CA-531A3CB055D8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793550" y="6642100"/>
            <a:ext cx="646112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 dirty="0">
                <a:solidFill>
                  <a:srgbClr val="B4002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1542772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226CFF-9624-214E-27D4-15596F7102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Hexagon 21">
            <a:extLst>
              <a:ext uri="{FF2B5EF4-FFF2-40B4-BE49-F238E27FC236}">
                <a16:creationId xmlns:a16="http://schemas.microsoft.com/office/drawing/2014/main" id="{50439EEF-FD32-D2C0-A2B5-7A73873351E0}"/>
              </a:ext>
            </a:extLst>
          </p:cNvPr>
          <p:cNvSpPr/>
          <p:nvPr/>
        </p:nvSpPr>
        <p:spPr>
          <a:xfrm rot="5400000">
            <a:off x="264288" y="3837104"/>
            <a:ext cx="2158081" cy="1961892"/>
          </a:xfrm>
          <a:prstGeom prst="hexagon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1" name="Hexagon 20">
            <a:extLst>
              <a:ext uri="{FF2B5EF4-FFF2-40B4-BE49-F238E27FC236}">
                <a16:creationId xmlns:a16="http://schemas.microsoft.com/office/drawing/2014/main" id="{D27520B9-13F1-5BD8-7592-11B66432E266}"/>
              </a:ext>
            </a:extLst>
          </p:cNvPr>
          <p:cNvSpPr/>
          <p:nvPr/>
        </p:nvSpPr>
        <p:spPr>
          <a:xfrm rot="5400000">
            <a:off x="264288" y="1335266"/>
            <a:ext cx="2158081" cy="1961892"/>
          </a:xfrm>
          <a:prstGeom prst="hexagon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A58A5BE-1B72-5C17-2CFD-F18D22BF02D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617571" y="1727722"/>
            <a:ext cx="8249959" cy="1218852"/>
          </a:xfrm>
        </p:spPr>
        <p:txBody>
          <a:bodyPr>
            <a:normAutofit fontScale="25000" lnSpcReduction="20000"/>
          </a:bodyPr>
          <a:lstStyle/>
          <a:p>
            <a:pPr marL="0" indent="0" defTabSz="1218209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AU" sz="9600" dirty="0">
                <a:latin typeface="+mn-lt"/>
                <a:ea typeface="Inter SemiBold" panose="020B0502030000000004" pitchFamily="34" charset="0"/>
                <a:cs typeface="Arial" pitchFamily="34" charset="0"/>
              </a:rPr>
              <a:t>Growing individual capability </a:t>
            </a:r>
            <a:r>
              <a:rPr lang="en-AU" sz="9600" dirty="0">
                <a:solidFill>
                  <a:srgbClr val="14AEB6"/>
                </a:solidFill>
                <a:latin typeface="+mn-lt"/>
                <a:ea typeface="Inter SemiBold" panose="020B0502030000000004" pitchFamily="34" charset="0"/>
                <a:cs typeface="Arial" pitchFamily="34" charset="0"/>
              </a:rPr>
              <a:t>for HR professionals</a:t>
            </a:r>
          </a:p>
          <a:p>
            <a:pPr marL="0" indent="0" defTabSz="1218209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AU" sz="9600" dirty="0">
                <a:latin typeface="+mn-lt"/>
                <a:ea typeface="Inter SemiBold" panose="020B0502030000000004" pitchFamily="34" charset="0"/>
                <a:cs typeface="Arial" pitchFamily="34" charset="0"/>
              </a:rPr>
              <a:t>Delivering consistent, high-quality services </a:t>
            </a:r>
            <a:r>
              <a:rPr lang="en-AU" sz="9600" dirty="0">
                <a:solidFill>
                  <a:srgbClr val="14AEB6"/>
                </a:solidFill>
                <a:latin typeface="+mn-lt"/>
                <a:ea typeface="Inter SemiBold" panose="020B0502030000000004" pitchFamily="34" charset="0"/>
                <a:cs typeface="Arial" pitchFamily="34" charset="0"/>
              </a:rPr>
              <a:t>for organisations </a:t>
            </a:r>
          </a:p>
          <a:p>
            <a:pPr marL="0" indent="0" defTabSz="1218209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AU" sz="9600" dirty="0">
                <a:latin typeface="+mn-lt"/>
                <a:ea typeface="Inter SemiBold" panose="020B0502030000000004" pitchFamily="34" charset="0"/>
                <a:cs typeface="Arial" pitchFamily="34" charset="0"/>
              </a:rPr>
              <a:t>Maturing the HR profession </a:t>
            </a:r>
            <a:r>
              <a:rPr lang="en-AU" sz="9600" dirty="0">
                <a:solidFill>
                  <a:srgbClr val="14AEB6"/>
                </a:solidFill>
                <a:latin typeface="+mn-lt"/>
                <a:ea typeface="Inter SemiBold" panose="020B0502030000000004" pitchFamily="34" charset="0"/>
                <a:cs typeface="Arial" pitchFamily="34" charset="0"/>
              </a:rPr>
              <a:t>across the APS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908B10A-94A6-4927-76B4-00BBC25859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6525" y="1434583"/>
            <a:ext cx="1253606" cy="1762449"/>
          </a:xfrm>
          <a:prstGeom prst="rect">
            <a:avLst/>
          </a:prstGeom>
          <a:ln w="6350">
            <a:solidFill>
              <a:schemeClr val="bg1">
                <a:lumMod val="65000"/>
              </a:schemeClr>
            </a:solidFill>
          </a:ln>
        </p:spPr>
      </p:pic>
      <p:sp>
        <p:nvSpPr>
          <p:cNvPr id="13" name="Text Placeholder 1">
            <a:extLst>
              <a:ext uri="{FF2B5EF4-FFF2-40B4-BE49-F238E27FC236}">
                <a16:creationId xmlns:a16="http://schemas.microsoft.com/office/drawing/2014/main" id="{687F1F71-B97B-24AA-C9E0-19F50FF50E9B}"/>
              </a:ext>
            </a:extLst>
          </p:cNvPr>
          <p:cNvSpPr txBox="1">
            <a:spLocks/>
          </p:cNvSpPr>
          <p:nvPr/>
        </p:nvSpPr>
        <p:spPr>
          <a:xfrm>
            <a:off x="141070" y="400368"/>
            <a:ext cx="11809629" cy="1216882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>
            <a:normAutofit/>
          </a:bodyPr>
          <a:lstStyle>
            <a:lvl1pPr marL="0" indent="-402153" algn="l" defTabSz="536204" rtl="0" eaLnBrk="1" latinLnBrk="0" hangingPunct="1">
              <a:lnSpc>
                <a:spcPts val="5344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 sz="7998" b="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0" indent="-335128" algn="l" defTabSz="536204" rtl="0" eaLnBrk="1" latinLnBrk="0" hangingPunct="1">
              <a:lnSpc>
                <a:spcPts val="1396"/>
              </a:lnSpc>
              <a:spcBef>
                <a:spcPct val="20000"/>
              </a:spcBef>
              <a:spcAft>
                <a:spcPts val="30"/>
              </a:spcAft>
              <a:buFont typeface="Arial"/>
              <a:buChar char="–"/>
              <a:defRPr sz="5344" b="0" kern="1200">
                <a:solidFill>
                  <a:schemeClr val="bg1"/>
                </a:solidFill>
                <a:latin typeface="+mj-lt"/>
                <a:ea typeface="Inter Medium" panose="020B0502030000000004" pitchFamily="34" charset="0"/>
                <a:cs typeface="Arial"/>
              </a:defRPr>
            </a:lvl2pPr>
            <a:lvl3pPr marL="0" indent="0" algn="l" defTabSz="536204" rtl="0" eaLnBrk="1" latinLnBrk="0" hangingPunct="1">
              <a:lnSpc>
                <a:spcPts val="1721"/>
              </a:lnSpc>
              <a:spcBef>
                <a:spcPct val="20000"/>
              </a:spcBef>
              <a:buClr>
                <a:schemeClr val="accent1"/>
              </a:buClr>
              <a:buFont typeface="Arial"/>
              <a:buNone/>
              <a:defRPr sz="5344" b="0" kern="1200">
                <a:solidFill>
                  <a:schemeClr val="bg1"/>
                </a:solidFill>
                <a:latin typeface="+mn-lt"/>
                <a:ea typeface="Inter Medium" panose="020B0502030000000004" pitchFamily="34" charset="0"/>
                <a:cs typeface="Arial"/>
              </a:defRPr>
            </a:lvl3pPr>
            <a:lvl4pPr marL="0" indent="0" algn="l" defTabSz="536204" rtl="0" eaLnBrk="1" latinLnBrk="0" hangingPunct="1">
              <a:lnSpc>
                <a:spcPts val="1721"/>
              </a:lnSpc>
              <a:spcBef>
                <a:spcPct val="20000"/>
              </a:spcBef>
              <a:buClr>
                <a:schemeClr val="accent1"/>
              </a:buClr>
              <a:buFont typeface="Arial"/>
              <a:buNone/>
              <a:defRPr sz="1188" kern="1200">
                <a:solidFill>
                  <a:schemeClr val="bg1"/>
                </a:solidFill>
                <a:latin typeface="+mn-lt"/>
                <a:ea typeface="Inter Medium" panose="020B0502030000000004" pitchFamily="34" charset="0"/>
                <a:cs typeface="Arial"/>
              </a:defRPr>
            </a:lvl4pPr>
            <a:lvl5pPr marL="0" indent="0" algn="l" defTabSz="536204" rtl="0" eaLnBrk="1" latinLnBrk="0" hangingPunct="1">
              <a:lnSpc>
                <a:spcPts val="1721"/>
              </a:lnSpc>
              <a:spcBef>
                <a:spcPct val="20000"/>
              </a:spcBef>
              <a:buClr>
                <a:schemeClr val="accent1"/>
              </a:buClr>
              <a:buFont typeface="Arial"/>
              <a:buNone/>
              <a:defRPr sz="1188" kern="1200">
                <a:solidFill>
                  <a:schemeClr val="bg1"/>
                </a:solidFill>
                <a:latin typeface="+mn-lt"/>
                <a:ea typeface="Inter Medium" panose="020B0502030000000004" pitchFamily="34" charset="0"/>
                <a:cs typeface="Arial"/>
              </a:defRPr>
            </a:lvl5pPr>
            <a:lvl6pPr marL="0" indent="0" algn="l" defTabSz="536204" rtl="0" eaLnBrk="1" latinLnBrk="0" hangingPunct="1">
              <a:lnSpc>
                <a:spcPts val="1721"/>
              </a:lnSpc>
              <a:spcBef>
                <a:spcPct val="20000"/>
              </a:spcBef>
              <a:buClr>
                <a:schemeClr val="accent1"/>
              </a:buClr>
              <a:buFont typeface="Arial"/>
              <a:buNone/>
              <a:defRPr sz="1188" kern="1200">
                <a:solidFill>
                  <a:schemeClr val="bg1"/>
                </a:solidFill>
                <a:latin typeface="+mn-lt"/>
                <a:ea typeface="Inter Medium" panose="020B0502030000000004" pitchFamily="34" charset="0"/>
                <a:cs typeface="+mn-cs"/>
              </a:defRPr>
            </a:lvl6pPr>
            <a:lvl7pPr marL="0" indent="0" algn="l" defTabSz="536204" rtl="0" eaLnBrk="1" latinLnBrk="0" hangingPunct="1">
              <a:lnSpc>
                <a:spcPts val="1721"/>
              </a:lnSpc>
              <a:spcBef>
                <a:spcPct val="20000"/>
              </a:spcBef>
              <a:buClr>
                <a:schemeClr val="accent1"/>
              </a:buClr>
              <a:buFont typeface="Arial"/>
              <a:buNone/>
              <a:defRPr sz="1188" kern="1200">
                <a:solidFill>
                  <a:schemeClr val="bg1"/>
                </a:solidFill>
                <a:latin typeface="+mn-lt"/>
                <a:ea typeface="Inter Medium" panose="020B0502030000000004" pitchFamily="34" charset="0"/>
                <a:cs typeface="+mn-cs"/>
              </a:defRPr>
            </a:lvl7pPr>
            <a:lvl8pPr marL="0" indent="0" algn="l" defTabSz="536204" rtl="0" eaLnBrk="1" latinLnBrk="0" hangingPunct="1">
              <a:lnSpc>
                <a:spcPts val="1721"/>
              </a:lnSpc>
              <a:spcBef>
                <a:spcPct val="20000"/>
              </a:spcBef>
              <a:buClr>
                <a:schemeClr val="accent1"/>
              </a:buClr>
              <a:buFont typeface="Arial"/>
              <a:buNone/>
              <a:defRPr sz="1188" kern="1200">
                <a:solidFill>
                  <a:schemeClr val="bg1"/>
                </a:solidFill>
                <a:latin typeface="+mn-lt"/>
                <a:ea typeface="Inter Medium" panose="020B0502030000000004" pitchFamily="34" charset="0"/>
                <a:cs typeface="+mn-cs"/>
              </a:defRPr>
            </a:lvl8pPr>
            <a:lvl9pPr marL="0" indent="0" algn="l" defTabSz="536204" rtl="0" eaLnBrk="1" latinLnBrk="0" hangingPunct="1">
              <a:lnSpc>
                <a:spcPts val="1721"/>
              </a:lnSpc>
              <a:spcBef>
                <a:spcPct val="20000"/>
              </a:spcBef>
              <a:buClr>
                <a:schemeClr val="accent1"/>
              </a:buClr>
              <a:buFont typeface="Arial"/>
              <a:buNone/>
              <a:defRPr sz="1188" kern="1200">
                <a:solidFill>
                  <a:schemeClr val="bg1"/>
                </a:solidFill>
                <a:latin typeface="+mn-lt"/>
                <a:ea typeface="Inter Medium" panose="020B0502030000000004" pitchFamily="34" charset="0"/>
                <a:cs typeface="+mn-cs"/>
              </a:defRPr>
            </a:lvl9pPr>
          </a:lstStyle>
          <a:p>
            <a:pPr indent="0">
              <a:lnSpc>
                <a:spcPts val="3724"/>
              </a:lnSpc>
              <a:spcBef>
                <a:spcPct val="0"/>
              </a:spcBef>
              <a:spcAft>
                <a:spcPts val="1229"/>
              </a:spcAft>
              <a:buFont typeface="Arial"/>
              <a:buNone/>
            </a:pPr>
            <a:r>
              <a:rPr lang="en-AU" sz="3200" dirty="0">
                <a:latin typeface="+mn-lt"/>
                <a:ea typeface="+mj-ea"/>
              </a:rPr>
              <a:t>Building capability: Professionalising the HR function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D2AB181A-2FDD-C6B3-2D67-3A538A58BF59}"/>
              </a:ext>
            </a:extLst>
          </p:cNvPr>
          <p:cNvSpPr txBox="1">
            <a:spLocks/>
          </p:cNvSpPr>
          <p:nvPr/>
        </p:nvSpPr>
        <p:spPr>
          <a:xfrm>
            <a:off x="2617571" y="4119725"/>
            <a:ext cx="8249959" cy="1218852"/>
          </a:xfrm>
          <a:prstGeom prst="rect">
            <a:avLst/>
          </a:prstGeom>
        </p:spPr>
        <p:txBody>
          <a:bodyPr vert="horz" lIns="0" tIns="0" rIns="0" bIns="0" rtlCol="0">
            <a:normAutofit fontScale="25000" lnSpcReduction="20000"/>
          </a:bodyPr>
          <a:lstStyle>
            <a:lvl1pPr marL="402153" indent="-402153" algn="l" defTabSz="536204" rtl="0" eaLnBrk="1" latinLnBrk="0" hangingPunct="1">
              <a:lnSpc>
                <a:spcPts val="5498"/>
              </a:lnSpc>
              <a:spcBef>
                <a:spcPct val="20000"/>
              </a:spcBef>
              <a:spcAft>
                <a:spcPts val="2399"/>
              </a:spcAft>
              <a:buFont typeface="Arial"/>
              <a:buChar char="•"/>
              <a:defRPr sz="5398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871332" indent="-335128" algn="l" defTabSz="536204" rtl="0" eaLnBrk="1" latinLnBrk="0" hangingPunct="1">
              <a:lnSpc>
                <a:spcPts val="2699"/>
              </a:lnSpc>
              <a:spcBef>
                <a:spcPct val="20000"/>
              </a:spcBef>
              <a:buFont typeface="Arial"/>
              <a:buChar char="–"/>
              <a:defRPr sz="2399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2pPr>
            <a:lvl3pPr marL="1340510" indent="-268102" algn="l" defTabSz="536204" rtl="0" eaLnBrk="1" latinLnBrk="0" hangingPunct="1">
              <a:lnSpc>
                <a:spcPts val="1699"/>
              </a:lnSpc>
              <a:spcBef>
                <a:spcPct val="20000"/>
              </a:spcBef>
              <a:spcAft>
                <a:spcPts val="600"/>
              </a:spcAft>
              <a:buFont typeface="Arial"/>
              <a:buChar char="•"/>
              <a:defRPr sz="2300" b="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3pPr>
            <a:lvl4pPr marL="1876715" indent="-268102" algn="l" defTabSz="536204" rtl="0" eaLnBrk="1" latinLnBrk="0" hangingPunct="1">
              <a:spcBef>
                <a:spcPct val="20000"/>
              </a:spcBef>
              <a:buFont typeface="Arial"/>
              <a:buChar char="–"/>
              <a:defRPr sz="23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4pPr>
            <a:lvl5pPr marL="2412919" indent="-268102" algn="l" defTabSz="536204" rtl="0" eaLnBrk="1" latinLnBrk="0" hangingPunct="1">
              <a:spcBef>
                <a:spcPct val="20000"/>
              </a:spcBef>
              <a:buClr>
                <a:schemeClr val="bg1"/>
              </a:buClr>
              <a:buFont typeface="Arial"/>
              <a:buChar char="»"/>
              <a:defRPr sz="23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5pPr>
            <a:lvl6pPr marL="300341" indent="-159601" algn="l" defTabSz="536204" rtl="0" eaLnBrk="1" latinLnBrk="0" hangingPunct="1">
              <a:spcBef>
                <a:spcPct val="20000"/>
              </a:spcBef>
              <a:buClr>
                <a:schemeClr val="bg1"/>
              </a:buClr>
              <a:buFont typeface="Inter" panose="020B0502030000000004" pitchFamily="34" charset="0"/>
              <a:buChar char="–"/>
              <a:defRPr sz="23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3485327" indent="-268102" algn="l" defTabSz="536204" rtl="0" eaLnBrk="1" latinLnBrk="0" hangingPunct="1">
              <a:spcBef>
                <a:spcPct val="20000"/>
              </a:spcBef>
              <a:buFont typeface="Arial"/>
              <a:buChar char="•"/>
              <a:defRPr sz="23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4021531" indent="-268102" algn="l" defTabSz="536204" rtl="0" eaLnBrk="1" latinLnBrk="0" hangingPunct="1">
              <a:spcBef>
                <a:spcPct val="20000"/>
              </a:spcBef>
              <a:buClr>
                <a:schemeClr val="bg1"/>
              </a:buClr>
              <a:buFont typeface="Arial"/>
              <a:buChar char="•"/>
              <a:defRPr sz="23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4557735" indent="-268102" algn="l" defTabSz="536204" rtl="0" eaLnBrk="1" latinLnBrk="0" hangingPunct="1">
              <a:spcBef>
                <a:spcPct val="20000"/>
              </a:spcBef>
              <a:buClr>
                <a:schemeClr val="bg1"/>
              </a:buClr>
              <a:buFont typeface="Arial"/>
              <a:buChar char="•"/>
              <a:defRPr sz="23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1218209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Font typeface="Arial"/>
              <a:buNone/>
            </a:pPr>
            <a:r>
              <a:rPr lang="en-AU" sz="9600" dirty="0">
                <a:latin typeface="+mn-lt"/>
                <a:ea typeface="Inter SemiBold" panose="020B0502030000000004" pitchFamily="34" charset="0"/>
                <a:cs typeface="Arial" pitchFamily="34" charset="0"/>
              </a:rPr>
              <a:t>APS HR Leader </a:t>
            </a:r>
            <a:r>
              <a:rPr lang="en-AU" sz="9600" dirty="0">
                <a:solidFill>
                  <a:srgbClr val="14AEB6"/>
                </a:solidFill>
                <a:latin typeface="+mn-lt"/>
                <a:ea typeface="Inter SemiBold" panose="020B0502030000000004" pitchFamily="34" charset="0"/>
                <a:cs typeface="Arial" pitchFamily="34" charset="0"/>
              </a:rPr>
              <a:t>Attributes</a:t>
            </a:r>
          </a:p>
          <a:p>
            <a:pPr marL="0" indent="0" defTabSz="1218209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Font typeface="Arial"/>
              <a:buNone/>
            </a:pPr>
            <a:r>
              <a:rPr lang="en-AU" sz="9600" dirty="0">
                <a:latin typeface="+mn-lt"/>
                <a:ea typeface="Inter SemiBold" panose="020B0502030000000004" pitchFamily="34" charset="0"/>
                <a:cs typeface="Arial" pitchFamily="34" charset="0"/>
              </a:rPr>
              <a:t>‘How We Work’ </a:t>
            </a:r>
            <a:r>
              <a:rPr lang="en-AU" sz="9600" dirty="0">
                <a:solidFill>
                  <a:schemeClr val="accent2"/>
                </a:solidFill>
                <a:latin typeface="+mn-lt"/>
                <a:ea typeface="Inter SemiBold" panose="020B0502030000000004" pitchFamily="34" charset="0"/>
                <a:cs typeface="Arial" pitchFamily="34" charset="0"/>
              </a:rPr>
              <a:t>behaviours</a:t>
            </a:r>
          </a:p>
          <a:p>
            <a:pPr marL="0" indent="0" defTabSz="1218209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Font typeface="Arial"/>
              <a:buNone/>
            </a:pPr>
            <a:r>
              <a:rPr lang="en-AU" sz="9600" dirty="0">
                <a:latin typeface="+mn-lt"/>
                <a:ea typeface="Inter SemiBold" panose="020B0502030000000004" pitchFamily="34" charset="0"/>
                <a:cs typeface="Arial" pitchFamily="34" charset="0"/>
              </a:rPr>
              <a:t>HR </a:t>
            </a:r>
            <a:r>
              <a:rPr lang="en-AU" sz="9600" dirty="0">
                <a:solidFill>
                  <a:schemeClr val="accent2"/>
                </a:solidFill>
                <a:latin typeface="+mn-lt"/>
                <a:ea typeface="Inter SemiBold" panose="020B0502030000000004" pitchFamily="34" charset="0"/>
                <a:cs typeface="Arial" pitchFamily="34" charset="0"/>
              </a:rPr>
              <a:t>personas</a:t>
            </a:r>
          </a:p>
          <a:p>
            <a:pPr marL="0" indent="0" defTabSz="1218209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Font typeface="Arial"/>
              <a:buNone/>
            </a:pPr>
            <a:r>
              <a:rPr lang="en-AU" sz="9600" dirty="0">
                <a:latin typeface="+mn-lt"/>
                <a:ea typeface="Inter SemiBold" panose="020B0502030000000004" pitchFamily="34" charset="0"/>
                <a:cs typeface="Arial" pitchFamily="34" charset="0"/>
              </a:rPr>
              <a:t>Pathway mapping </a:t>
            </a:r>
            <a:r>
              <a:rPr lang="en-AU" sz="9600" dirty="0">
                <a:solidFill>
                  <a:schemeClr val="accent2"/>
                </a:solidFill>
                <a:latin typeface="+mn-lt"/>
                <a:ea typeface="Inter SemiBold" panose="020B0502030000000004" pitchFamily="34" charset="0"/>
                <a:cs typeface="Arial" pitchFamily="34" charset="0"/>
              </a:rPr>
              <a:t>tools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F11D3ACB-B3B2-EBAD-35D7-E96E0B577D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5875" y="4232395"/>
            <a:ext cx="1650840" cy="1171310"/>
          </a:xfrm>
          <a:prstGeom prst="rect">
            <a:avLst/>
          </a:prstGeom>
          <a:ln w="6350">
            <a:solidFill>
              <a:schemeClr val="bg1">
                <a:lumMod val="6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876435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EFE729-E06E-ACE2-CFFB-94374ED95B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8203E62-E168-247F-0CAC-599B81066B93}"/>
              </a:ext>
            </a:extLst>
          </p:cNvPr>
          <p:cNvSpPr/>
          <p:nvPr/>
        </p:nvSpPr>
        <p:spPr>
          <a:xfrm>
            <a:off x="1" y="0"/>
            <a:ext cx="4382428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1760B8E0-034D-469D-91A3-DDD81320F9AC}"/>
              </a:ext>
            </a:extLst>
          </p:cNvPr>
          <p:cNvSpPr txBox="1">
            <a:spLocks/>
          </p:cNvSpPr>
          <p:nvPr/>
        </p:nvSpPr>
        <p:spPr>
          <a:xfrm>
            <a:off x="5450062" y="2127411"/>
            <a:ext cx="6481743" cy="2609689"/>
          </a:xfrm>
          <a:prstGeom prst="rect">
            <a:avLst/>
          </a:prstGeom>
        </p:spPr>
        <p:txBody>
          <a:bodyPr vert="horz" lIns="0" tIns="0" rIns="0" bIns="0" rtlCol="0" anchor="t"/>
          <a:lstStyle>
            <a:defPPr>
              <a:defRPr lang="en-US"/>
            </a:defPPr>
            <a:lvl1pPr marL="0" algn="r" defTabSz="1218209" rtl="0" eaLnBrk="1" latinLnBrk="0" hangingPunct="1">
              <a:defRPr lang="en-AU" sz="900" kern="1200">
                <a:solidFill>
                  <a:schemeClr val="tx2"/>
                </a:solidFill>
                <a:latin typeface="Inter SemiBold" panose="020B0502030000000004" pitchFamily="34" charset="0"/>
                <a:ea typeface="Inter SemiBold" panose="020B0502030000000004" pitchFamily="34" charset="0"/>
                <a:cs typeface="Arial" pitchFamily="34" charset="0"/>
              </a:defRPr>
            </a:lvl1pPr>
            <a:lvl2pPr marL="609105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209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7314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6418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5523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4628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3730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2837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  <a:spcAft>
                <a:spcPts val="2399"/>
              </a:spcAft>
            </a:pPr>
            <a:r>
              <a:rPr lang="en-AU" sz="2399" dirty="0">
                <a:solidFill>
                  <a:schemeClr val="bg1"/>
                </a:solidFill>
                <a:latin typeface="+mn-lt"/>
              </a:rPr>
              <a:t>HR foundations</a:t>
            </a: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r>
              <a:rPr lang="en-AU" sz="2399" dirty="0">
                <a:solidFill>
                  <a:schemeClr val="bg1"/>
                </a:solidFill>
                <a:latin typeface="+mn-lt"/>
              </a:rPr>
              <a:t>Future HR leaders</a:t>
            </a: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r>
              <a:rPr lang="en-AU" sz="2399" dirty="0">
                <a:solidFill>
                  <a:schemeClr val="bg1"/>
                </a:solidFill>
                <a:latin typeface="+mn-lt"/>
              </a:rPr>
              <a:t>HR data and analytics</a:t>
            </a:r>
          </a:p>
          <a:p>
            <a:pPr algn="l">
              <a:spcBef>
                <a:spcPts val="600"/>
              </a:spcBef>
              <a:spcAft>
                <a:spcPts val="2399"/>
              </a:spcAft>
            </a:pPr>
            <a:r>
              <a:rPr lang="en-AU" sz="2399" dirty="0">
                <a:solidFill>
                  <a:schemeClr val="bg1"/>
                </a:solidFill>
                <a:latin typeface="+mn-lt"/>
              </a:rPr>
              <a:t> BAU</a:t>
            </a:r>
            <a:endParaRPr lang="en-AU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B0FC7EAB-0E7A-9D84-1F60-58ED479A726D}"/>
              </a:ext>
            </a:extLst>
          </p:cNvPr>
          <p:cNvSpPr txBox="1">
            <a:spLocks/>
          </p:cNvSpPr>
          <p:nvPr/>
        </p:nvSpPr>
        <p:spPr>
          <a:xfrm>
            <a:off x="153578" y="1600692"/>
            <a:ext cx="6213768" cy="3656617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1218209" rtl="0" eaLnBrk="1" latinLnBrk="0" hangingPunct="1">
              <a:defRPr lang="en-AU" sz="900" kern="1200">
                <a:solidFill>
                  <a:schemeClr val="tx2"/>
                </a:solidFill>
                <a:latin typeface="Inter SemiBold" panose="020B0502030000000004" pitchFamily="34" charset="0"/>
                <a:ea typeface="Inter SemiBold" panose="020B0502030000000004" pitchFamily="34" charset="0"/>
                <a:cs typeface="Arial" pitchFamily="34" charset="0"/>
              </a:defRPr>
            </a:lvl1pPr>
            <a:lvl2pPr marL="609105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209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7314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6418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5523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4628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3730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2837" algn="l" defTabSz="1218209" rtl="0" eaLnBrk="1" latinLnBrk="0" hangingPunct="1"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  <a:spcAft>
                <a:spcPts val="2399"/>
              </a:spcAft>
            </a:pPr>
            <a:r>
              <a:rPr lang="en-AU" sz="3200" dirty="0">
                <a:solidFill>
                  <a:srgbClr val="000061"/>
                </a:solidFill>
                <a:latin typeface="+mn-lt"/>
              </a:rPr>
              <a:t>Building capability: </a:t>
            </a:r>
            <a:br>
              <a:rPr lang="en-AU" sz="3200" dirty="0">
                <a:solidFill>
                  <a:srgbClr val="000061"/>
                </a:solidFill>
                <a:latin typeface="+mn-lt"/>
              </a:rPr>
            </a:br>
            <a:r>
              <a:rPr lang="en-AU" sz="3200" dirty="0">
                <a:solidFill>
                  <a:srgbClr val="000061"/>
                </a:solidFill>
                <a:latin typeface="+mn-lt"/>
              </a:rPr>
              <a:t>What we delivered </a:t>
            </a:r>
            <a:br>
              <a:rPr lang="en-AU" sz="3200" dirty="0">
                <a:solidFill>
                  <a:srgbClr val="000061"/>
                </a:solidFill>
                <a:latin typeface="+mn-lt"/>
              </a:rPr>
            </a:br>
            <a:r>
              <a:rPr lang="en-AU" sz="3200" dirty="0">
                <a:solidFill>
                  <a:srgbClr val="000061"/>
                </a:solidFill>
                <a:latin typeface="+mn-lt"/>
              </a:rPr>
              <a:t>in 2025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8E97F6D-A9EB-B3B6-B2F2-32E26A3025F2}"/>
              </a:ext>
            </a:extLst>
          </p:cNvPr>
          <p:cNvGrpSpPr/>
          <p:nvPr/>
        </p:nvGrpSpPr>
        <p:grpSpPr>
          <a:xfrm>
            <a:off x="4649712" y="1882053"/>
            <a:ext cx="800350" cy="3094713"/>
            <a:chOff x="4626602" y="1152596"/>
            <a:chExt cx="800350" cy="3094713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A49AAE61-82CB-5C33-5C38-44C4FD85E886}"/>
                </a:ext>
              </a:extLst>
            </p:cNvPr>
            <p:cNvGrpSpPr/>
            <p:nvPr/>
          </p:nvGrpSpPr>
          <p:grpSpPr>
            <a:xfrm>
              <a:off x="4626602" y="1152596"/>
              <a:ext cx="800350" cy="2367269"/>
              <a:chOff x="6519578" y="2708920"/>
              <a:chExt cx="800558" cy="2367888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1E9DEBD7-427B-4FDA-A335-210CEB0FEB4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19578" y="2708920"/>
                <a:ext cx="800558" cy="800558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54D15D75-7E7B-2059-0C48-2136DFC925A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19578" y="3531550"/>
                <a:ext cx="800558" cy="800558"/>
              </a:xfrm>
              <a:prstGeom prst="rect">
                <a:avLst/>
              </a:prstGeom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A60BDB19-9A26-7517-BE75-D52B625FC82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19578" y="4276250"/>
                <a:ext cx="800558" cy="800558"/>
              </a:xfrm>
              <a:prstGeom prst="rect">
                <a:avLst/>
              </a:prstGeom>
            </p:spPr>
          </p:pic>
        </p:grp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A91AC546-2264-C941-6493-A374E7D969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26602" y="3446960"/>
              <a:ext cx="800350" cy="800349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171ADC13-3F39-A274-AF95-82257A95F050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793550" y="6642100"/>
            <a:ext cx="646112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 dirty="0">
                <a:solidFill>
                  <a:srgbClr val="B4002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1171236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E9CDF2-10D8-F817-0F9A-1206BAF2E2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29EAF97E-434A-5B96-40BC-5A3CFDE3749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1070" y="400368"/>
            <a:ext cx="8990229" cy="1216882"/>
          </a:xfrm>
        </p:spPr>
        <p:txBody>
          <a:bodyPr>
            <a:normAutofit/>
          </a:bodyPr>
          <a:lstStyle/>
          <a:p>
            <a:pPr indent="0">
              <a:lnSpc>
                <a:spcPts val="3724"/>
              </a:lnSpc>
              <a:spcBef>
                <a:spcPct val="0"/>
              </a:spcBef>
              <a:spcAft>
                <a:spcPts val="1229"/>
              </a:spcAft>
              <a:buNone/>
            </a:pPr>
            <a:r>
              <a:rPr lang="en-AU" sz="3200" dirty="0">
                <a:latin typeface="+mn-lt"/>
                <a:ea typeface="+mj-ea"/>
              </a:rPr>
              <a:t>Leadership development: Leaders at every level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F1969E88-1772-06EB-811E-868E369BCF2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41071" y="2818500"/>
            <a:ext cx="8249959" cy="1218852"/>
          </a:xfrm>
        </p:spPr>
        <p:txBody>
          <a:bodyPr>
            <a:normAutofit fontScale="25000" lnSpcReduction="20000"/>
          </a:bodyPr>
          <a:lstStyle/>
          <a:p>
            <a:pPr marL="0" indent="0" defTabSz="1218209">
              <a:lnSpc>
                <a:spcPct val="120000"/>
              </a:lnSpc>
              <a:spcBef>
                <a:spcPts val="600"/>
              </a:spcBef>
              <a:buNone/>
            </a:pPr>
            <a:r>
              <a:rPr lang="en-AU" sz="9600" dirty="0">
                <a:latin typeface="+mn-lt"/>
                <a:ea typeface="Inter SemiBold" panose="020B0502030000000004" pitchFamily="34" charset="0"/>
                <a:cs typeface="Arial" pitchFamily="34" charset="0"/>
              </a:rPr>
              <a:t>Everyday </a:t>
            </a:r>
            <a:r>
              <a:rPr lang="en-AU" sz="9600" dirty="0">
                <a:solidFill>
                  <a:schemeClr val="accent2"/>
                </a:solidFill>
                <a:latin typeface="+mn-lt"/>
                <a:ea typeface="Inter SemiBold" panose="020B0502030000000004" pitchFamily="34" charset="0"/>
                <a:cs typeface="Arial" pitchFamily="34" charset="0"/>
              </a:rPr>
              <a:t>leadership behaviours</a:t>
            </a:r>
          </a:p>
          <a:p>
            <a:pPr marL="0" indent="0" defTabSz="1218209">
              <a:lnSpc>
                <a:spcPct val="120000"/>
              </a:lnSpc>
              <a:spcBef>
                <a:spcPts val="600"/>
              </a:spcBef>
              <a:buNone/>
            </a:pPr>
            <a:r>
              <a:rPr lang="en-AU" sz="9600" dirty="0">
                <a:latin typeface="+mn-lt"/>
                <a:ea typeface="Inter SemiBold" panose="020B0502030000000004" pitchFamily="34" charset="0"/>
                <a:cs typeface="Arial" pitchFamily="34" charset="0"/>
              </a:rPr>
              <a:t>Building </a:t>
            </a:r>
            <a:r>
              <a:rPr lang="en-AU" sz="9600" dirty="0">
                <a:solidFill>
                  <a:schemeClr val="accent2"/>
                </a:solidFill>
                <a:latin typeface="+mn-lt"/>
                <a:ea typeface="Inter SemiBold" panose="020B0502030000000004" pitchFamily="34" charset="0"/>
                <a:cs typeface="Arial" pitchFamily="34" charset="0"/>
              </a:rPr>
              <a:t>trust and capability</a:t>
            </a:r>
          </a:p>
          <a:p>
            <a:pPr marL="0" indent="0" defTabSz="1218209">
              <a:lnSpc>
                <a:spcPct val="120000"/>
              </a:lnSpc>
              <a:spcBef>
                <a:spcPts val="600"/>
              </a:spcBef>
              <a:buNone/>
            </a:pPr>
            <a:r>
              <a:rPr lang="en-AU" sz="9600" dirty="0">
                <a:latin typeface="+mn-lt"/>
                <a:ea typeface="Inter SemiBold" panose="020B0502030000000004" pitchFamily="34" charset="0"/>
                <a:cs typeface="Arial" pitchFamily="34" charset="0"/>
              </a:rPr>
              <a:t>Collaborating and shaping </a:t>
            </a:r>
            <a:r>
              <a:rPr lang="en-AU" sz="9600" dirty="0">
                <a:solidFill>
                  <a:schemeClr val="accent2"/>
                </a:solidFill>
                <a:latin typeface="+mn-lt"/>
                <a:ea typeface="Inter SemiBold" panose="020B0502030000000004" pitchFamily="34" charset="0"/>
                <a:cs typeface="Arial" pitchFamily="34" charset="0"/>
              </a:rPr>
              <a:t>the system</a:t>
            </a:r>
          </a:p>
        </p:txBody>
      </p:sp>
      <p:sp>
        <p:nvSpPr>
          <p:cNvPr id="6" name="Flowchart: Delay 5">
            <a:extLst>
              <a:ext uri="{FF2B5EF4-FFF2-40B4-BE49-F238E27FC236}">
                <a16:creationId xmlns:a16="http://schemas.microsoft.com/office/drawing/2014/main" id="{C72B9A85-C985-2B34-C789-FBDCE9364EF7}"/>
              </a:ext>
            </a:extLst>
          </p:cNvPr>
          <p:cNvSpPr/>
          <p:nvPr/>
        </p:nvSpPr>
        <p:spPr>
          <a:xfrm rot="10800000">
            <a:off x="8479253" y="-4"/>
            <a:ext cx="3709572" cy="6858001"/>
          </a:xfrm>
          <a:prstGeom prst="flowChartDelay">
            <a:avLst/>
          </a:prstGeom>
          <a:solidFill>
            <a:srgbClr val="2229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0D027F5-4AE5-D194-3A5A-7771D34E6D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21327" y="1722366"/>
            <a:ext cx="3113511" cy="3583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546704"/>
      </p:ext>
    </p:extLst>
  </p:cSld>
  <p:clrMapOvr>
    <a:masterClrMapping/>
  </p:clrMapOvr>
</p:sld>
</file>

<file path=ppt/theme/theme1.xml><?xml version="1.0" encoding="utf-8"?>
<a:theme xmlns:a="http://schemas.openxmlformats.org/drawingml/2006/main" name="APS professionals_ppt_temp_16.9widescreen">
  <a:themeElements>
    <a:clrScheme name="Custom 4">
      <a:dk1>
        <a:srgbClr val="000061"/>
      </a:dk1>
      <a:lt1>
        <a:sysClr val="window" lastClr="FFFFFF"/>
      </a:lt1>
      <a:dk2>
        <a:srgbClr val="002341"/>
      </a:dk2>
      <a:lt2>
        <a:srgbClr val="E1E1E1"/>
      </a:lt2>
      <a:accent1>
        <a:srgbClr val="FF823B"/>
      </a:accent1>
      <a:accent2>
        <a:srgbClr val="17B5C2"/>
      </a:accent2>
      <a:accent3>
        <a:srgbClr val="9E1740"/>
      </a:accent3>
      <a:accent4>
        <a:srgbClr val="000061"/>
      </a:accent4>
      <a:accent5>
        <a:srgbClr val="CACACA"/>
      </a:accent5>
      <a:accent6>
        <a:srgbClr val="7171FF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902471392977488CCD67C0D548FD10" ma:contentTypeVersion="18" ma:contentTypeDescription="Create a new document." ma:contentTypeScope="" ma:versionID="5431e1f0f8abece6dd063a67a46ec460">
  <xsd:schema xmlns:xsd="http://www.w3.org/2001/XMLSchema" xmlns:xs="http://www.w3.org/2001/XMLSchema" xmlns:p="http://schemas.microsoft.com/office/2006/metadata/properties" xmlns:ns2="de199bc3-db43-419a-8931-de5f32fe4bf4" xmlns:ns3="1a9166c6-c99e-4bdb-96f9-d55d549671b4" targetNamespace="http://schemas.microsoft.com/office/2006/metadata/properties" ma:root="true" ma:fieldsID="6550b9368e6f4b708112b8b0a1a62d8c" ns2:_="" ns3:_="">
    <xsd:import namespace="de199bc3-db43-419a-8931-de5f32fe4bf4"/>
    <xsd:import namespace="1a9166c6-c99e-4bdb-96f9-d55d549671b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Dat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199bc3-db43-419a-8931-de5f32fe4b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7ce23699-d321-44ed-a20c-4c4d0d22f6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Date" ma:index="23" nillable="true" ma:displayName="Date" ma:format="DateTime" ma:internalName="Date">
      <xsd:simpleType>
        <xsd:restriction base="dms:DateTim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9166c6-c99e-4bdb-96f9-d55d549671b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f4165261-837b-44d8-b8f8-88892a16fd07}" ma:internalName="TaxCatchAll" ma:showField="CatchAllData" ma:web="1a9166c6-c99e-4bdb-96f9-d55d549671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 xmlns="de199bc3-db43-419a-8931-de5f32fe4bf4" xsi:nil="true"/>
    <TaxCatchAll xmlns="1a9166c6-c99e-4bdb-96f9-d55d549671b4" xsi:nil="true"/>
    <lcf76f155ced4ddcb4097134ff3c332f xmlns="de199bc3-db43-419a-8931-de5f32fe4bf4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FC4B960-EE04-403B-ACFF-DBF5EA8059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199bc3-db43-419a-8931-de5f32fe4bf4"/>
    <ds:schemaRef ds:uri="1a9166c6-c99e-4bdb-96f9-d55d549671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183DAD5-4A28-4CC6-BA81-BCDE92FBB352}">
  <ds:schemaRefs>
    <ds:schemaRef ds:uri="http://purl.org/dc/elements/1.1/"/>
    <ds:schemaRef ds:uri="http://schemas.microsoft.com/office/2006/metadata/properties"/>
    <ds:schemaRef ds:uri="1a9166c6-c99e-4bdb-96f9-d55d549671b4"/>
    <ds:schemaRef ds:uri="de199bc3-db43-419a-8931-de5f32fe4bf4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F8DE299-FD13-47A8-ACA6-BEC6FAE9937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APS professionals_ppt_temp_16.9widescreen</Template>
  <TotalTime>4949</TotalTime>
  <Words>1093</Words>
  <Application>Microsoft Office PowerPoint</Application>
  <PresentationFormat>Custom</PresentationFormat>
  <Paragraphs>272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HelveticaNeueLTCom-Roman</vt:lpstr>
      <vt:lpstr>Inter</vt:lpstr>
      <vt:lpstr>Inter SemiBold</vt:lpstr>
      <vt:lpstr>Verdana</vt:lpstr>
      <vt:lpstr>Wingdings 2</vt:lpstr>
      <vt:lpstr>APS professionals_ppt_temp_16.9widescreen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Erin Prothero</dc:creator>
  <cp:lastModifiedBy>Erin Prothero</cp:lastModifiedBy>
  <cp:revision>82</cp:revision>
  <cp:lastPrinted>2025-07-03T04:54:11Z</cp:lastPrinted>
  <dcterms:created xsi:type="dcterms:W3CDTF">2025-05-06T04:53:06Z</dcterms:created>
  <dcterms:modified xsi:type="dcterms:W3CDTF">2026-01-25T01:53:12Z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2018-10-03T00:00:00Z</vt:filetime>
  </property>
  <property fmtid="{D5CDD505-2E9C-101B-9397-08002B2CF9AE}" pid="3" name="Creator">
    <vt:lpwstr>Adobe InDesign CC 13.0 (Macintosh)</vt:lpwstr>
  </property>
  <property fmtid="{D5CDD505-2E9C-101B-9397-08002B2CF9AE}" pid="4" name="LastSaved">
    <vt:filetime>2018-10-03T00:00:00Z</vt:filetime>
  </property>
  <property fmtid="{D5CDD505-2E9C-101B-9397-08002B2CF9AE}" pid="5" name="ContentTypeId">
    <vt:lpwstr>0x0101002C902471392977488CCD67C0D548FD10</vt:lpwstr>
  </property>
  <property fmtid="{D5CDD505-2E9C-101B-9397-08002B2CF9AE}" pid="6" name="MSIP_Label_c111c204-3025-4293-a668-517002c3f023_Enabled">
    <vt:lpwstr>true</vt:lpwstr>
  </property>
  <property fmtid="{D5CDD505-2E9C-101B-9397-08002B2CF9AE}" pid="7" name="MSIP_Label_c111c204-3025-4293-a668-517002c3f023_SetDate">
    <vt:lpwstr>2025-06-10T03:33:38Z</vt:lpwstr>
  </property>
  <property fmtid="{D5CDD505-2E9C-101B-9397-08002B2CF9AE}" pid="8" name="MSIP_Label_c111c204-3025-4293-a668-517002c3f023_Method">
    <vt:lpwstr>Privileged</vt:lpwstr>
  </property>
  <property fmtid="{D5CDD505-2E9C-101B-9397-08002B2CF9AE}" pid="9" name="MSIP_Label_c111c204-3025-4293-a668-517002c3f023_Name">
    <vt:lpwstr>OFFICIAL</vt:lpwstr>
  </property>
  <property fmtid="{D5CDD505-2E9C-101B-9397-08002B2CF9AE}" pid="10" name="MSIP_Label_c111c204-3025-4293-a668-517002c3f023_SiteId">
    <vt:lpwstr>8e823e99-cbcb-430f-a0f6-af1365c21e22</vt:lpwstr>
  </property>
  <property fmtid="{D5CDD505-2E9C-101B-9397-08002B2CF9AE}" pid="11" name="MSIP_Label_c111c204-3025-4293-a668-517002c3f023_ActionId">
    <vt:lpwstr>9fa65fc5-6047-40d2-90cf-8c02a83973b0</vt:lpwstr>
  </property>
  <property fmtid="{D5CDD505-2E9C-101B-9397-08002B2CF9AE}" pid="12" name="MSIP_Label_c111c204-3025-4293-a668-517002c3f023_ContentBits">
    <vt:lpwstr>3</vt:lpwstr>
  </property>
  <property fmtid="{D5CDD505-2E9C-101B-9397-08002B2CF9AE}" pid="13" name="ClassificationContentMarkingFooterLocations">
    <vt:lpwstr>APS professionals_ppt_temp_16.9widescreen:7</vt:lpwstr>
  </property>
  <property fmtid="{D5CDD505-2E9C-101B-9397-08002B2CF9AE}" pid="14" name="ClassificationContentMarkingFooterText">
    <vt:lpwstr>OFFICIAL</vt:lpwstr>
  </property>
  <property fmtid="{D5CDD505-2E9C-101B-9397-08002B2CF9AE}" pid="15" name="ClassificationContentMarkingHeaderLocations">
    <vt:lpwstr>APS professionals_ppt_temp_16.9widescreen:6</vt:lpwstr>
  </property>
  <property fmtid="{D5CDD505-2E9C-101B-9397-08002B2CF9AE}" pid="16" name="ClassificationContentMarkingHeaderText">
    <vt:lpwstr>OFFICIAL</vt:lpwstr>
  </property>
</Properties>
</file>