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media/image3.jpeg" ContentType="image/jpeg"/>
  <Override PartName="/ppt/media/image4.jpeg" ContentType="image/jpeg"/>
  <Override PartName="/ppt/notesSlides/notesSlide2.xml" ContentType="application/vnd.openxmlformats-officedocument.presentationml.notesSlide+xml"/>
  <Override PartName="/ppt/media/image5.jpeg" ContentType="image/jpeg"/>
  <Override PartName="/ppt/notesSlides/notesSlide3.xml" ContentType="application/vnd.openxmlformats-officedocument.presentationml.notesSlide+xml"/>
  <Override PartName="/ppt/media/image6.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8.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9.jpeg" ContentType="image/jpeg"/>
  <Override PartName="/ppt/media/image10.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4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rial"/>
      </a:defRPr>
    </a:lvl1pPr>
    <a:lvl2pPr marL="0" marR="0" indent="0" algn="l" defTabSz="24384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rial"/>
      </a:defRPr>
    </a:lvl2pPr>
    <a:lvl3pPr marL="0" marR="0" indent="0" algn="l" defTabSz="24384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rial"/>
      </a:defRPr>
    </a:lvl3pPr>
    <a:lvl4pPr marL="0" marR="0" indent="0" algn="l" defTabSz="24384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rial"/>
      </a:defRPr>
    </a:lvl4pPr>
    <a:lvl5pPr marL="0" marR="0" indent="0" algn="l" defTabSz="24384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rial"/>
      </a:defRPr>
    </a:lvl5pPr>
    <a:lvl6pPr marL="0" marR="0" indent="0" algn="l" defTabSz="24384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rial"/>
      </a:defRPr>
    </a:lvl6pPr>
    <a:lvl7pPr marL="0" marR="0" indent="0" algn="l" defTabSz="24384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rial"/>
      </a:defRPr>
    </a:lvl7pPr>
    <a:lvl8pPr marL="0" marR="0" indent="0" algn="l" defTabSz="24384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rial"/>
      </a:defRPr>
    </a:lvl8pPr>
    <a:lvl9pPr marL="0" marR="0" indent="0" algn="l" defTabSz="24384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b="def" i="def"/>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762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762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762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762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762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762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101600" cap="flat">
              <a:solidFill>
                <a:srgbClr val="000000"/>
              </a:solidFill>
              <a:prstDash val="solid"/>
              <a:round/>
            </a:ln>
          </a:top>
          <a:bottom>
            <a:ln w="381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round/>
            </a:ln>
          </a:top>
          <a:bottom>
            <a:ln w="381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762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762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016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87" name="Shape 2587"/>
          <p:cNvSpPr/>
          <p:nvPr>
            <p:ph type="sldImg"/>
          </p:nvPr>
        </p:nvSpPr>
        <p:spPr>
          <a:xfrm>
            <a:off x="1143000" y="685800"/>
            <a:ext cx="4572000" cy="3429000"/>
          </a:xfrm>
          <a:prstGeom prst="rect">
            <a:avLst/>
          </a:prstGeom>
        </p:spPr>
        <p:txBody>
          <a:bodyPr/>
          <a:lstStyle/>
          <a:p>
            <a:pPr/>
          </a:p>
        </p:txBody>
      </p:sp>
      <p:sp>
        <p:nvSpPr>
          <p:cNvPr id="2588" name="Shape 258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2438400" latinLnBrk="0">
      <a:defRPr sz="3600">
        <a:latin typeface="+mn-lt"/>
        <a:ea typeface="+mn-ea"/>
        <a:cs typeface="+mn-cs"/>
        <a:sym typeface="Arial"/>
      </a:defRPr>
    </a:lvl1pPr>
    <a:lvl2pPr indent="228600" defTabSz="2438400" latinLnBrk="0">
      <a:defRPr sz="3600">
        <a:latin typeface="+mn-lt"/>
        <a:ea typeface="+mn-ea"/>
        <a:cs typeface="+mn-cs"/>
        <a:sym typeface="Arial"/>
      </a:defRPr>
    </a:lvl2pPr>
    <a:lvl3pPr indent="457200" defTabSz="2438400" latinLnBrk="0">
      <a:defRPr sz="3600">
        <a:latin typeface="+mn-lt"/>
        <a:ea typeface="+mn-ea"/>
        <a:cs typeface="+mn-cs"/>
        <a:sym typeface="Arial"/>
      </a:defRPr>
    </a:lvl3pPr>
    <a:lvl4pPr indent="685800" defTabSz="2438400" latinLnBrk="0">
      <a:defRPr sz="3600">
        <a:latin typeface="+mn-lt"/>
        <a:ea typeface="+mn-ea"/>
        <a:cs typeface="+mn-cs"/>
        <a:sym typeface="Arial"/>
      </a:defRPr>
    </a:lvl4pPr>
    <a:lvl5pPr indent="914400" defTabSz="2438400" latinLnBrk="0">
      <a:defRPr sz="3600">
        <a:latin typeface="+mn-lt"/>
        <a:ea typeface="+mn-ea"/>
        <a:cs typeface="+mn-cs"/>
        <a:sym typeface="Arial"/>
      </a:defRPr>
    </a:lvl5pPr>
    <a:lvl6pPr indent="1143000" defTabSz="2438400" latinLnBrk="0">
      <a:defRPr sz="3600">
        <a:latin typeface="+mn-lt"/>
        <a:ea typeface="+mn-ea"/>
        <a:cs typeface="+mn-cs"/>
        <a:sym typeface="Arial"/>
      </a:defRPr>
    </a:lvl6pPr>
    <a:lvl7pPr indent="1371600" defTabSz="2438400" latinLnBrk="0">
      <a:defRPr sz="3600">
        <a:latin typeface="+mn-lt"/>
        <a:ea typeface="+mn-ea"/>
        <a:cs typeface="+mn-cs"/>
        <a:sym typeface="Arial"/>
      </a:defRPr>
    </a:lvl7pPr>
    <a:lvl8pPr indent="1600200" defTabSz="2438400" latinLnBrk="0">
      <a:defRPr sz="3600">
        <a:latin typeface="+mn-lt"/>
        <a:ea typeface="+mn-ea"/>
        <a:cs typeface="+mn-cs"/>
        <a:sym typeface="Arial"/>
      </a:defRPr>
    </a:lvl8pPr>
    <a:lvl9pPr indent="1828800" defTabSz="2438400" latinLnBrk="0">
      <a:defRPr sz="36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4" name="Shape 2594"/>
          <p:cNvSpPr/>
          <p:nvPr>
            <p:ph type="sldImg"/>
          </p:nvPr>
        </p:nvSpPr>
        <p:spPr>
          <a:prstGeom prst="rect">
            <a:avLst/>
          </a:prstGeom>
        </p:spPr>
        <p:txBody>
          <a:bodyPr/>
          <a:lstStyle/>
          <a:p>
            <a:pPr/>
          </a:p>
        </p:txBody>
      </p:sp>
      <p:sp>
        <p:nvSpPr>
          <p:cNvPr id="2595" name="Shape 2595"/>
          <p:cNvSpPr/>
          <p:nvPr>
            <p:ph type="body" sz="quarter" idx="1"/>
          </p:nvPr>
        </p:nvSpPr>
        <p:spPr>
          <a:prstGeom prst="rect">
            <a:avLst/>
          </a:prstGeom>
        </p:spPr>
        <p:txBody>
          <a:bodyPr/>
          <a:lstStyle/>
          <a:p>
            <a:pPr defTabSz="1896533">
              <a:defRPr sz="2100"/>
            </a:pPr>
            <a:r>
              <a:t>I’ve created a number of shows.  Most recently a show called I Was Actually There  on the ABC.  Also YCAT. Heard of it?</a:t>
            </a:r>
          </a:p>
          <a:p>
            <a:pPr defTabSz="1896533">
              <a:defRPr sz="2100"/>
            </a:pPr>
            <a:r>
              <a:t>We’re very proud of the show, it’s doing remarkably well…</a:t>
            </a:r>
          </a:p>
          <a:p>
            <a:pPr defTabSz="1896533">
              <a:defRPr sz="2100"/>
            </a:pPr>
            <a:r>
              <a:t>The success comes down to honesty + candidness…</a:t>
            </a:r>
          </a:p>
          <a:p>
            <a:pPr defTabSz="457200">
              <a:lnSpc>
                <a:spcPct val="110000"/>
              </a:lnSpc>
              <a:defRPr sz="2100">
                <a:latin typeface="Helvetica Neue"/>
                <a:ea typeface="Helvetica Neue"/>
                <a:cs typeface="Helvetica Neue"/>
                <a:sym typeface="Helvetica Neue"/>
              </a:defRPr>
            </a:pPr>
          </a:p>
          <a:p>
            <a:pPr defTabSz="457200">
              <a:lnSpc>
                <a:spcPct val="110000"/>
              </a:lnSpc>
              <a:defRPr sz="2100">
                <a:latin typeface="Helvetica Neue"/>
                <a:ea typeface="Helvetica Neue"/>
                <a:cs typeface="Helvetica Neue"/>
                <a:sym typeface="Helvetica Neue"/>
              </a:defRPr>
            </a:pPr>
            <a:r>
              <a:t>For those that don’t know the show…</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8" name="Shape 2668"/>
          <p:cNvSpPr/>
          <p:nvPr>
            <p:ph type="sldImg"/>
          </p:nvPr>
        </p:nvSpPr>
        <p:spPr>
          <a:prstGeom prst="rect">
            <a:avLst/>
          </a:prstGeom>
        </p:spPr>
        <p:txBody>
          <a:bodyPr/>
          <a:lstStyle/>
          <a:p>
            <a:pPr/>
          </a:p>
        </p:txBody>
      </p:sp>
      <p:sp>
        <p:nvSpPr>
          <p:cNvPr id="2669" name="Shape 2669"/>
          <p:cNvSpPr/>
          <p:nvPr>
            <p:ph type="body" sz="quarter" idx="1"/>
          </p:nvPr>
        </p:nvSpPr>
        <p:spPr>
          <a:prstGeom prst="rect">
            <a:avLst/>
          </a:prstGeom>
        </p:spPr>
        <p:txBody>
          <a:bodyPr/>
          <a:lstStyle/>
          <a:p>
            <a:pPr>
              <a:defRPr sz="2000"/>
            </a:pPr>
            <a:r>
              <a:t>When people aren’t being authentic, it’s often because of </a:t>
            </a:r>
            <a:r>
              <a:rPr b="1"/>
              <a:t>fear</a:t>
            </a:r>
            <a:r>
              <a:t>.</a:t>
            </a:r>
          </a:p>
          <a:p>
            <a:pPr>
              <a:defRPr sz="2000"/>
            </a:pPr>
          </a:p>
          <a:p>
            <a:pPr>
              <a:defRPr sz="2000"/>
            </a:pPr>
            <a:r>
              <a:t>Fear of consequences, </a:t>
            </a:r>
            <a:r>
              <a:rPr b="1"/>
              <a:t>what will happen with that information</a:t>
            </a:r>
          </a:p>
          <a:p>
            <a:pPr>
              <a:defRPr sz="2000"/>
            </a:pPr>
          </a:p>
          <a:p>
            <a:pPr>
              <a:defRPr sz="2000"/>
            </a:pPr>
            <a:r>
              <a:t>And these fears could have something to do with you - fears around the fact you’re the boss, or based on your reputation, true or untrue</a:t>
            </a:r>
          </a:p>
          <a:p>
            <a:pPr>
              <a:defRPr sz="2000"/>
            </a:pPr>
          </a:p>
          <a:p>
            <a:pPr>
              <a:defRPr sz="2000"/>
            </a:pPr>
            <a:r>
              <a:t>Or the fears could be patterns, based on history</a:t>
            </a:r>
          </a:p>
          <a:p>
            <a:pPr>
              <a:defRPr sz="2000"/>
            </a:pPr>
          </a:p>
          <a:p>
            <a:pPr>
              <a:defRPr sz="2000"/>
            </a:pPr>
            <a:r>
              <a:t>When people fear, they deflect out of danger…</a:t>
            </a:r>
          </a:p>
          <a:p>
            <a:pPr>
              <a:defRPr sz="2000"/>
            </a:pPr>
          </a:p>
          <a:p>
            <a:pPr>
              <a:defRPr sz="2000"/>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3" name="Shape 2673"/>
          <p:cNvSpPr/>
          <p:nvPr>
            <p:ph type="sldImg"/>
          </p:nvPr>
        </p:nvSpPr>
        <p:spPr>
          <a:prstGeom prst="rect">
            <a:avLst/>
          </a:prstGeom>
        </p:spPr>
        <p:txBody>
          <a:bodyPr/>
          <a:lstStyle/>
          <a:p>
            <a:pPr/>
          </a:p>
        </p:txBody>
      </p:sp>
      <p:sp>
        <p:nvSpPr>
          <p:cNvPr id="2674" name="Shape 2674"/>
          <p:cNvSpPr/>
          <p:nvPr>
            <p:ph type="body" sz="quarter" idx="1"/>
          </p:nvPr>
        </p:nvSpPr>
        <p:spPr>
          <a:prstGeom prst="rect">
            <a:avLst/>
          </a:prstGeom>
        </p:spPr>
        <p:txBody>
          <a:bodyPr/>
          <a:lstStyle/>
          <a:p>
            <a:pPr>
              <a:defRPr sz="2000"/>
            </a:pPr>
            <a:r>
              <a:t>I deflect by being charismatic… fudge my way through with energy.  </a:t>
            </a:r>
          </a:p>
          <a:p>
            <a:pPr>
              <a:defRPr sz="2000"/>
            </a:pPr>
            <a:r>
              <a:t>Or tell a story that I </a:t>
            </a:r>
            <a:r>
              <a:rPr b="1"/>
              <a:t>think is interesting</a:t>
            </a:r>
            <a:r>
              <a:t>, gives </a:t>
            </a:r>
            <a:r>
              <a:rPr b="1"/>
              <a:t>something to work with</a:t>
            </a:r>
            <a:r>
              <a:t>, but </a:t>
            </a:r>
            <a:r>
              <a:rPr b="1"/>
              <a:t>not what they were asking…</a:t>
            </a:r>
          </a:p>
          <a:p>
            <a:pPr>
              <a:defRPr sz="2000"/>
            </a:pPr>
          </a:p>
          <a:p>
            <a:pPr>
              <a:defRPr sz="2000"/>
            </a:pPr>
            <a:r>
              <a:t>Activity:  How do you deflect if you don’t want to answer something?  When you feel out of your depth?  Or nervous?</a:t>
            </a:r>
          </a:p>
          <a:p>
            <a:pPr>
              <a:defRPr sz="2000"/>
            </a:pPr>
          </a:p>
          <a:p>
            <a:pPr>
              <a:defRPr sz="2000"/>
            </a:pPr>
            <a:r>
              <a:t>I’m not telling you this so you can call people out when you </a:t>
            </a:r>
            <a:r>
              <a:rPr b="1"/>
              <a:t>suspect they’re deflecting</a:t>
            </a:r>
            <a:r>
              <a:t>.  </a:t>
            </a:r>
          </a:p>
          <a:p>
            <a:pPr>
              <a:defRPr sz="2000"/>
            </a:pPr>
          </a:p>
          <a:p>
            <a:pPr>
              <a:defRPr sz="2000"/>
            </a:pPr>
            <a:r>
              <a:t>If start identifying when you’re deflecting, you identify when others are.  </a:t>
            </a:r>
          </a:p>
          <a:p>
            <a:pPr>
              <a:defRPr sz="2000"/>
            </a:pPr>
            <a:r>
              <a:t>They are feeling uncomfortable, have to work hard to get comfortable again, so they </a:t>
            </a:r>
            <a:r>
              <a:rPr b="1"/>
              <a:t>can relax and speak honestly</a:t>
            </a:r>
            <a:r>
              <a:t>.</a:t>
            </a:r>
          </a:p>
          <a:p>
            <a:pPr>
              <a:defRPr strike="sngStrike" sz="2000"/>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0" name="Shape 2680"/>
          <p:cNvSpPr/>
          <p:nvPr>
            <p:ph type="sldImg"/>
          </p:nvPr>
        </p:nvSpPr>
        <p:spPr>
          <a:prstGeom prst="rect">
            <a:avLst/>
          </a:prstGeom>
        </p:spPr>
        <p:txBody>
          <a:bodyPr/>
          <a:lstStyle/>
          <a:p>
            <a:pPr/>
          </a:p>
        </p:txBody>
      </p:sp>
      <p:sp>
        <p:nvSpPr>
          <p:cNvPr id="2681" name="Shape 2681"/>
          <p:cNvSpPr/>
          <p:nvPr>
            <p:ph type="body" sz="quarter" idx="1"/>
          </p:nvPr>
        </p:nvSpPr>
        <p:spPr>
          <a:prstGeom prst="rect">
            <a:avLst/>
          </a:prstGeom>
        </p:spPr>
        <p:txBody>
          <a:bodyPr/>
          <a:lstStyle/>
          <a:p>
            <a:pPr defTabSz="914400">
              <a:defRPr sz="2000"/>
            </a:pPr>
            <a:r>
              <a:t>I thought it would be fun to do it via a fictionalised episode called YCAT HR Professionals.  Not a sexy title, but accurate</a:t>
            </a:r>
          </a:p>
          <a:p>
            <a:pPr defTabSz="914400">
              <a:defRPr sz="2000"/>
            </a:pPr>
          </a:p>
          <a:p>
            <a:pPr defTabSz="914400">
              <a:defRPr sz="2000"/>
            </a:pPr>
            <a:r>
              <a:t>You’re all producers on the episode. Which is great caus this is a group you know well.</a:t>
            </a:r>
          </a:p>
          <a:p>
            <a:pPr defTabSz="914400">
              <a:defRPr sz="2000"/>
            </a:pPr>
          </a:p>
          <a:p>
            <a:pPr defTabSz="914400">
              <a:defRPr sz="2000"/>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6" name="Shape 2686"/>
          <p:cNvSpPr/>
          <p:nvPr>
            <p:ph type="sldImg"/>
          </p:nvPr>
        </p:nvSpPr>
        <p:spPr>
          <a:prstGeom prst="rect">
            <a:avLst/>
          </a:prstGeom>
        </p:spPr>
        <p:txBody>
          <a:bodyPr/>
          <a:lstStyle/>
          <a:p>
            <a:pPr/>
          </a:p>
        </p:txBody>
      </p:sp>
      <p:sp>
        <p:nvSpPr>
          <p:cNvPr id="2687" name="Shape 2687"/>
          <p:cNvSpPr/>
          <p:nvPr>
            <p:ph type="body" sz="quarter" idx="1"/>
          </p:nvPr>
        </p:nvSpPr>
        <p:spPr>
          <a:prstGeom prst="rect">
            <a:avLst/>
          </a:prstGeom>
        </p:spPr>
        <p:txBody>
          <a:bodyPr/>
          <a:lstStyle/>
          <a:p>
            <a:pPr>
              <a:defRPr sz="2000"/>
            </a:pPr>
            <a:r>
              <a:t>There’s 2 parts to the IV, this is how it do it with my producers…</a:t>
            </a:r>
          </a:p>
          <a:p>
            <a:pPr>
              <a:defRPr sz="2000"/>
            </a:pPr>
          </a:p>
          <a:p>
            <a:pPr defTabSz="914400">
              <a:defRPr b="1" sz="2000"/>
            </a:pPr>
            <a:r>
              <a:t>-Preparation</a:t>
            </a:r>
          </a:p>
          <a:p>
            <a:pPr>
              <a:defRPr b="1" sz="2000"/>
            </a:pPr>
            <a:r>
              <a:t>-The IV</a:t>
            </a:r>
          </a:p>
          <a:p>
            <a:pPr defTabSz="914400">
              <a:defRPr sz="2000"/>
            </a:pPr>
          </a:p>
          <a:p>
            <a:pPr defTabSz="914400">
              <a:defRPr sz="2000"/>
            </a:pPr>
            <a:r>
              <a:t>With your help, </a:t>
            </a:r>
            <a:r>
              <a:rPr b="1"/>
              <a:t>I want to prepare an interview with an HR Professional for our fictionalised show, YCAT HR Professionals.</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2" name="Shape 2692"/>
          <p:cNvSpPr/>
          <p:nvPr>
            <p:ph type="sldImg"/>
          </p:nvPr>
        </p:nvSpPr>
        <p:spPr>
          <a:prstGeom prst="rect">
            <a:avLst/>
          </a:prstGeom>
        </p:spPr>
        <p:txBody>
          <a:bodyPr/>
          <a:lstStyle/>
          <a:p>
            <a:pPr/>
          </a:p>
        </p:txBody>
      </p:sp>
      <p:sp>
        <p:nvSpPr>
          <p:cNvPr id="2693" name="Shape 2693"/>
          <p:cNvSpPr/>
          <p:nvPr>
            <p:ph type="body" sz="quarter" idx="1"/>
          </p:nvPr>
        </p:nvSpPr>
        <p:spPr>
          <a:prstGeom prst="rect">
            <a:avLst/>
          </a:prstGeom>
        </p:spPr>
        <p:txBody>
          <a:bodyPr/>
          <a:lstStyle/>
          <a:p>
            <a:pPr>
              <a:defRPr sz="2000"/>
            </a:pPr>
            <a:r>
              <a:t>The part of the preparation I want to focus on today on </a:t>
            </a:r>
            <a:r>
              <a:rPr i="1"/>
              <a:t>the</a:t>
            </a:r>
            <a:r>
              <a:t> </a:t>
            </a:r>
            <a:r>
              <a:rPr i="1"/>
              <a:t>question</a:t>
            </a:r>
            <a:r>
              <a:t> itself.  </a:t>
            </a:r>
          </a:p>
          <a:p>
            <a:pPr>
              <a:defRPr b="1" sz="2000"/>
            </a:pPr>
            <a:r>
              <a:t>What do you want to ask?</a:t>
            </a:r>
          </a:p>
          <a:p>
            <a:pPr defTabSz="457200">
              <a:lnSpc>
                <a:spcPct val="117999"/>
              </a:lnSpc>
              <a:defRPr sz="2000">
                <a:latin typeface="Helvetica Neue"/>
                <a:ea typeface="Helvetica Neue"/>
                <a:cs typeface="Helvetica Neue"/>
                <a:sym typeface="Helvetica Neue"/>
              </a:defRPr>
            </a:pPr>
          </a:p>
          <a:p>
            <a:pPr defTabSz="457200">
              <a:lnSpc>
                <a:spcPct val="117999"/>
              </a:lnSpc>
              <a:defRPr sz="2000">
                <a:latin typeface="Helvetica Neue"/>
                <a:ea typeface="Helvetica Neue"/>
                <a:cs typeface="Helvetica Neue"/>
                <a:sym typeface="Helvetica Neue"/>
              </a:defRPr>
            </a:pPr>
            <a:r>
              <a:t>On </a:t>
            </a:r>
            <a:r>
              <a:rPr i="1"/>
              <a:t>You Can’t Ask That</a:t>
            </a:r>
            <a:r>
              <a:t> I ask questions that are very honest and to the point…</a:t>
            </a:r>
          </a:p>
          <a:p>
            <a:pPr defTabSz="457200">
              <a:lnSpc>
                <a:spcPct val="117999"/>
              </a:lnSpc>
              <a:defRPr sz="2000">
                <a:latin typeface="Helvetica Neue"/>
                <a:ea typeface="Helvetica Neue"/>
                <a:cs typeface="Helvetica Neue"/>
                <a:sym typeface="Helvetica Neue"/>
              </a:defRPr>
            </a:pPr>
          </a:p>
          <a:p>
            <a:pPr defTabSz="457200">
              <a:lnSpc>
                <a:spcPct val="117999"/>
              </a:lnSpc>
              <a:defRPr sz="2000">
                <a:latin typeface="Helvetica Neue"/>
                <a:ea typeface="Helvetica Neue"/>
                <a:cs typeface="Helvetica Neue"/>
                <a:sym typeface="Helvetica Neue"/>
              </a:defRPr>
            </a:pPr>
            <a:r>
              <a:t>People ask questions don’t care what answer is,</a:t>
            </a:r>
          </a:p>
          <a:p>
            <a:pPr defTabSz="457200">
              <a:lnSpc>
                <a:spcPct val="117999"/>
              </a:lnSpc>
              <a:defRPr sz="2000">
                <a:latin typeface="Helvetica Neue"/>
                <a:ea typeface="Helvetica Neue"/>
                <a:cs typeface="Helvetica Neue"/>
                <a:sym typeface="Helvetica Neue"/>
              </a:defRPr>
            </a:pPr>
          </a:p>
          <a:p>
            <a:pPr defTabSz="914400">
              <a:defRPr sz="2000"/>
            </a:pPr>
            <a:r>
              <a:t>I learnt this the hard way interviewing centenarians, 100 year olds…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9" name="Shape 2699"/>
          <p:cNvSpPr/>
          <p:nvPr>
            <p:ph type="sldImg"/>
          </p:nvPr>
        </p:nvSpPr>
        <p:spPr>
          <a:prstGeom prst="rect">
            <a:avLst/>
          </a:prstGeom>
        </p:spPr>
        <p:txBody>
          <a:bodyPr/>
          <a:lstStyle/>
          <a:p>
            <a:pPr/>
          </a:p>
        </p:txBody>
      </p:sp>
      <p:sp>
        <p:nvSpPr>
          <p:cNvPr id="2700" name="Shape 2700"/>
          <p:cNvSpPr/>
          <p:nvPr>
            <p:ph type="body" sz="quarter" idx="1"/>
          </p:nvPr>
        </p:nvSpPr>
        <p:spPr>
          <a:prstGeom prst="rect">
            <a:avLst/>
          </a:prstGeom>
        </p:spPr>
        <p:txBody>
          <a:bodyPr/>
          <a:lstStyle/>
          <a:p>
            <a:pPr defTabSz="457200">
              <a:lnSpc>
                <a:spcPct val="117999"/>
              </a:lnSpc>
              <a:defRPr sz="2000">
                <a:latin typeface="Helvetica Neue"/>
                <a:ea typeface="Helvetica Neue"/>
                <a:cs typeface="Helvetica Neue"/>
                <a:sym typeface="Helvetica Neue"/>
              </a:defRPr>
            </a:pPr>
            <a:r>
              <a:t>Too long on warm up, </a:t>
            </a:r>
            <a:r>
              <a:rPr b="1"/>
              <a:t>questions that weren’t important</a:t>
            </a:r>
            <a:r>
              <a:t>, that by the time I got to the good stuff they were falling asleep.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8" name="Shape 2708"/>
          <p:cNvSpPr/>
          <p:nvPr>
            <p:ph type="sldImg"/>
          </p:nvPr>
        </p:nvSpPr>
        <p:spPr>
          <a:prstGeom prst="rect">
            <a:avLst/>
          </a:prstGeom>
        </p:spPr>
        <p:txBody>
          <a:bodyPr/>
          <a:lstStyle/>
          <a:p>
            <a:pPr/>
          </a:p>
        </p:txBody>
      </p:sp>
      <p:sp>
        <p:nvSpPr>
          <p:cNvPr id="2709" name="Shape 2709"/>
          <p:cNvSpPr/>
          <p:nvPr>
            <p:ph type="body" sz="quarter" idx="1"/>
          </p:nvPr>
        </p:nvSpPr>
        <p:spPr>
          <a:prstGeom prst="rect">
            <a:avLst/>
          </a:prstGeom>
        </p:spPr>
        <p:txBody>
          <a:bodyPr/>
          <a:lstStyle/>
          <a:p>
            <a:pPr defTabSz="914400">
              <a:defRPr sz="2000"/>
            </a:pPr>
            <a:r>
              <a:t>So for our episode </a:t>
            </a:r>
            <a:r>
              <a:rPr b="1" i="1"/>
              <a:t>YCAT HR Professionals</a:t>
            </a:r>
            <a:r>
              <a:t>, </a:t>
            </a:r>
          </a:p>
          <a:p>
            <a:pPr defTabSz="914400">
              <a:defRPr b="1" sz="2000"/>
            </a:pPr>
            <a:r>
              <a:t>What wouldn’t you typically ask someone in this room?  </a:t>
            </a:r>
          </a:p>
          <a:p>
            <a:pPr defTabSz="914400">
              <a:defRPr sz="2000"/>
            </a:pPr>
            <a:r>
              <a:t>In a moment you are going to brainstorm questions.</a:t>
            </a:r>
          </a:p>
          <a:p>
            <a:pPr defTabSz="914400">
              <a:defRPr sz="2000"/>
            </a:pPr>
          </a:p>
          <a:p>
            <a:pPr defTabSz="914400">
              <a:defRPr sz="2000"/>
            </a:pPr>
            <a:r>
              <a:t>So on the show, when we brainstorm questions, we try and come up with ones that…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9" name="Shape 2719"/>
          <p:cNvSpPr/>
          <p:nvPr>
            <p:ph type="sldImg"/>
          </p:nvPr>
        </p:nvSpPr>
        <p:spPr>
          <a:prstGeom prst="rect">
            <a:avLst/>
          </a:prstGeom>
        </p:spPr>
        <p:txBody>
          <a:bodyPr/>
          <a:lstStyle/>
          <a:p>
            <a:pPr/>
          </a:p>
        </p:txBody>
      </p:sp>
      <p:sp>
        <p:nvSpPr>
          <p:cNvPr id="2720" name="Shape 2720"/>
          <p:cNvSpPr/>
          <p:nvPr>
            <p:ph type="body" sz="quarter" idx="1"/>
          </p:nvPr>
        </p:nvSpPr>
        <p:spPr>
          <a:prstGeom prst="rect">
            <a:avLst/>
          </a:prstGeom>
        </p:spPr>
        <p:txBody>
          <a:bodyPr/>
          <a:lstStyle/>
          <a:p>
            <a:pPr defTabSz="914400">
              <a:defRPr sz="2000"/>
            </a:pPr>
            <a:r>
              <a:t>Person next to you, come up with a question</a:t>
            </a:r>
            <a:r>
              <a:rPr b="1"/>
              <a:t>,</a:t>
            </a:r>
            <a:r>
              <a:t> that you’d love to ask someone in this room, but you typically wouldn’t.  Questions that anyone in this room could answer.</a:t>
            </a:r>
          </a:p>
          <a:p>
            <a:pPr defTabSz="914400">
              <a:defRPr sz="2000"/>
            </a:pPr>
          </a:p>
          <a:p>
            <a:pPr defTabSz="914400">
              <a:defRPr sz="2000"/>
            </a:pPr>
          </a:p>
          <a:p>
            <a:pPr defTabSz="914400">
              <a:defRPr b="1" i="1" sz="2000"/>
            </a:pPr>
            <a:r>
              <a:t>An example might be:</a:t>
            </a:r>
          </a:p>
          <a:p>
            <a:pPr defTabSz="914400">
              <a:defRPr b="1" i="1" sz="2000"/>
            </a:pPr>
            <a:r>
              <a:t>What have you had to sacrifice for you work?</a:t>
            </a:r>
          </a:p>
          <a:p>
            <a:pPr defTabSz="914400">
              <a:defRPr b="1" i="1" sz="2000"/>
            </a:pPr>
            <a:r>
              <a:t>Would your 18-yo self want to be you?</a:t>
            </a:r>
          </a:p>
          <a:p>
            <a:pPr defTabSz="914400">
              <a:defRPr sz="2000"/>
            </a:pPr>
          </a:p>
          <a:p>
            <a:pPr defTabSz="914400">
              <a:defRPr b="1" sz="2000"/>
            </a:pPr>
            <a:r>
              <a:t>Have fun with it. Lean on your curiosity.  </a:t>
            </a:r>
          </a:p>
          <a:p>
            <a:pPr defTabSz="914400">
              <a:defRPr sz="2000"/>
            </a:pPr>
            <a:r>
              <a:t>If you could ask anything, what would you ask?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7" name="Shape 2727"/>
          <p:cNvSpPr/>
          <p:nvPr>
            <p:ph type="sldImg"/>
          </p:nvPr>
        </p:nvSpPr>
        <p:spPr>
          <a:prstGeom prst="rect">
            <a:avLst/>
          </a:prstGeom>
        </p:spPr>
        <p:txBody>
          <a:bodyPr/>
          <a:lstStyle/>
          <a:p>
            <a:pPr/>
          </a:p>
        </p:txBody>
      </p:sp>
      <p:sp>
        <p:nvSpPr>
          <p:cNvPr id="2728" name="Shape 2728"/>
          <p:cNvSpPr/>
          <p:nvPr>
            <p:ph type="body" sz="quarter" idx="1"/>
          </p:nvPr>
        </p:nvSpPr>
        <p:spPr>
          <a:prstGeom prst="rect">
            <a:avLst/>
          </a:prstGeom>
        </p:spPr>
        <p:txBody>
          <a:bodyPr/>
          <a:lstStyle/>
          <a:p>
            <a:pPr defTabSz="457200">
              <a:lnSpc>
                <a:spcPct val="117999"/>
              </a:lnSpc>
              <a:defRPr sz="2100">
                <a:latin typeface="Helvetica Neue"/>
                <a:ea typeface="Helvetica Neue"/>
                <a:cs typeface="Helvetica Neue"/>
                <a:sym typeface="Helvetica Neue"/>
              </a:defRPr>
            </a:pPr>
            <a:r>
              <a:t>How?  The best way, answer the question yourself </a:t>
            </a:r>
            <a:r>
              <a:rPr b="1"/>
              <a:t>out loud to hear what comes out of your mouth</a:t>
            </a:r>
            <a:r>
              <a:t>.  </a:t>
            </a:r>
          </a:p>
          <a:p>
            <a:pPr defTabSz="457200">
              <a:lnSpc>
                <a:spcPct val="117999"/>
              </a:lnSpc>
              <a:defRPr sz="2100">
                <a:latin typeface="Helvetica Neue"/>
                <a:ea typeface="Helvetica Neue"/>
                <a:cs typeface="Helvetica Neue"/>
                <a:sym typeface="Helvetica Neue"/>
              </a:defRPr>
            </a:pPr>
            <a:r>
              <a:t>If you do this,</a:t>
            </a:r>
            <a:r>
              <a:rPr i="1"/>
              <a:t> not in your head</a:t>
            </a:r>
            <a:r>
              <a:t>, but out loud, you’ll immediately be able to ascertain a couple of things.</a:t>
            </a:r>
          </a:p>
          <a:p>
            <a:pPr defTabSz="457200">
              <a:lnSpc>
                <a:spcPct val="117999"/>
              </a:lnSpc>
              <a:defRPr sz="2100">
                <a:latin typeface="Helvetica Neue"/>
                <a:ea typeface="Helvetica Neue"/>
                <a:cs typeface="Helvetica Neue"/>
                <a:sym typeface="Helvetica Neue"/>
              </a:defRPr>
            </a:pPr>
          </a:p>
          <a:p>
            <a:pPr defTabSz="457200">
              <a:lnSpc>
                <a:spcPct val="117999"/>
              </a:lnSpc>
              <a:defRPr sz="2100">
                <a:latin typeface="Helvetica Neue"/>
                <a:ea typeface="Helvetica Neue"/>
                <a:cs typeface="Helvetica Neue"/>
                <a:sym typeface="Helvetica Neue"/>
              </a:defRPr>
            </a:pPr>
            <a:r>
              <a:t>*People love hiding behind showing you how smart they are.  Others freak out about looking stupid by getting the question wrong.</a:t>
            </a:r>
          </a:p>
          <a:p>
            <a:pPr defTabSz="457200">
              <a:lnSpc>
                <a:spcPct val="117999"/>
              </a:lnSpc>
              <a:defRPr sz="2100">
                <a:latin typeface="Helvetica Neue"/>
                <a:ea typeface="Helvetica Neue"/>
                <a:cs typeface="Helvetica Neue"/>
                <a:sym typeface="Helvetica Neue"/>
              </a:defRPr>
            </a:pPr>
          </a:p>
          <a:p>
            <a:pPr defTabSz="457200">
              <a:lnSpc>
                <a:spcPct val="117999"/>
              </a:lnSpc>
              <a:defRPr sz="2100">
                <a:latin typeface="Helvetica Neue"/>
                <a:ea typeface="Helvetica Neue"/>
                <a:cs typeface="Helvetica Neue"/>
                <a:sym typeface="Helvetica Neue"/>
              </a:defRPr>
            </a:pPr>
            <a:r>
              <a:rPr b="1"/>
              <a:t>By testing out loud, it also gives you an idea of what it’s like to be in the hot seat, being interviewed</a:t>
            </a:r>
            <a:r>
              <a:t>.</a:t>
            </a:r>
          </a:p>
          <a:p>
            <a:pPr defTabSz="457200">
              <a:lnSpc>
                <a:spcPct val="117999"/>
              </a:lnSpc>
              <a:defRPr sz="2100">
                <a:latin typeface="Helvetica Neue"/>
                <a:ea typeface="Helvetica Neue"/>
                <a:cs typeface="Helvetica Neue"/>
                <a:sym typeface="Helvetica Neue"/>
              </a:defRPr>
            </a:pPr>
          </a:p>
          <a:p>
            <a:pPr defTabSz="457200">
              <a:lnSpc>
                <a:spcPct val="117999"/>
              </a:lnSpc>
              <a:defRPr sz="2100">
                <a:latin typeface="Helvetica Neue"/>
                <a:ea typeface="Helvetica Neue"/>
                <a:cs typeface="Helvetica Neue"/>
                <a:sym typeface="Helvetica Neue"/>
              </a:defRPr>
            </a:pPr>
            <a:r>
              <a:t>I have a rule, I won’t ask a question that I haven’t answered myself.  How can you expect someone to answer something that you haven’t got the courage to answer? </a:t>
            </a:r>
          </a:p>
          <a:p>
            <a:pPr defTabSz="457200">
              <a:lnSpc>
                <a:spcPct val="117999"/>
              </a:lnSpc>
              <a:defRPr sz="2100">
                <a:latin typeface="Helvetica Neue"/>
                <a:ea typeface="Helvetica Neue"/>
                <a:cs typeface="Helvetica Neue"/>
                <a:sym typeface="Helvetica Neue"/>
              </a:defRPr>
            </a:pPr>
          </a:p>
          <a:p>
            <a:pPr defTabSz="457200">
              <a:lnSpc>
                <a:spcPct val="117999"/>
              </a:lnSpc>
              <a:defRPr sz="2100">
                <a:latin typeface="Helvetica Neue"/>
                <a:ea typeface="Helvetica Neue"/>
                <a:cs typeface="Helvetica Neue"/>
                <a:sym typeface="Helvetica Neue"/>
              </a:defRPr>
            </a:pPr>
            <a:r>
              <a:t>You might realise your question isn’t working, but the theme you’re getting at is right.  </a:t>
            </a:r>
          </a:p>
          <a:p>
            <a:pPr defTabSz="457200">
              <a:lnSpc>
                <a:spcPct val="117999"/>
              </a:lnSpc>
              <a:defRPr sz="2100">
                <a:latin typeface="Helvetica Neue"/>
                <a:ea typeface="Helvetica Neue"/>
                <a:cs typeface="Helvetica Neue"/>
                <a:sym typeface="Helvetica Neue"/>
              </a:defRPr>
            </a:pPr>
            <a:r>
              <a:t>So you might need to adjust the wording, make it simpler, or less specific.</a:t>
            </a:r>
          </a:p>
          <a:p>
            <a:pPr defTabSz="457200">
              <a:lnSpc>
                <a:spcPct val="117999"/>
              </a:lnSpc>
              <a:defRPr sz="2100">
                <a:latin typeface="Helvetica Neue"/>
                <a:ea typeface="Helvetica Neue"/>
                <a:cs typeface="Helvetica Neue"/>
                <a:sym typeface="Helvetica Neue"/>
              </a:defRPr>
            </a:pPr>
          </a:p>
          <a:p>
            <a:pPr defTabSz="914400">
              <a:defRPr sz="2100"/>
            </a:pPr>
            <a:r>
              <a:t>Turn back to the person next to you and test your question out loud to hear how you would answer it.</a:t>
            </a:r>
          </a:p>
          <a:p>
            <a:pPr defTabSz="914400">
              <a:defRPr sz="2100"/>
            </a:pPr>
          </a:p>
          <a:p>
            <a:pPr defTabSz="914400">
              <a:defRPr sz="2100"/>
            </a:pPr>
            <a:r>
              <a:t>Afterwards I’m going to collect a few…</a:t>
            </a:r>
          </a:p>
          <a:p>
            <a:pPr defTabSz="914400">
              <a:defRPr sz="2100"/>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2" name="Shape 2732"/>
          <p:cNvSpPr/>
          <p:nvPr>
            <p:ph type="sldImg"/>
          </p:nvPr>
        </p:nvSpPr>
        <p:spPr>
          <a:prstGeom prst="rect">
            <a:avLst/>
          </a:prstGeom>
        </p:spPr>
        <p:txBody>
          <a:bodyPr/>
          <a:lstStyle/>
          <a:p>
            <a:pPr/>
          </a:p>
        </p:txBody>
      </p:sp>
      <p:sp>
        <p:nvSpPr>
          <p:cNvPr id="2733" name="Shape 2733"/>
          <p:cNvSpPr/>
          <p:nvPr>
            <p:ph type="body" sz="quarter" idx="1"/>
          </p:nvPr>
        </p:nvSpPr>
        <p:spPr>
          <a:prstGeom prst="rect">
            <a:avLst/>
          </a:prstGeom>
        </p:spPr>
        <p:txBody>
          <a:bodyPr/>
          <a:lstStyle/>
          <a:p>
            <a:pPr defTabSz="457200">
              <a:lnSpc>
                <a:spcPct val="117999"/>
              </a:lnSpc>
              <a:defRPr sz="2500">
                <a:latin typeface="Helvetica Neue"/>
                <a:ea typeface="Helvetica Neue"/>
                <a:cs typeface="Helvetica Neue"/>
                <a:sym typeface="Helvetica Neue"/>
              </a:defRPr>
            </a:pPr>
            <a:r>
              <a:t>Being in the hot seat helps you empathise with interviewee when </a:t>
            </a:r>
            <a:r>
              <a:rPr i="1"/>
              <a:t>you’re</a:t>
            </a:r>
            <a:r>
              <a:t> in the position of asking questions. </a:t>
            </a:r>
          </a:p>
          <a:p>
            <a:pPr defTabSz="457200">
              <a:lnSpc>
                <a:spcPct val="117999"/>
              </a:lnSpc>
              <a:defRPr sz="1900">
                <a:latin typeface="Helvetica Neue"/>
                <a:ea typeface="Helvetica Neue"/>
                <a:cs typeface="Helvetica Neue"/>
                <a:sym typeface="Helvetica Neue"/>
              </a:defRPr>
            </a:pPr>
            <a:r>
              <a:t>When someone comes to work on YCAT as a producer…</a:t>
            </a:r>
          </a:p>
          <a:p>
            <a:pPr defTabSz="457200">
              <a:lnSpc>
                <a:spcPct val="117999"/>
              </a:lnSpc>
              <a:defRPr sz="1900">
                <a:latin typeface="Helvetica Neue"/>
                <a:ea typeface="Helvetica Neue"/>
                <a:cs typeface="Helvetica Neue"/>
                <a:sym typeface="Helvetica Neue"/>
              </a:defRPr>
            </a:pPr>
            <a:r>
              <a:t>As you climb ranks, become question asker, forget what it’s like to be in other seat.</a:t>
            </a:r>
          </a:p>
          <a:p>
            <a:pPr defTabSz="457200">
              <a:lnSpc>
                <a:spcPct val="117999"/>
              </a:lnSpc>
              <a:defRPr sz="1900">
                <a:latin typeface="Helvetica Neue"/>
                <a:ea typeface="Helvetica Neue"/>
                <a:cs typeface="Helvetica Neue"/>
                <a:sym typeface="Helvetica Neue"/>
              </a:defRPr>
            </a:pPr>
          </a:p>
          <a:p>
            <a:pPr defTabSz="457200">
              <a:lnSpc>
                <a:spcPct val="117999"/>
              </a:lnSpc>
              <a:defRPr b="1" sz="1900">
                <a:latin typeface="Helvetica Neue"/>
                <a:ea typeface="Helvetica Neue"/>
                <a:cs typeface="Helvetica Neue"/>
                <a:sym typeface="Helvetica Neue"/>
              </a:defRPr>
            </a:pPr>
            <a:r>
              <a:t>I’d love a volunteer, who wants the experience of sitting in the hot seat and being interviewed?</a:t>
            </a:r>
          </a:p>
          <a:p>
            <a:pPr defTabSz="457200">
              <a:lnSpc>
                <a:spcPct val="117999"/>
              </a:lnSpc>
              <a:defRPr sz="1900">
                <a:latin typeface="Helvetica Neue"/>
                <a:ea typeface="Helvetica Neue"/>
                <a:cs typeface="Helvetica Neue"/>
                <a:sym typeface="Helvetica Neue"/>
              </a:defRPr>
            </a:pPr>
          </a:p>
          <a:p>
            <a:pPr defTabSz="457200">
              <a:lnSpc>
                <a:spcPct val="117999"/>
              </a:lnSpc>
              <a:defRPr sz="1600">
                <a:latin typeface="Helvetica Neue"/>
                <a:ea typeface="Helvetica Neue"/>
                <a:cs typeface="Helvetica Neue"/>
                <a:sym typeface="Helvetica Neue"/>
              </a:defRPr>
            </a:pPr>
          </a:p>
          <a:p>
            <a:pPr defTabSz="457200">
              <a:lnSpc>
                <a:spcPct val="117999"/>
              </a:lnSpc>
              <a:defRPr sz="1600">
                <a:latin typeface="Helvetica Neue"/>
                <a:ea typeface="Helvetica Neue"/>
                <a:cs typeface="Helvetica Neue"/>
                <a:sym typeface="Helvetica Neue"/>
              </a:defRPr>
            </a:pPr>
          </a:p>
          <a:p>
            <a:pPr defTabSz="457200">
              <a:lnSpc>
                <a:spcPct val="117999"/>
              </a:lnSpc>
              <a:defRPr sz="1600">
                <a:latin typeface="Helvetica Neue"/>
                <a:ea typeface="Helvetica Neue"/>
                <a:cs typeface="Helvetica Neue"/>
                <a:sym typeface="Helvetica Neue"/>
              </a:defRPr>
            </a:pPr>
            <a:r>
              <a:rPr b="1"/>
              <a:t>NAME</a:t>
            </a:r>
            <a:r>
              <a:t>:</a:t>
            </a:r>
            <a:r>
              <a:t>  _______ (why get up? How do you feel about these questions?)</a:t>
            </a:r>
          </a:p>
          <a:p>
            <a:pPr defTabSz="457200">
              <a:lnSpc>
                <a:spcPct val="117999"/>
              </a:lnSpc>
              <a:defRPr sz="1600">
                <a:latin typeface="Helvetica Neue"/>
                <a:ea typeface="Helvetica Neue"/>
                <a:cs typeface="Helvetica Neue"/>
                <a:sym typeface="Helvetica Neue"/>
              </a:defRPr>
            </a:pPr>
            <a:r>
              <a:t>Answer however you like. Please answer as honestly as you feel comfortable. I will ask some follow ups.  I won’t go super deep because we are demoing.  Any questions?</a:t>
            </a:r>
          </a:p>
          <a:p>
            <a:pPr defTabSz="457200">
              <a:lnSpc>
                <a:spcPct val="117999"/>
              </a:lnSpc>
              <a:defRPr sz="1600">
                <a:latin typeface="Helvetica Neue"/>
                <a:ea typeface="Helvetica Neue"/>
                <a:cs typeface="Helvetica Neue"/>
                <a:sym typeface="Helvetica Neue"/>
              </a:defRPr>
            </a:pPr>
            <a:r>
              <a:t>-What do people get wrong about you?</a:t>
            </a:r>
          </a:p>
          <a:p>
            <a:pPr defTabSz="457200">
              <a:lnSpc>
                <a:spcPct val="117999"/>
              </a:lnSpc>
              <a:defRPr sz="1600">
                <a:latin typeface="Helvetica Neue"/>
                <a:ea typeface="Helvetica Neue"/>
                <a:cs typeface="Helvetica Neue"/>
                <a:sym typeface="Helvetica Neue"/>
              </a:defRPr>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3" name="Shape 2613"/>
          <p:cNvSpPr/>
          <p:nvPr>
            <p:ph type="sldImg"/>
          </p:nvPr>
        </p:nvSpPr>
        <p:spPr>
          <a:prstGeom prst="rect">
            <a:avLst/>
          </a:prstGeom>
        </p:spPr>
        <p:txBody>
          <a:bodyPr/>
          <a:lstStyle/>
          <a:p>
            <a:pPr/>
          </a:p>
        </p:txBody>
      </p:sp>
      <p:sp>
        <p:nvSpPr>
          <p:cNvPr id="2614" name="Shape 2614"/>
          <p:cNvSpPr/>
          <p:nvPr>
            <p:ph type="body" sz="quarter" idx="1"/>
          </p:nvPr>
        </p:nvSpPr>
        <p:spPr>
          <a:prstGeom prst="rect">
            <a:avLst/>
          </a:prstGeom>
        </p:spPr>
        <p:txBody>
          <a:bodyPr/>
          <a:lstStyle/>
          <a:p>
            <a:pPr defTabSz="1896533">
              <a:defRPr sz="2000"/>
            </a:pPr>
            <a:r>
              <a:t>-Participants live w label, go past label to understand who truly are.  </a:t>
            </a:r>
          </a:p>
          <a:p>
            <a:pPr defTabSz="1896533">
              <a:defRPr sz="2000"/>
            </a:pPr>
            <a:r>
              <a:t>-We do by asking questions you’re not supposed to - maybe like to but too rude or politically incorrect or don’t have access to person.  </a:t>
            </a:r>
          </a:p>
          <a:p>
            <a:pPr defTabSz="1896533">
              <a:defRPr sz="2000"/>
            </a:pPr>
            <a:r>
              <a:t>People then get to answer however they want.</a:t>
            </a:r>
          </a:p>
          <a:p>
            <a:pPr defTabSz="457200">
              <a:lnSpc>
                <a:spcPct val="110000"/>
              </a:lnSpc>
              <a:defRPr sz="1700">
                <a:latin typeface="Helvetica Neue"/>
                <a:ea typeface="Helvetica Neue"/>
                <a:cs typeface="Helvetica Neue"/>
                <a:sym typeface="Helvetica Neue"/>
              </a:defRPr>
            </a:pPr>
            <a:r>
              <a:t>This show only features people with first hand experience…</a:t>
            </a:r>
          </a:p>
          <a:p>
            <a:pPr defTabSz="457200">
              <a:lnSpc>
                <a:spcPct val="117999"/>
              </a:lnSpc>
              <a:defRPr sz="1700">
                <a:latin typeface="Helvetica Neue"/>
                <a:ea typeface="Helvetica Neue"/>
                <a:cs typeface="Helvetica Neue"/>
                <a:sym typeface="Helvetica Neue"/>
              </a:defRPr>
            </a:pPr>
            <a:r>
              <a:t>Just because they have this label, it doesn’t mean they all think the same.</a:t>
            </a:r>
          </a:p>
          <a:p>
            <a:pPr defTabSz="1896533">
              <a:defRPr sz="2000"/>
            </a:pPr>
          </a:p>
          <a:p>
            <a:pPr defTabSz="1896533">
              <a:defRPr sz="2000"/>
            </a:pPr>
            <a:r>
              <a:t>-Here’s trailer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1" name="Shape 2741"/>
          <p:cNvSpPr/>
          <p:nvPr>
            <p:ph type="sldImg"/>
          </p:nvPr>
        </p:nvSpPr>
        <p:spPr>
          <a:prstGeom prst="rect">
            <a:avLst/>
          </a:prstGeom>
        </p:spPr>
        <p:txBody>
          <a:bodyPr/>
          <a:lstStyle/>
          <a:p>
            <a:pPr/>
          </a:p>
        </p:txBody>
      </p:sp>
      <p:sp>
        <p:nvSpPr>
          <p:cNvPr id="2742" name="Shape 2742"/>
          <p:cNvSpPr/>
          <p:nvPr>
            <p:ph type="body" sz="quarter" idx="1"/>
          </p:nvPr>
        </p:nvSpPr>
        <p:spPr>
          <a:prstGeom prst="rect">
            <a:avLst/>
          </a:prstGeom>
        </p:spPr>
        <p:txBody>
          <a:bodyPr/>
          <a:lstStyle/>
          <a:p>
            <a:pPr>
              <a:defRPr sz="1900"/>
            </a:pPr>
            <a:r>
              <a:t>When someone comes in to see me, I want them to not only be themselves, I want them to shine, I want them to be great, so I do whatever it takes to help make that happen.  </a:t>
            </a:r>
          </a:p>
          <a:p>
            <a:pPr>
              <a:defRPr sz="1900"/>
            </a:pPr>
          </a:p>
          <a:p>
            <a:pPr>
              <a:defRPr sz="1900"/>
            </a:pPr>
            <a:r>
              <a:t>*I hold a lot of power in how this interaction will go.  </a:t>
            </a:r>
          </a:p>
          <a:p>
            <a:pPr>
              <a:defRPr sz="1900"/>
            </a:pPr>
            <a:r>
              <a:t>For me it’s about aiming for them to have a positive experience.</a:t>
            </a:r>
          </a:p>
          <a:p>
            <a:pPr>
              <a:defRPr sz="1700"/>
            </a:pPr>
          </a:p>
          <a:p>
            <a:pPr>
              <a:defRPr sz="1700"/>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9" name="Shape 2749"/>
          <p:cNvSpPr/>
          <p:nvPr>
            <p:ph type="sldImg"/>
          </p:nvPr>
        </p:nvSpPr>
        <p:spPr>
          <a:prstGeom prst="rect">
            <a:avLst/>
          </a:prstGeom>
        </p:spPr>
        <p:txBody>
          <a:bodyPr/>
          <a:lstStyle/>
          <a:p>
            <a:pPr/>
          </a:p>
        </p:txBody>
      </p:sp>
      <p:sp>
        <p:nvSpPr>
          <p:cNvPr id="2750" name="Shape 2750"/>
          <p:cNvSpPr/>
          <p:nvPr>
            <p:ph type="body" sz="quarter" idx="1"/>
          </p:nvPr>
        </p:nvSpPr>
        <p:spPr>
          <a:prstGeom prst="rect">
            <a:avLst/>
          </a:prstGeom>
        </p:spPr>
        <p:txBody>
          <a:bodyPr/>
          <a:lstStyle/>
          <a:p>
            <a:pPr defTabSz="457200">
              <a:lnSpc>
                <a:spcPct val="117999"/>
              </a:lnSpc>
              <a:defRPr sz="1900">
                <a:latin typeface="Helvetica Neue"/>
                <a:ea typeface="Helvetica Neue"/>
                <a:cs typeface="Helvetica Neue"/>
                <a:sym typeface="Helvetica Neue"/>
              </a:defRPr>
            </a:pPr>
            <a:r>
              <a:t>You make people feel comfortable quickly if they </a:t>
            </a:r>
            <a:r>
              <a:rPr b="1"/>
              <a:t>trust you</a:t>
            </a:r>
            <a:r>
              <a:t>…</a:t>
            </a:r>
          </a:p>
          <a:p>
            <a:pPr defTabSz="457200">
              <a:lnSpc>
                <a:spcPct val="117999"/>
              </a:lnSpc>
              <a:defRPr sz="1900">
                <a:latin typeface="Helvetica Neue"/>
                <a:ea typeface="Helvetica Neue"/>
                <a:cs typeface="Helvetica Neue"/>
                <a:sym typeface="Helvetica Neue"/>
              </a:defRPr>
            </a:pPr>
            <a:r>
              <a:t>Doesn’t matter who you are, you are nervous coming into an interview…</a:t>
            </a:r>
          </a:p>
          <a:p>
            <a:pPr>
              <a:defRPr sz="1900"/>
            </a:pPr>
            <a:r>
              <a:rPr b="1"/>
              <a:t>I am on</a:t>
            </a:r>
            <a:r>
              <a:t>.  </a:t>
            </a:r>
          </a:p>
          <a:p>
            <a:pPr>
              <a:defRPr sz="1900"/>
            </a:pPr>
            <a:r>
              <a:t>-From the moment they walk thought the door, my focus is 100% on them - not desk, home, phone.</a:t>
            </a:r>
          </a:p>
          <a:p>
            <a:pPr>
              <a:defRPr sz="1900"/>
            </a:pPr>
            <a:r>
              <a:t>-I genuinely care for this person, I’m on their side.  </a:t>
            </a:r>
            <a:r>
              <a:rPr b="1"/>
              <a:t>There’s no-one more important to me</a:t>
            </a:r>
            <a:r>
              <a:t>, right now, than them.</a:t>
            </a:r>
          </a:p>
          <a:p>
            <a:pPr defTabSz="457200">
              <a:lnSpc>
                <a:spcPct val="117999"/>
              </a:lnSpc>
              <a:defRPr sz="1900">
                <a:latin typeface="Helvetica Neue"/>
                <a:ea typeface="Helvetica Neue"/>
                <a:cs typeface="Helvetica Neue"/>
                <a:sym typeface="Helvetica Neue"/>
              </a:defRPr>
            </a:pPr>
            <a:r>
              <a:t>-</a:t>
            </a:r>
            <a:r>
              <a:rPr b="1"/>
              <a:t>I think about it this way</a:t>
            </a:r>
            <a:r>
              <a:t>.  IV with love.  I’m in love with them in that moment. People can feel that.</a:t>
            </a:r>
          </a:p>
          <a:p>
            <a:pPr>
              <a:defRPr sz="1900"/>
            </a:pPr>
            <a:r>
              <a:t>-Being on doesn’t mean being fake.  Every person deserves this.  </a:t>
            </a:r>
          </a:p>
          <a:p>
            <a:pPr>
              <a:defRPr sz="1900"/>
            </a:pPr>
          </a:p>
          <a:p>
            <a:pPr>
              <a:defRPr sz="1900"/>
            </a:pPr>
            <a:r>
              <a:t>*Easy to become blaze about people’s stories, particularly when you hear them all the time.  But they don’t know that.  All they know is they’re about to share something very personal.  I owe it to them to be on.</a:t>
            </a:r>
          </a:p>
          <a:p>
            <a:pPr>
              <a:defRPr sz="1900"/>
            </a:pPr>
            <a:r>
              <a:t>Being on</a:t>
            </a:r>
          </a:p>
          <a:p>
            <a:pPr>
              <a:defRPr sz="1900"/>
            </a:pPr>
          </a:p>
          <a:p>
            <a:pPr>
              <a:defRPr sz="1900"/>
            </a:pPr>
          </a:p>
          <a:p>
            <a:pPr>
              <a:defRPr sz="1900"/>
            </a:pPr>
          </a:p>
          <a:p>
            <a:pPr defTabSz="457200">
              <a:lnSpc>
                <a:spcPct val="117999"/>
              </a:lnSpc>
              <a:defRPr b="1" sz="1900">
                <a:latin typeface="Helvetica Neue"/>
                <a:ea typeface="Helvetica Neue"/>
                <a:cs typeface="Helvetica Neue"/>
                <a:sym typeface="Helvetica Neue"/>
              </a:defRPr>
            </a:pPr>
            <a:r>
              <a:t>Find common ground</a:t>
            </a:r>
            <a:endParaRPr b="0"/>
          </a:p>
          <a:p>
            <a:pPr defTabSz="457200">
              <a:lnSpc>
                <a:spcPct val="117999"/>
              </a:lnSpc>
              <a:defRPr sz="1900">
                <a:latin typeface="Helvetica Neue"/>
                <a:ea typeface="Helvetica Neue"/>
                <a:cs typeface="Helvetica Neue"/>
                <a:sym typeface="Helvetica Neue"/>
              </a:defRPr>
            </a:pPr>
            <a:r>
              <a:t>Find a way to form a small connection.  It helps break the ice and show that you both </a:t>
            </a:r>
            <a:r>
              <a:rPr b="1"/>
              <a:t>had a similar experience</a:t>
            </a:r>
            <a:r>
              <a:t>, and that you </a:t>
            </a:r>
            <a:r>
              <a:rPr b="1"/>
              <a:t>get each other on some small level</a:t>
            </a:r>
            <a:r>
              <a:t>…</a:t>
            </a:r>
          </a:p>
          <a:p>
            <a:pPr defTabSz="457200">
              <a:lnSpc>
                <a:spcPct val="117999"/>
              </a:lnSpc>
              <a:defRPr sz="1900">
                <a:latin typeface="Helvetica Neue"/>
                <a:ea typeface="Helvetica Neue"/>
                <a:cs typeface="Helvetica Neue"/>
                <a:sym typeface="Helvetica Neue"/>
              </a:defRPr>
            </a:pPr>
          </a:p>
          <a:p>
            <a:pPr defTabSz="457200">
              <a:lnSpc>
                <a:spcPct val="117999"/>
              </a:lnSpc>
              <a:defRPr b="1" sz="1900">
                <a:latin typeface="Helvetica Neue"/>
                <a:ea typeface="Helvetica Neue"/>
                <a:cs typeface="Helvetica Neue"/>
                <a:sym typeface="Helvetica Neue"/>
              </a:defRPr>
            </a:pPr>
            <a:r>
              <a:t>Be transparent</a:t>
            </a:r>
          </a:p>
          <a:p>
            <a:pPr defTabSz="457200">
              <a:lnSpc>
                <a:spcPct val="117999"/>
              </a:lnSpc>
              <a:defRPr sz="1900">
                <a:latin typeface="Helvetica Neue"/>
                <a:ea typeface="Helvetica Neue"/>
                <a:cs typeface="Helvetica Neue"/>
                <a:sym typeface="Helvetica Neue"/>
              </a:defRPr>
            </a:pPr>
            <a:r>
              <a:t>-There are no secrets, not trying to set them up or trick them.</a:t>
            </a:r>
          </a:p>
          <a:p>
            <a:pPr defTabSz="457200">
              <a:lnSpc>
                <a:spcPct val="117999"/>
              </a:lnSpc>
              <a:defRPr sz="1900">
                <a:latin typeface="Helvetica Neue"/>
                <a:ea typeface="Helvetica Neue"/>
                <a:cs typeface="Helvetica Neue"/>
                <a:sym typeface="Helvetica Neue"/>
              </a:defRPr>
            </a:pPr>
            <a:r>
              <a:t>-People don’t want to look stupid/make mistakes</a:t>
            </a:r>
          </a:p>
          <a:p>
            <a:pPr defTabSz="457200">
              <a:lnSpc>
                <a:spcPct val="117999"/>
              </a:lnSpc>
              <a:defRPr sz="1900">
                <a:latin typeface="Helvetica Neue"/>
                <a:ea typeface="Helvetica Neue"/>
                <a:cs typeface="Helvetica Neue"/>
                <a:sym typeface="Helvetica Neue"/>
              </a:defRPr>
            </a:pPr>
            <a:r>
              <a:t>-Clear how going to work to eliminate doubts. </a:t>
            </a:r>
            <a:r>
              <a:rPr i="1"/>
              <a:t>This is where I stand, this is the cameras etc</a:t>
            </a:r>
          </a:p>
          <a:p>
            <a:pPr defTabSz="457200">
              <a:lnSpc>
                <a:spcPct val="117999"/>
              </a:lnSpc>
              <a:defRPr sz="1900">
                <a:latin typeface="Helvetica Neue"/>
                <a:ea typeface="Helvetica Neue"/>
                <a:cs typeface="Helvetica Neue"/>
                <a:sym typeface="Helvetica Neue"/>
              </a:defRPr>
            </a:pPr>
            <a:r>
              <a:t>-Also organised + prepared.  (I’m not in the corner madly writing questions). They will trust the process if they feel they are in the hands of a professional.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5" name="Shape 2755"/>
          <p:cNvSpPr/>
          <p:nvPr>
            <p:ph type="sldImg"/>
          </p:nvPr>
        </p:nvSpPr>
        <p:spPr>
          <a:prstGeom prst="rect">
            <a:avLst/>
          </a:prstGeom>
        </p:spPr>
        <p:txBody>
          <a:bodyPr/>
          <a:lstStyle/>
          <a:p>
            <a:pPr/>
          </a:p>
        </p:txBody>
      </p:sp>
      <p:sp>
        <p:nvSpPr>
          <p:cNvPr id="2756" name="Shape 2756"/>
          <p:cNvSpPr/>
          <p:nvPr>
            <p:ph type="body" sz="quarter" idx="1"/>
          </p:nvPr>
        </p:nvSpPr>
        <p:spPr>
          <a:prstGeom prst="rect">
            <a:avLst/>
          </a:prstGeom>
        </p:spPr>
        <p:txBody>
          <a:bodyPr/>
          <a:lstStyle/>
          <a:p>
            <a:pPr defTabSz="457200">
              <a:lnSpc>
                <a:spcPct val="117999"/>
              </a:lnSpc>
              <a:defRPr sz="1900">
                <a:latin typeface="Helvetica Neue"/>
                <a:ea typeface="Helvetica Neue"/>
                <a:cs typeface="Helvetica Neue"/>
                <a:sym typeface="Helvetica Neue"/>
              </a:defRPr>
            </a:pPr>
            <a:r>
              <a:t>Here’s a pic of my set.  As you can see it’s a bit intimidating, especially for someone who’s never been interviewed before.</a:t>
            </a:r>
          </a:p>
          <a:p>
            <a:pPr defTabSz="457200">
              <a:lnSpc>
                <a:spcPct val="117999"/>
              </a:lnSpc>
              <a:defRPr sz="1900">
                <a:latin typeface="Helvetica Neue"/>
                <a:ea typeface="Helvetica Neue"/>
                <a:cs typeface="Helvetica Neue"/>
                <a:sym typeface="Helvetica Neue"/>
              </a:defRPr>
            </a:pPr>
          </a:p>
          <a:p>
            <a:pPr defTabSz="457200">
              <a:lnSpc>
                <a:spcPct val="117999"/>
              </a:lnSpc>
              <a:defRPr sz="1900">
                <a:latin typeface="Helvetica Neue"/>
                <a:ea typeface="Helvetica Neue"/>
                <a:cs typeface="Helvetica Neue"/>
                <a:sym typeface="Helvetica Neue"/>
              </a:defRPr>
            </a:pPr>
            <a:r>
              <a:t>So I work really hard when that person walks through the door, to make them feel comfortable and to help alleviate anxiety.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6" name="Shape 2766"/>
          <p:cNvSpPr/>
          <p:nvPr>
            <p:ph type="sldImg"/>
          </p:nvPr>
        </p:nvSpPr>
        <p:spPr>
          <a:prstGeom prst="rect">
            <a:avLst/>
          </a:prstGeom>
        </p:spPr>
        <p:txBody>
          <a:bodyPr/>
          <a:lstStyle/>
          <a:p>
            <a:pPr/>
          </a:p>
        </p:txBody>
      </p:sp>
      <p:sp>
        <p:nvSpPr>
          <p:cNvPr id="2767" name="Shape 2767"/>
          <p:cNvSpPr/>
          <p:nvPr>
            <p:ph type="body" sz="quarter" idx="1"/>
          </p:nvPr>
        </p:nvSpPr>
        <p:spPr>
          <a:prstGeom prst="rect">
            <a:avLst/>
          </a:prstGeom>
        </p:spPr>
        <p:txBody>
          <a:bodyPr/>
          <a:lstStyle/>
          <a:p>
            <a:pPr defTabSz="457200">
              <a:lnSpc>
                <a:spcPct val="117999"/>
              </a:lnSpc>
              <a:defRPr sz="1700">
                <a:latin typeface="Helvetica Neue"/>
                <a:ea typeface="Helvetica Neue"/>
                <a:cs typeface="Helvetica Neue"/>
                <a:sym typeface="Helvetica Neue"/>
              </a:defRPr>
            </a:pPr>
            <a:r>
              <a:t>One of my best skills is being able to talk to anyone.  And ultimately get anyone to open up.  To be able to read people in there moment, you need to get on their level.  When you can get on someone’s level you can empathise with them and their experience…</a:t>
            </a:r>
          </a:p>
          <a:p>
            <a:pPr defTabSz="457200">
              <a:lnSpc>
                <a:spcPct val="117999"/>
              </a:lnSpc>
              <a:defRPr sz="1700">
                <a:latin typeface="Helvetica Neue"/>
                <a:ea typeface="Helvetica Neue"/>
                <a:cs typeface="Helvetica Neue"/>
                <a:sym typeface="Helvetica Neue"/>
              </a:defRPr>
            </a:pPr>
          </a:p>
          <a:p>
            <a:pPr defTabSz="457200">
              <a:lnSpc>
                <a:spcPct val="117999"/>
              </a:lnSpc>
              <a:defRPr sz="1700">
                <a:latin typeface="Helvetica Neue"/>
                <a:ea typeface="Helvetica Neue"/>
                <a:cs typeface="Helvetica Neue"/>
                <a:sym typeface="Helvetica Neue"/>
              </a:defRPr>
            </a:pPr>
            <a:r>
              <a:t>When you start talking, </a:t>
            </a:r>
            <a:r>
              <a:t>GENUINELY LISTEN &amp; GIVE A SHIT</a:t>
            </a:r>
            <a:r>
              <a:t> - this is also called “Active Listening”</a:t>
            </a:r>
          </a:p>
          <a:p>
            <a:pPr defTabSz="457200">
              <a:lnSpc>
                <a:spcPct val="117999"/>
              </a:lnSpc>
              <a:defRPr sz="1700">
                <a:latin typeface="Helvetica Neue"/>
                <a:ea typeface="Helvetica Neue"/>
                <a:cs typeface="Helvetica Neue"/>
                <a:sym typeface="Helvetica Neue"/>
              </a:defRPr>
            </a:pPr>
            <a:r>
              <a:t>Not just hearing the words, but </a:t>
            </a:r>
            <a:r>
              <a:rPr b="1"/>
              <a:t>taking in body language</a:t>
            </a:r>
            <a:r>
              <a:t> and </a:t>
            </a:r>
            <a:r>
              <a:rPr b="1"/>
              <a:t>emotive cues.  Acknowledge what they are saying is hitting home</a:t>
            </a:r>
            <a:r>
              <a:t>. </a:t>
            </a:r>
          </a:p>
          <a:p>
            <a:pPr defTabSz="457200">
              <a:lnSpc>
                <a:spcPct val="117999"/>
              </a:lnSpc>
              <a:defRPr sz="1700">
                <a:latin typeface="Helvetica Neue"/>
                <a:ea typeface="Helvetica Neue"/>
                <a:cs typeface="Helvetica Neue"/>
                <a:sym typeface="Helvetica Neue"/>
              </a:defRPr>
            </a:pPr>
          </a:p>
          <a:p>
            <a:pPr defTabSz="457200">
              <a:lnSpc>
                <a:spcPct val="117999"/>
              </a:lnSpc>
              <a:defRPr sz="1700">
                <a:latin typeface="Helvetica Neue"/>
                <a:ea typeface="Helvetica Neue"/>
                <a:cs typeface="Helvetica Neue"/>
                <a:sym typeface="Helvetica Neue"/>
              </a:defRPr>
            </a:pPr>
            <a:r>
              <a:t>USE YOUR WEALTH OF EXPERIENCE TO TRANSPORT INTO THEIR SHOES</a:t>
            </a:r>
          </a:p>
          <a:p>
            <a:pPr defTabSz="457200">
              <a:lnSpc>
                <a:spcPct val="117999"/>
              </a:lnSpc>
              <a:defRPr sz="1700">
                <a:latin typeface="Helvetica Neue"/>
                <a:ea typeface="Helvetica Neue"/>
                <a:cs typeface="Helvetica Neue"/>
                <a:sym typeface="Helvetica Neue"/>
              </a:defRPr>
            </a:pPr>
            <a:r>
              <a:t>I’m constantly trying to find ways in which I have understood, in my own life, a certain feeling they’re talking about - loneliness, being judged, fear, joy.  </a:t>
            </a:r>
          </a:p>
          <a:p>
            <a:pPr defTabSz="457200">
              <a:lnSpc>
                <a:spcPct val="117999"/>
              </a:lnSpc>
              <a:defRPr sz="1700">
                <a:latin typeface="Helvetica Neue"/>
                <a:ea typeface="Helvetica Neue"/>
                <a:cs typeface="Helvetica Neue"/>
                <a:sym typeface="Helvetica Neue"/>
              </a:defRPr>
            </a:pPr>
            <a:r>
              <a:t>I may not have cheated on my partner, but find ways to identify with the feelings or experience, use in question asking.</a:t>
            </a:r>
          </a:p>
          <a:p>
            <a:pPr defTabSz="457200">
              <a:lnSpc>
                <a:spcPct val="117999"/>
              </a:lnSpc>
              <a:defRPr sz="1700">
                <a:latin typeface="Helvetica Neue"/>
                <a:ea typeface="Helvetica Neue"/>
                <a:cs typeface="Helvetica Neue"/>
                <a:sym typeface="Helvetica Neue"/>
              </a:defRPr>
            </a:pPr>
          </a:p>
          <a:p>
            <a:pPr defTabSz="457200">
              <a:lnSpc>
                <a:spcPct val="117999"/>
              </a:lnSpc>
              <a:defRPr sz="1700">
                <a:latin typeface="Helvetica Neue"/>
                <a:ea typeface="Helvetica Neue"/>
                <a:cs typeface="Helvetica Neue"/>
                <a:sym typeface="Helvetica Neue"/>
              </a:defRPr>
            </a:pPr>
            <a:r>
              <a:rPr b="1"/>
              <a:t>You also need to be aware of your biases </a:t>
            </a:r>
            <a:r>
              <a:t>- or not bring your biases or emotions to your question asking.</a:t>
            </a:r>
          </a:p>
          <a:p>
            <a:pPr defTabSz="457200">
              <a:lnSpc>
                <a:spcPct val="117999"/>
              </a:lnSpc>
              <a:defRPr sz="1700">
                <a:latin typeface="Helvetica Neue"/>
                <a:ea typeface="Helvetica Neue"/>
                <a:cs typeface="Helvetica Neue"/>
                <a:sym typeface="Helvetica Neue"/>
              </a:defRPr>
            </a:pPr>
            <a:r>
              <a:t>This is about trying to understand someone, not be sorry, or sad, or angry for them.</a:t>
            </a:r>
          </a:p>
          <a:p>
            <a:pPr defTabSz="457200">
              <a:lnSpc>
                <a:spcPct val="117999"/>
              </a:lnSpc>
              <a:defRPr sz="1700">
                <a:latin typeface="Helvetica Neue"/>
                <a:ea typeface="Helvetica Neue"/>
                <a:cs typeface="Helvetica Neue"/>
                <a:sym typeface="Helvetica Neue"/>
              </a:defRPr>
            </a:pPr>
          </a:p>
          <a:p>
            <a:pPr defTabSz="457200">
              <a:lnSpc>
                <a:spcPct val="117999"/>
              </a:lnSpc>
              <a:defRPr sz="1700">
                <a:latin typeface="Helvetica Neue"/>
                <a:ea typeface="Helvetica Neue"/>
                <a:cs typeface="Helvetica Neue"/>
                <a:sym typeface="Helvetica Neue"/>
              </a:defRPr>
            </a:pPr>
            <a:r>
              <a:t>So rather than, </a:t>
            </a:r>
            <a:r>
              <a:rPr i="1"/>
              <a:t>“How could you do that to someone you love?”</a:t>
            </a:r>
            <a:r>
              <a:t>, ask  </a:t>
            </a:r>
            <a:r>
              <a:rPr i="1"/>
              <a:t>“What was it like to hurt the person you love?”</a:t>
            </a:r>
          </a:p>
          <a:p>
            <a:pPr defTabSz="457200">
              <a:lnSpc>
                <a:spcPct val="117999"/>
              </a:lnSpc>
              <a:defRPr sz="1800">
                <a:latin typeface="Helvetica Neue"/>
                <a:ea typeface="Helvetica Neue"/>
                <a:cs typeface="Helvetica Neue"/>
                <a:sym typeface="Helvetica Neue"/>
              </a:defRPr>
            </a:pPr>
          </a:p>
          <a:p>
            <a:pPr>
              <a:defRPr b="1" sz="1800"/>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0" name="Shape 2770"/>
          <p:cNvSpPr/>
          <p:nvPr>
            <p:ph type="sldImg"/>
          </p:nvPr>
        </p:nvSpPr>
        <p:spPr>
          <a:prstGeom prst="rect">
            <a:avLst/>
          </a:prstGeom>
        </p:spPr>
        <p:txBody>
          <a:bodyPr/>
          <a:lstStyle/>
          <a:p>
            <a:pPr/>
          </a:p>
        </p:txBody>
      </p:sp>
      <p:sp>
        <p:nvSpPr>
          <p:cNvPr id="2771" name="Shape 2771"/>
          <p:cNvSpPr/>
          <p:nvPr>
            <p:ph type="body" sz="quarter" idx="1"/>
          </p:nvPr>
        </p:nvSpPr>
        <p:spPr>
          <a:prstGeom prst="rect">
            <a:avLst/>
          </a:prstGeom>
        </p:spPr>
        <p:txBody>
          <a:bodyPr/>
          <a:lstStyle/>
          <a:p>
            <a:pPr defTabSz="457200">
              <a:lnSpc>
                <a:spcPct val="117999"/>
              </a:lnSpc>
              <a:defRPr sz="1800">
                <a:latin typeface="Helvetica Neue"/>
                <a:ea typeface="Helvetica Neue"/>
                <a:cs typeface="Helvetica Neue"/>
                <a:sym typeface="Helvetica Neue"/>
              </a:defRPr>
            </a:pPr>
            <a:r>
              <a:t>I’m going to send a link to an example.  This is an uncut interview from Hello Stranger</a:t>
            </a:r>
          </a:p>
          <a:p>
            <a:pPr defTabSz="457200">
              <a:lnSpc>
                <a:spcPct val="117999"/>
              </a:lnSpc>
              <a:defRPr sz="1800">
                <a:latin typeface="Helvetica Neue"/>
                <a:ea typeface="Helvetica Neue"/>
                <a:cs typeface="Helvetica Neue"/>
                <a:sym typeface="Helvetica Neue"/>
              </a:defRPr>
            </a:pPr>
            <a:r>
              <a:t>-street iv, 15mins, person never met, universal questions, intro &amp; 3rd question.</a:t>
            </a:r>
          </a:p>
          <a:p>
            <a:pPr defTabSz="457200">
              <a:lnSpc>
                <a:spcPct val="117999"/>
              </a:lnSpc>
              <a:defRPr sz="1800">
                <a:latin typeface="Helvetica Neue"/>
                <a:ea typeface="Helvetica Neue"/>
                <a:cs typeface="Helvetica Neue"/>
                <a:sym typeface="Helvetica Neue"/>
              </a:defRPr>
            </a:pPr>
          </a:p>
          <a:p>
            <a:pPr defTabSz="457200">
              <a:lnSpc>
                <a:spcPct val="117999"/>
              </a:lnSpc>
              <a:defRPr sz="1800">
                <a:latin typeface="Helvetica Neue"/>
                <a:ea typeface="Helvetica Neue"/>
                <a:cs typeface="Helvetica Neue"/>
                <a:sym typeface="Helvetica Neue"/>
              </a:defRPr>
            </a:pPr>
            <a:r>
              <a:t>When watching this, I want you to reflect on </a:t>
            </a:r>
            <a:r>
              <a:rPr b="1"/>
              <a:t>how I show empathy, what questions I ask, and what you would ask.</a:t>
            </a:r>
            <a:r>
              <a:t> </a:t>
            </a:r>
          </a:p>
          <a:p>
            <a:pPr defTabSz="457200">
              <a:lnSpc>
                <a:spcPct val="117999"/>
              </a:lnSpc>
              <a:defRPr sz="1800">
                <a:latin typeface="Helvetica Neue"/>
                <a:ea typeface="Helvetica Neue"/>
                <a:cs typeface="Helvetica Neue"/>
                <a:sym typeface="Helvetica Neue"/>
              </a:defRPr>
            </a:pPr>
          </a:p>
          <a:p>
            <a:pPr defTabSz="457200">
              <a:lnSpc>
                <a:spcPct val="117999"/>
              </a:lnSpc>
              <a:defRPr sz="1800">
                <a:latin typeface="Helvetica Neue"/>
                <a:ea typeface="Helvetica Neue"/>
                <a:cs typeface="Helvetica Neue"/>
                <a:sym typeface="Helvetica Neue"/>
              </a:defRPr>
            </a:pPr>
            <a:r>
              <a:t>She goes on to tell about stealing cars from foster parents - she was trouble it sounds like!</a:t>
            </a:r>
          </a:p>
          <a:p>
            <a:pPr defTabSz="457200">
              <a:lnSpc>
                <a:spcPct val="117999"/>
              </a:lnSpc>
              <a:defRPr sz="1800">
                <a:latin typeface="Helvetica Neue"/>
                <a:ea typeface="Helvetica Neue"/>
                <a:cs typeface="Helvetica Neue"/>
                <a:sym typeface="Helvetica Neue"/>
              </a:defRPr>
            </a:pPr>
          </a:p>
          <a:p>
            <a:pPr defTabSz="457200">
              <a:lnSpc>
                <a:spcPct val="117999"/>
              </a:lnSpc>
              <a:defRPr sz="1800">
                <a:latin typeface="Helvetica Neue"/>
                <a:ea typeface="Helvetica Neue"/>
                <a:cs typeface="Helvetica Neue"/>
                <a:sym typeface="Helvetica Neue"/>
              </a:defRPr>
            </a:pPr>
            <a:r>
              <a:t>*How quickly you can get to something real. </a:t>
            </a:r>
          </a:p>
          <a:p>
            <a:pPr defTabSz="457200">
              <a:lnSpc>
                <a:spcPct val="117999"/>
              </a:lnSpc>
              <a:defRPr sz="1800">
                <a:latin typeface="Helvetica Neue"/>
                <a:ea typeface="Helvetica Neue"/>
                <a:cs typeface="Helvetica Neue"/>
                <a:sym typeface="Helvetica Neue"/>
              </a:defRPr>
            </a:pPr>
          </a:p>
          <a:p>
            <a:pPr defTabSz="457200">
              <a:lnSpc>
                <a:spcPct val="117999"/>
              </a:lnSpc>
              <a:defRPr sz="1800">
                <a:latin typeface="Helvetica Neue"/>
                <a:ea typeface="Helvetica Neue"/>
                <a:cs typeface="Helvetica Neue"/>
                <a:sym typeface="Helvetica Neue"/>
              </a:defRPr>
            </a:pPr>
            <a:r>
              <a:t>But why I wanted to show you is how quickly someone I’ve just met, will get honest about their life - this was a minute or two into our interaction</a:t>
            </a:r>
          </a:p>
          <a:p>
            <a:pPr defTabSz="457200">
              <a:lnSpc>
                <a:spcPct val="117999"/>
              </a:lnSpc>
              <a:defRPr sz="1800">
                <a:latin typeface="Helvetica Neue"/>
                <a:ea typeface="Helvetica Neue"/>
                <a:cs typeface="Helvetica Neue"/>
                <a:sym typeface="Helvetica Neue"/>
              </a:defRPr>
            </a:pPr>
          </a:p>
          <a:p>
            <a:pPr defTabSz="457200">
              <a:lnSpc>
                <a:spcPct val="117999"/>
              </a:lnSpc>
              <a:defRPr sz="1800">
                <a:latin typeface="Helvetica Neue"/>
                <a:ea typeface="Helvetica Neue"/>
                <a:cs typeface="Helvetica Neue"/>
                <a:sym typeface="Helvetica Neue"/>
              </a:defRPr>
            </a:pPr>
            <a:r>
              <a:t>She throws out lots of hooks- areas to ask about, I could have gone deep into the trauma she experienced as a child</a:t>
            </a:r>
          </a:p>
          <a:p>
            <a:pPr defTabSz="457200">
              <a:lnSpc>
                <a:spcPct val="117999"/>
              </a:lnSpc>
              <a:defRPr sz="1800">
                <a:latin typeface="Helvetica Neue"/>
                <a:ea typeface="Helvetica Neue"/>
                <a:cs typeface="Helvetica Neue"/>
                <a:sym typeface="Helvetica Neue"/>
              </a:defRPr>
            </a:pPr>
          </a:p>
          <a:p>
            <a:pPr defTabSz="457200">
              <a:lnSpc>
                <a:spcPct val="117999"/>
              </a:lnSpc>
              <a:defRPr sz="1800">
                <a:latin typeface="Helvetica Neue"/>
                <a:ea typeface="Helvetica Neue"/>
                <a:cs typeface="Helvetica Neue"/>
                <a:sym typeface="Helvetica Neue"/>
              </a:defRPr>
            </a:pPr>
            <a:r>
              <a:t>But I only had a few mins with her on the street and her kid was clearly very present, so I was interested in how it impacted her being a mother, and we got that beautiful moment at the end there - which is important, often when we get into gritty areas that’s where people stay, but for me it’s hearing the wisdom, the wins that is just as important.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9" name="Shape 2779"/>
          <p:cNvSpPr/>
          <p:nvPr>
            <p:ph type="sldImg"/>
          </p:nvPr>
        </p:nvSpPr>
        <p:spPr>
          <a:prstGeom prst="rect">
            <a:avLst/>
          </a:prstGeom>
        </p:spPr>
        <p:txBody>
          <a:bodyPr/>
          <a:lstStyle/>
          <a:p>
            <a:pPr/>
          </a:p>
        </p:txBody>
      </p:sp>
      <p:sp>
        <p:nvSpPr>
          <p:cNvPr id="2780" name="Shape 2780"/>
          <p:cNvSpPr/>
          <p:nvPr>
            <p:ph type="body" sz="quarter" idx="1"/>
          </p:nvPr>
        </p:nvSpPr>
        <p:spPr>
          <a:prstGeom prst="rect">
            <a:avLst/>
          </a:prstGeom>
        </p:spPr>
        <p:txBody>
          <a:bodyPr/>
          <a:lstStyle/>
          <a:p>
            <a:pPr defTabSz="457200">
              <a:lnSpc>
                <a:spcPct val="117999"/>
              </a:lnSpc>
              <a:defRPr b="1" sz="1700">
                <a:latin typeface="Helvetica Neue"/>
                <a:ea typeface="Helvetica Neue"/>
                <a:cs typeface="Helvetica Neue"/>
                <a:sym typeface="Helvetica Neue"/>
              </a:defRPr>
            </a:pPr>
            <a:r>
              <a:t>Plan vs Moment</a:t>
            </a:r>
          </a:p>
          <a:p>
            <a:pPr defTabSz="457200">
              <a:lnSpc>
                <a:spcPct val="117999"/>
              </a:lnSpc>
              <a:defRPr sz="1700">
                <a:latin typeface="Helvetica Neue"/>
                <a:ea typeface="Helvetica Neue"/>
                <a:cs typeface="Helvetica Neue"/>
                <a:sym typeface="Helvetica Neue"/>
              </a:defRPr>
            </a:pPr>
            <a:r>
              <a:t>When I interview, i go in with a series of pre-written questions…</a:t>
            </a:r>
          </a:p>
          <a:p>
            <a:pPr defTabSz="457200">
              <a:lnSpc>
                <a:spcPct val="117999"/>
              </a:lnSpc>
              <a:defRPr sz="1700">
                <a:latin typeface="Helvetica Neue"/>
                <a:ea typeface="Helvetica Neue"/>
                <a:cs typeface="Helvetica Neue"/>
                <a:sym typeface="Helvetica Neue"/>
              </a:defRPr>
            </a:pPr>
            <a:r>
              <a:t>But most of the interview takes place “in the moment”.  In follow-up questions that arise…</a:t>
            </a:r>
          </a:p>
          <a:p>
            <a:pPr defTabSz="457200">
              <a:lnSpc>
                <a:spcPct val="117999"/>
              </a:lnSpc>
              <a:defRPr sz="1700">
                <a:latin typeface="Helvetica Neue"/>
                <a:ea typeface="Helvetica Neue"/>
                <a:cs typeface="Helvetica Neue"/>
                <a:sym typeface="Helvetica Neue"/>
              </a:defRPr>
            </a:pPr>
          </a:p>
          <a:p>
            <a:pPr defTabSz="457200">
              <a:lnSpc>
                <a:spcPct val="117999"/>
              </a:lnSpc>
              <a:defRPr sz="1700">
                <a:latin typeface="Helvetica Neue"/>
                <a:ea typeface="Helvetica Neue"/>
                <a:cs typeface="Helvetica Neue"/>
                <a:sym typeface="Helvetica Neue"/>
              </a:defRPr>
            </a:pPr>
            <a:r>
              <a:rPr b="1"/>
              <a:t>Curiosity vs Interrogation </a:t>
            </a:r>
            <a:endParaRPr b="1"/>
          </a:p>
          <a:p>
            <a:pPr defTabSz="457200">
              <a:lnSpc>
                <a:spcPct val="117999"/>
              </a:lnSpc>
              <a:defRPr sz="1700">
                <a:latin typeface="Helvetica Neue"/>
                <a:ea typeface="Helvetica Neue"/>
                <a:cs typeface="Helvetica Neue"/>
                <a:sym typeface="Helvetica Neue"/>
              </a:defRPr>
            </a:pPr>
            <a:r>
              <a:rPr b="1"/>
              <a:t>I</a:t>
            </a:r>
            <a:r>
              <a:t>nterviewing with love.  I am on the side of the person I’m speaking to. Looking for ways to be positive.  </a:t>
            </a:r>
          </a:p>
          <a:p>
            <a:pPr defTabSz="457200">
              <a:lnSpc>
                <a:spcPct val="117999"/>
              </a:lnSpc>
              <a:defRPr sz="1700">
                <a:latin typeface="Helvetica Neue"/>
                <a:ea typeface="Helvetica Neue"/>
                <a:cs typeface="Helvetica Neue"/>
                <a:sym typeface="Helvetica Neue"/>
              </a:defRPr>
            </a:pPr>
            <a:r>
              <a:t>Not there to </a:t>
            </a:r>
            <a:r>
              <a:rPr b="1"/>
              <a:t>interrogate</a:t>
            </a:r>
            <a:r>
              <a:t> or </a:t>
            </a:r>
            <a:r>
              <a:rPr b="1"/>
              <a:t>get to the bottom</a:t>
            </a:r>
            <a:r>
              <a:t> of something or </a:t>
            </a:r>
            <a:r>
              <a:rPr b="1"/>
              <a:t>crucify</a:t>
            </a:r>
            <a:r>
              <a:t> them.  Hard questions from a place of care. </a:t>
            </a:r>
          </a:p>
          <a:p>
            <a:pPr defTabSz="457200">
              <a:lnSpc>
                <a:spcPct val="117999"/>
              </a:lnSpc>
              <a:defRPr sz="1700">
                <a:latin typeface="Helvetica Neue"/>
                <a:ea typeface="Helvetica Neue"/>
                <a:cs typeface="Helvetica Neue"/>
                <a:sym typeface="Helvetica Neue"/>
              </a:defRPr>
            </a:pPr>
            <a:r>
              <a:t>Be aware of the </a:t>
            </a:r>
            <a:r>
              <a:rPr b="1"/>
              <a:t>weight</a:t>
            </a:r>
            <a:r>
              <a:t> of the questions you're asking, and what it takes to answer them honestly.  </a:t>
            </a:r>
            <a:endParaRPr b="1"/>
          </a:p>
          <a:p>
            <a:pPr defTabSz="457200">
              <a:lnSpc>
                <a:spcPct val="117999"/>
              </a:lnSpc>
              <a:defRPr sz="1700">
                <a:latin typeface="Helvetica Neue"/>
                <a:ea typeface="Helvetica Neue"/>
                <a:cs typeface="Helvetica Neue"/>
                <a:sym typeface="Helvetica Neue"/>
              </a:defRPr>
            </a:pPr>
            <a:r>
              <a:rPr b="1"/>
              <a:t>“How are you?” can be a confronting question to answer really truthfully</a:t>
            </a:r>
            <a:endParaRPr b="1"/>
          </a:p>
          <a:p>
            <a:pPr defTabSz="457200">
              <a:lnSpc>
                <a:spcPct val="117999"/>
              </a:lnSpc>
              <a:defRPr sz="1700">
                <a:latin typeface="Helvetica Neue"/>
                <a:ea typeface="Helvetica Neue"/>
                <a:cs typeface="Helvetica Neue"/>
                <a:sym typeface="Helvetica Neue"/>
              </a:defRPr>
            </a:pPr>
          </a:p>
          <a:p>
            <a:pPr defTabSz="457200">
              <a:lnSpc>
                <a:spcPct val="117999"/>
              </a:lnSpc>
              <a:defRPr sz="1700">
                <a:latin typeface="Helvetica Neue"/>
                <a:ea typeface="Helvetica Neue"/>
                <a:cs typeface="Helvetica Neue"/>
                <a:sym typeface="Helvetica Neue"/>
              </a:defRPr>
            </a:pPr>
            <a:r>
              <a:rPr b="1"/>
              <a:t>Shut up &amp; listen</a:t>
            </a:r>
            <a:r>
              <a:t> - our normal mode is to jump in.</a:t>
            </a:r>
          </a:p>
          <a:p>
            <a:pPr defTabSz="457200">
              <a:lnSpc>
                <a:spcPct val="117999"/>
              </a:lnSpc>
              <a:defRPr sz="1700">
                <a:latin typeface="Helvetica Neue"/>
                <a:ea typeface="Helvetica Neue"/>
                <a:cs typeface="Helvetica Neue"/>
                <a:sym typeface="Helvetica Neue"/>
              </a:defRPr>
            </a:pPr>
            <a:r>
              <a:t>-If you’re not thinking about jumping in with your story, your focus is on what’s happening in front on you.</a:t>
            </a:r>
          </a:p>
          <a:p>
            <a:pPr defTabSz="457200">
              <a:lnSpc>
                <a:spcPct val="117999"/>
              </a:lnSpc>
              <a:defRPr sz="1700">
                <a:latin typeface="Helvetica Neue"/>
                <a:ea typeface="Helvetica Neue"/>
                <a:cs typeface="Helvetica Neue"/>
                <a:sym typeface="Helvetica Neue"/>
              </a:defRPr>
            </a:pPr>
            <a:r>
              <a:t>-When you listen, you’ll start to hear what I call Hooks - little moments that hook your attention…</a:t>
            </a:r>
          </a:p>
          <a:p>
            <a:pPr defTabSz="457200">
              <a:lnSpc>
                <a:spcPct val="117999"/>
              </a:lnSpc>
              <a:defRPr sz="1700">
                <a:latin typeface="Helvetica Neue"/>
                <a:ea typeface="Helvetica Neue"/>
                <a:cs typeface="Helvetica Neue"/>
                <a:sym typeface="Helvetica Neue"/>
              </a:defRPr>
            </a:pPr>
            <a:r>
              <a:t>-if you’re silent, people will fill in the gaps, elaborate, give you more information…</a:t>
            </a:r>
          </a:p>
          <a:p>
            <a:pPr defTabSz="457200">
              <a:lnSpc>
                <a:spcPct val="117999"/>
              </a:lnSpc>
              <a:defRPr sz="1700">
                <a:latin typeface="Helvetica Neue"/>
                <a:ea typeface="Helvetica Neue"/>
                <a:cs typeface="Helvetica Neue"/>
                <a:sym typeface="Helvetica Neue"/>
              </a:defRPr>
            </a:pPr>
          </a:p>
          <a:p>
            <a:pPr defTabSz="457200">
              <a:lnSpc>
                <a:spcPct val="117999"/>
              </a:lnSpc>
              <a:defRPr sz="1700">
                <a:latin typeface="Helvetica Neue"/>
                <a:ea typeface="Helvetica Neue"/>
                <a:cs typeface="Helvetica Neue"/>
                <a:sym typeface="Helvetica Neue"/>
              </a:defRPr>
            </a:pPr>
            <a:r>
              <a:rPr b="1"/>
              <a:t>Be playful</a:t>
            </a:r>
            <a:r>
              <a:t> </a:t>
            </a:r>
            <a:r>
              <a:t>- find ways to find light and shade.  It doesn’t always have to be heavy or serious.  </a:t>
            </a:r>
          </a:p>
          <a:p>
            <a:pPr defTabSz="457200">
              <a:lnSpc>
                <a:spcPct val="117999"/>
              </a:lnSpc>
              <a:defRPr sz="1700">
                <a:latin typeface="Helvetica Neue"/>
                <a:ea typeface="Helvetica Neue"/>
                <a:cs typeface="Helvetica Neue"/>
                <a:sym typeface="Helvetica Neue"/>
              </a:defRPr>
            </a:pPr>
            <a:r>
              <a:t>People think that </a:t>
            </a:r>
            <a:r>
              <a:rPr b="1"/>
              <a:t>if you’re having a serious dialogue there can be no humour</a:t>
            </a:r>
            <a:r>
              <a:t>.  People deal with life with humour.  </a:t>
            </a:r>
          </a:p>
          <a:p>
            <a:pPr defTabSz="457200">
              <a:lnSpc>
                <a:spcPct val="117999"/>
              </a:lnSpc>
              <a:defRPr sz="1700">
                <a:latin typeface="Helvetica Neue"/>
                <a:ea typeface="Helvetica Neue"/>
                <a:cs typeface="Helvetica Neue"/>
                <a:sym typeface="Helvetica Neue"/>
              </a:defRPr>
            </a:pPr>
            <a:r>
              <a:t>In some of my most serious topics, DV, suicide, people have dealt with their circumstances with humour.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8" name="Shape 2788"/>
          <p:cNvSpPr/>
          <p:nvPr>
            <p:ph type="sldImg"/>
          </p:nvPr>
        </p:nvSpPr>
        <p:spPr>
          <a:prstGeom prst="rect">
            <a:avLst/>
          </a:prstGeom>
        </p:spPr>
        <p:txBody>
          <a:bodyPr/>
          <a:lstStyle/>
          <a:p>
            <a:pPr/>
          </a:p>
        </p:txBody>
      </p:sp>
      <p:sp>
        <p:nvSpPr>
          <p:cNvPr id="2789" name="Shape 2789"/>
          <p:cNvSpPr/>
          <p:nvPr>
            <p:ph type="body" sz="quarter" idx="1"/>
          </p:nvPr>
        </p:nvSpPr>
        <p:spPr>
          <a:prstGeom prst="rect">
            <a:avLst/>
          </a:prstGeom>
        </p:spPr>
        <p:txBody>
          <a:bodyPr/>
          <a:lstStyle/>
          <a:p>
            <a:pPr defTabSz="457200">
              <a:lnSpc>
                <a:spcPct val="117999"/>
              </a:lnSpc>
              <a:defRPr sz="1700">
                <a:latin typeface="Helvetica Neue"/>
                <a:ea typeface="Helvetica Neue"/>
                <a:cs typeface="Helvetica Neue"/>
                <a:sym typeface="Helvetica Neue"/>
              </a:defRPr>
            </a:pPr>
            <a:r>
              <a:t>When you get people to express authentically, you need to be aware of how you close it out.  </a:t>
            </a:r>
          </a:p>
          <a:p>
            <a:pPr defTabSz="457200">
              <a:lnSpc>
                <a:spcPct val="117999"/>
              </a:lnSpc>
              <a:defRPr sz="1700">
                <a:latin typeface="Helvetica Neue"/>
                <a:ea typeface="Helvetica Neue"/>
                <a:cs typeface="Helvetica Neue"/>
                <a:sym typeface="Helvetica Neue"/>
              </a:defRPr>
            </a:pPr>
            <a:r>
              <a:t>Don’t want to ask a big question about life and suddenly the meeting’s over (dust hands) </a:t>
            </a:r>
          </a:p>
          <a:p>
            <a:pPr defTabSz="457200">
              <a:lnSpc>
                <a:spcPct val="117999"/>
              </a:lnSpc>
              <a:defRPr sz="1700">
                <a:latin typeface="Helvetica Neue"/>
                <a:ea typeface="Helvetica Neue"/>
                <a:cs typeface="Helvetica Neue"/>
                <a:sym typeface="Helvetica Neue"/>
              </a:defRPr>
            </a:pPr>
            <a:r>
              <a:t>Don’t want to leave them open and feeling vulnerable.  </a:t>
            </a:r>
          </a:p>
          <a:p>
            <a:pPr defTabSz="457200">
              <a:lnSpc>
                <a:spcPct val="117999"/>
              </a:lnSpc>
              <a:defRPr sz="1700">
                <a:latin typeface="Helvetica Neue"/>
                <a:ea typeface="Helvetica Neue"/>
                <a:cs typeface="Helvetica Neue"/>
                <a:sym typeface="Helvetica Neue"/>
              </a:defRPr>
            </a:pPr>
            <a:r>
              <a:t>Final steps will help </a:t>
            </a:r>
            <a:r>
              <a:rPr b="1"/>
              <a:t>forge the relationship</a:t>
            </a:r>
            <a:r>
              <a:t> and </a:t>
            </a:r>
            <a:r>
              <a:rPr b="1"/>
              <a:t>build your reputation</a:t>
            </a:r>
            <a:r>
              <a:t>.</a:t>
            </a:r>
          </a:p>
          <a:p>
            <a:pPr defTabSz="457200">
              <a:lnSpc>
                <a:spcPct val="117999"/>
              </a:lnSpc>
              <a:defRPr sz="1700">
                <a:latin typeface="Helvetica Neue"/>
                <a:ea typeface="Helvetica Neue"/>
                <a:cs typeface="Helvetica Neue"/>
                <a:sym typeface="Helvetica Neue"/>
              </a:defRPr>
            </a:pPr>
          </a:p>
          <a:p>
            <a:pPr defTabSz="457200">
              <a:lnSpc>
                <a:spcPct val="117999"/>
              </a:lnSpc>
              <a:defRPr sz="1700">
                <a:latin typeface="Helvetica Neue"/>
                <a:ea typeface="Helvetica Neue"/>
                <a:cs typeface="Helvetica Neue"/>
                <a:sym typeface="Helvetica Neue"/>
              </a:defRPr>
            </a:pPr>
            <a:r>
              <a:rPr b="1"/>
              <a:t>Plan how you finish.</a:t>
            </a:r>
            <a:r>
              <a:t>  A good way is to have a question about learning or growth or wisdom. </a:t>
            </a:r>
          </a:p>
          <a:p>
            <a:pPr defTabSz="457200">
              <a:lnSpc>
                <a:spcPct val="117999"/>
              </a:lnSpc>
              <a:defRPr sz="1700">
                <a:latin typeface="Helvetica Neue"/>
                <a:ea typeface="Helvetica Neue"/>
                <a:cs typeface="Helvetica Neue"/>
                <a:sym typeface="Helvetica Neue"/>
              </a:defRPr>
            </a:pPr>
            <a:r>
              <a:rPr i="1"/>
              <a:t>“After all that, what do you think you learnt about yourself...?” “How do you think that changed you for the better...?”</a:t>
            </a:r>
          </a:p>
          <a:p>
            <a:pPr defTabSz="457200">
              <a:lnSpc>
                <a:spcPct val="117999"/>
              </a:lnSpc>
              <a:defRPr sz="1700">
                <a:latin typeface="Helvetica Neue"/>
                <a:ea typeface="Helvetica Neue"/>
                <a:cs typeface="Helvetica Neue"/>
                <a:sym typeface="Helvetica Neue"/>
              </a:defRPr>
            </a:pPr>
            <a:r>
              <a:t>This gives them a chance to reflect on what they’re just told you…</a:t>
            </a:r>
          </a:p>
          <a:p>
            <a:pPr defTabSz="457200">
              <a:lnSpc>
                <a:spcPct val="117999"/>
              </a:lnSpc>
              <a:defRPr sz="1700">
                <a:latin typeface="Helvetica Neue"/>
                <a:ea typeface="Helvetica Neue"/>
                <a:cs typeface="Helvetica Neue"/>
                <a:sym typeface="Helvetica Neue"/>
              </a:defRPr>
            </a:pPr>
          </a:p>
          <a:p>
            <a:pPr defTabSz="457200">
              <a:lnSpc>
                <a:spcPct val="117999"/>
              </a:lnSpc>
              <a:defRPr sz="1700">
                <a:latin typeface="Helvetica Neue"/>
                <a:ea typeface="Helvetica Neue"/>
                <a:cs typeface="Helvetica Neue"/>
                <a:sym typeface="Helvetica Neue"/>
              </a:defRPr>
            </a:pPr>
            <a:r>
              <a:rPr b="1"/>
              <a:t>Then acknowledge the effort. </a:t>
            </a:r>
            <a:r>
              <a:t> Acknowledge the effort it takes to sit there and answer honestly.</a:t>
            </a:r>
          </a:p>
          <a:p>
            <a:pPr defTabSz="914400">
              <a:defRPr sz="1700"/>
            </a:pPr>
          </a:p>
          <a:p>
            <a:pPr defTabSz="914400">
              <a:defRPr b="1" sz="1700"/>
            </a:pPr>
            <a:r>
              <a:t>Clear about next steps</a:t>
            </a:r>
          </a:p>
          <a:p>
            <a:pPr defTabSz="914400">
              <a:defRPr sz="1700"/>
            </a:pPr>
            <a:r>
              <a:t>They want to know what they did was </a:t>
            </a:r>
            <a:r>
              <a:rPr b="1"/>
              <a:t>not a mistake</a:t>
            </a:r>
            <a:r>
              <a:t> and will be l</a:t>
            </a:r>
            <a:r>
              <a:rPr b="1"/>
              <a:t>ooked after once they’ve left the room</a:t>
            </a:r>
            <a:r>
              <a:t>.</a:t>
            </a:r>
          </a:p>
          <a:p>
            <a:pPr defTabSz="457200">
              <a:lnSpc>
                <a:spcPct val="117999"/>
              </a:lnSpc>
              <a:defRPr sz="1700">
                <a:latin typeface="Helvetica Neue"/>
                <a:ea typeface="Helvetica Neue"/>
                <a:cs typeface="Helvetica Neue"/>
                <a:sym typeface="Helvetica Neue"/>
              </a:defRPr>
            </a:pPr>
            <a:r>
              <a:t>For me, it’s editing, when it’s going to air, etc.</a:t>
            </a:r>
          </a:p>
          <a:p>
            <a:pPr defTabSz="457200">
              <a:lnSpc>
                <a:spcPct val="117999"/>
              </a:lnSpc>
              <a:defRPr sz="1700">
                <a:latin typeface="Helvetica Neue"/>
                <a:ea typeface="Helvetica Neue"/>
                <a:cs typeface="Helvetica Neue"/>
                <a:sym typeface="Helvetica Neue"/>
              </a:defRPr>
            </a:pPr>
            <a:r>
              <a:t>Wrapping it all up so walk away with all questions answers and feel good. No buyers remorse</a:t>
            </a:r>
          </a:p>
          <a:p>
            <a:pPr defTabSz="914400">
              <a:defRPr b="1" sz="1700"/>
            </a:pPr>
          </a:p>
          <a:p>
            <a:pPr defTabSz="914400">
              <a:defRPr b="1" sz="1700"/>
            </a:pPr>
            <a:r>
              <a:t>Being consistent</a:t>
            </a:r>
          </a:p>
          <a:p>
            <a:pPr defTabSz="914400">
              <a:defRPr sz="1700"/>
            </a:pPr>
            <a:r>
              <a:t>You never know which interaction will be your most important</a:t>
            </a:r>
          </a:p>
          <a:p>
            <a:pPr defTabSz="914400">
              <a:defRPr sz="1700"/>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3" name="Shape 2793"/>
          <p:cNvSpPr/>
          <p:nvPr>
            <p:ph type="sldImg"/>
          </p:nvPr>
        </p:nvSpPr>
        <p:spPr>
          <a:prstGeom prst="rect">
            <a:avLst/>
          </a:prstGeom>
        </p:spPr>
        <p:txBody>
          <a:bodyPr/>
          <a:lstStyle/>
          <a:p>
            <a:pPr/>
          </a:p>
        </p:txBody>
      </p:sp>
      <p:sp>
        <p:nvSpPr>
          <p:cNvPr id="2794" name="Shape 2794"/>
          <p:cNvSpPr/>
          <p:nvPr>
            <p:ph type="body" sz="quarter" idx="1"/>
          </p:nvPr>
        </p:nvSpPr>
        <p:spPr>
          <a:prstGeom prst="rect">
            <a:avLst/>
          </a:prstGeom>
        </p:spPr>
        <p:txBody>
          <a:bodyPr/>
          <a:lstStyle/>
          <a:p>
            <a:pPr defTabSz="457200">
              <a:lnSpc>
                <a:spcPct val="117999"/>
              </a:lnSpc>
              <a:defRPr sz="2000">
                <a:latin typeface="Helvetica Neue"/>
                <a:ea typeface="Helvetica Neue"/>
                <a:cs typeface="Helvetica Neue"/>
                <a:sym typeface="Helvetica Neue"/>
              </a:defRPr>
            </a:pPr>
            <a:r>
              <a:t>Like any skill, these techniques take practice.  </a:t>
            </a:r>
          </a:p>
          <a:p>
            <a:pPr defTabSz="457200">
              <a:lnSpc>
                <a:spcPct val="117999"/>
              </a:lnSpc>
              <a:defRPr sz="2000">
                <a:latin typeface="Helvetica Neue"/>
                <a:ea typeface="Helvetica Neue"/>
                <a:cs typeface="Helvetica Neue"/>
                <a:sym typeface="Helvetica Neue"/>
              </a:defRPr>
            </a:pPr>
            <a:r>
              <a:t>Elements can be applied multiple times a day…</a:t>
            </a:r>
          </a:p>
          <a:p>
            <a:pPr defTabSz="457200">
              <a:lnSpc>
                <a:spcPct val="117999"/>
              </a:lnSpc>
              <a:defRPr sz="2000">
                <a:latin typeface="Helvetica Neue"/>
                <a:ea typeface="Helvetica Neue"/>
                <a:cs typeface="Helvetica Neue"/>
                <a:sym typeface="Helvetica Neue"/>
              </a:defRPr>
            </a:pPr>
            <a:r>
              <a:t>When you’re in conversations with friends or colleagues, be aware of what you do…</a:t>
            </a:r>
          </a:p>
          <a:p>
            <a:pPr defTabSz="457200">
              <a:lnSpc>
                <a:spcPct val="117999"/>
              </a:lnSpc>
              <a:defRPr sz="2000">
                <a:latin typeface="Helvetica Neue"/>
                <a:ea typeface="Helvetica Neue"/>
                <a:cs typeface="Helvetica Neue"/>
                <a:sym typeface="Helvetica Neue"/>
              </a:defRPr>
            </a:pPr>
            <a:r>
              <a:t>Line up a couple of short sharp interviews…</a:t>
            </a:r>
          </a:p>
          <a:p>
            <a:pPr defTabSz="457200">
              <a:lnSpc>
                <a:spcPct val="117999"/>
              </a:lnSpc>
              <a:defRPr sz="2000">
                <a:latin typeface="Helvetica Neue"/>
                <a:ea typeface="Helvetica Neue"/>
                <a:cs typeface="Helvetica Neue"/>
                <a:sym typeface="Helvetica Neue"/>
              </a:defRPr>
            </a:pPr>
            <a:r>
              <a:t>When you practice asking the hard questions and look to understand someone, you will have deeper and more authentic communication.</a:t>
            </a:r>
          </a:p>
          <a:p>
            <a:pPr defTabSz="457200">
              <a:lnSpc>
                <a:spcPct val="117999"/>
              </a:lnSpc>
              <a:defRPr sz="2000">
                <a:latin typeface="Helvetica Neue"/>
                <a:ea typeface="Helvetica Neue"/>
                <a:cs typeface="Helvetica Neue"/>
                <a:sym typeface="Helvetica Neue"/>
              </a:defRPr>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9" name="Shape 2799"/>
          <p:cNvSpPr/>
          <p:nvPr>
            <p:ph type="sldImg"/>
          </p:nvPr>
        </p:nvSpPr>
        <p:spPr>
          <a:prstGeom prst="rect">
            <a:avLst/>
          </a:prstGeom>
        </p:spPr>
        <p:txBody>
          <a:bodyPr/>
          <a:lstStyle/>
          <a:p>
            <a:pPr/>
          </a:p>
        </p:txBody>
      </p:sp>
      <p:sp>
        <p:nvSpPr>
          <p:cNvPr id="2800" name="Shape 2800"/>
          <p:cNvSpPr/>
          <p:nvPr>
            <p:ph type="body" sz="quarter" idx="1"/>
          </p:nvPr>
        </p:nvSpPr>
        <p:spPr>
          <a:prstGeom prst="rect">
            <a:avLst/>
          </a:prstGeom>
        </p:spPr>
        <p:txBody>
          <a:bodyPr/>
          <a:lstStyle/>
          <a:p>
            <a:pPr defTabSz="457200">
              <a:lnSpc>
                <a:spcPct val="117999"/>
              </a:lnSpc>
              <a:defRPr sz="2000">
                <a:latin typeface="Helvetica Neue"/>
                <a:ea typeface="Helvetica Neue"/>
                <a:cs typeface="Helvetica Neue"/>
                <a:sym typeface="Helvetica Neue"/>
              </a:defRPr>
            </a:pPr>
            <a:r>
              <a:t>To finish!  </a:t>
            </a:r>
          </a:p>
          <a:p>
            <a:pPr defTabSz="457200">
              <a:lnSpc>
                <a:spcPct val="117999"/>
              </a:lnSpc>
              <a:defRPr sz="2000">
                <a:latin typeface="Helvetica Neue"/>
                <a:ea typeface="Helvetica Neue"/>
                <a:cs typeface="Helvetica Neue"/>
                <a:sym typeface="Helvetica Neue"/>
              </a:defRPr>
            </a:pPr>
            <a:r>
              <a:t>-If you’re into this stuff, I’ve just launched a newsletter called </a:t>
            </a:r>
            <a:r>
              <a:rPr b="1"/>
              <a:t>Questionable Advice</a:t>
            </a:r>
            <a:r>
              <a:t>, </a:t>
            </a:r>
          </a:p>
          <a:p>
            <a:pPr defTabSz="457200">
              <a:lnSpc>
                <a:spcPct val="117999"/>
              </a:lnSpc>
              <a:defRPr sz="2000">
                <a:latin typeface="Helvetica Neue"/>
                <a:ea typeface="Helvetica Neue"/>
                <a:cs typeface="Helvetica Neue"/>
                <a:sym typeface="Helvetica Neue"/>
              </a:defRPr>
            </a:pPr>
            <a:r>
              <a:t>-More details and other stuff in my digital swag.  </a:t>
            </a:r>
          </a:p>
          <a:p>
            <a:pPr defTabSz="457200">
              <a:lnSpc>
                <a:spcPct val="117999"/>
              </a:lnSpc>
              <a:defRPr sz="2000">
                <a:latin typeface="Helvetica Neue"/>
                <a:ea typeface="Helvetica Neue"/>
                <a:cs typeface="Helvetica Neue"/>
                <a:sym typeface="Helvetica Neue"/>
              </a:defRPr>
            </a:pPr>
            <a:r>
              <a:t>-If you want to connect with me directly, LinkedIn, happy to answer questions.  </a:t>
            </a:r>
          </a:p>
          <a:p>
            <a:pPr defTabSz="457200">
              <a:lnSpc>
                <a:spcPct val="117999"/>
              </a:lnSpc>
              <a:defRPr sz="2000">
                <a:latin typeface="Helvetica Neue"/>
                <a:ea typeface="Helvetica Neue"/>
                <a:cs typeface="Helvetica Neue"/>
                <a:sym typeface="Helvetica Neue"/>
              </a:defRPr>
            </a:pPr>
            <a:r>
              <a:t>-Or come to my fireside chat tonight.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5" name="Shape 2625"/>
          <p:cNvSpPr/>
          <p:nvPr>
            <p:ph type="sldImg"/>
          </p:nvPr>
        </p:nvSpPr>
        <p:spPr>
          <a:prstGeom prst="rect">
            <a:avLst/>
          </a:prstGeom>
        </p:spPr>
        <p:txBody>
          <a:bodyPr/>
          <a:lstStyle/>
          <a:p>
            <a:pPr/>
          </a:p>
        </p:txBody>
      </p:sp>
      <p:sp>
        <p:nvSpPr>
          <p:cNvPr id="2626" name="Shape 2626"/>
          <p:cNvSpPr/>
          <p:nvPr>
            <p:ph type="body" sz="quarter" idx="1"/>
          </p:nvPr>
        </p:nvSpPr>
        <p:spPr>
          <a:prstGeom prst="rect">
            <a:avLst/>
          </a:prstGeom>
        </p:spPr>
        <p:txBody>
          <a:bodyPr/>
          <a:lstStyle/>
          <a:p>
            <a:pPr defTabSz="1896533">
              <a:defRPr sz="1900"/>
            </a:pPr>
            <a:r>
              <a:t>My role on this show is the interviewer.  I get to ask the most interesting people in the world the most honest, personal, gut wrenching questions about who they are. And then I get to listen to them.</a:t>
            </a:r>
          </a:p>
          <a:p>
            <a:pPr defTabSz="1896533">
              <a:defRPr sz="1900"/>
            </a:pPr>
          </a:p>
          <a:p>
            <a:pPr defTabSz="1896533">
              <a:defRPr sz="1900"/>
            </a:pPr>
            <a:r>
              <a:t>Through having hundreds and hundreds of these interactions,</a:t>
            </a:r>
            <a:r>
              <a:rPr b="1"/>
              <a:t> I’ve learnt we all share a core value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0" name="Shape 2630"/>
          <p:cNvSpPr/>
          <p:nvPr>
            <p:ph type="sldImg"/>
          </p:nvPr>
        </p:nvSpPr>
        <p:spPr>
          <a:prstGeom prst="rect">
            <a:avLst/>
          </a:prstGeom>
        </p:spPr>
        <p:txBody>
          <a:bodyPr/>
          <a:lstStyle/>
          <a:p>
            <a:pPr/>
          </a:p>
        </p:txBody>
      </p:sp>
      <p:sp>
        <p:nvSpPr>
          <p:cNvPr id="2631" name="Shape 2631"/>
          <p:cNvSpPr/>
          <p:nvPr>
            <p:ph type="body" sz="quarter" idx="1"/>
          </p:nvPr>
        </p:nvSpPr>
        <p:spPr>
          <a:prstGeom prst="rect">
            <a:avLst/>
          </a:prstGeom>
        </p:spPr>
        <p:txBody>
          <a:bodyPr/>
          <a:lstStyle/>
          <a:p>
            <a:pPr defTabSz="1896533">
              <a:defRPr sz="2000"/>
            </a:pPr>
            <a:r>
              <a:t>-no matter what believe or what into</a:t>
            </a:r>
          </a:p>
          <a:p>
            <a:pPr defTabSz="1896533">
              <a:defRPr sz="2000"/>
            </a:pPr>
            <a:r>
              <a:t>-go into interactions that way</a:t>
            </a:r>
          </a:p>
          <a:p>
            <a:pPr defTabSz="1896533">
              <a:defRPr sz="2000"/>
            </a:pPr>
            <a:r>
              <a:t>-create a shift in your approach and Q asking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5" name="Shape 2635"/>
          <p:cNvSpPr/>
          <p:nvPr>
            <p:ph type="sldImg"/>
          </p:nvPr>
        </p:nvSpPr>
        <p:spPr>
          <a:prstGeom prst="rect">
            <a:avLst/>
          </a:prstGeom>
        </p:spPr>
        <p:txBody>
          <a:bodyPr/>
          <a:lstStyle/>
          <a:p>
            <a:pPr/>
          </a:p>
        </p:txBody>
      </p:sp>
      <p:sp>
        <p:nvSpPr>
          <p:cNvPr id="2636" name="Shape 2636"/>
          <p:cNvSpPr/>
          <p:nvPr>
            <p:ph type="body" sz="quarter" idx="1"/>
          </p:nvPr>
        </p:nvSpPr>
        <p:spPr>
          <a:prstGeom prst="rect">
            <a:avLst/>
          </a:prstGeom>
        </p:spPr>
        <p:txBody>
          <a:bodyPr/>
          <a:lstStyle/>
          <a:p>
            <a:pPr defTabSz="1896533">
              <a:defRPr sz="2000"/>
            </a:pPr>
            <a:r>
              <a:t>-today going to teach you</a:t>
            </a:r>
          </a:p>
          <a:p>
            <a:pPr defTabSz="1896533">
              <a:defRPr sz="2000"/>
            </a:pPr>
            <a:r>
              <a:t>-IV the YCAT way, KD way</a:t>
            </a:r>
          </a:p>
          <a:p>
            <a:pPr defTabSz="1896533">
              <a:defRPr sz="2000"/>
            </a:pPr>
            <a:r>
              <a:t>-lots ways to IV - a shock jock is very different to a sports reporter</a:t>
            </a:r>
          </a:p>
          <a:p>
            <a:pPr defTabSz="1896533">
              <a:defRPr sz="2000"/>
            </a:pPr>
            <a:r>
              <a:t>-all have diff aims &amp; outcomes</a:t>
            </a:r>
          </a:p>
          <a:p>
            <a:pPr defTabSz="1896533">
              <a:defRPr sz="2000"/>
            </a:pPr>
            <a:r>
              <a:t>-I’m gonna show you mine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0" name="Shape 2640"/>
          <p:cNvSpPr/>
          <p:nvPr>
            <p:ph type="sldImg"/>
          </p:nvPr>
        </p:nvSpPr>
        <p:spPr>
          <a:prstGeom prst="rect">
            <a:avLst/>
          </a:prstGeom>
        </p:spPr>
        <p:txBody>
          <a:bodyPr/>
          <a:lstStyle/>
          <a:p>
            <a:pPr/>
          </a:p>
        </p:txBody>
      </p:sp>
      <p:sp>
        <p:nvSpPr>
          <p:cNvPr id="2641" name="Shape 2641"/>
          <p:cNvSpPr/>
          <p:nvPr>
            <p:ph type="body" sz="quarter" idx="1"/>
          </p:nvPr>
        </p:nvSpPr>
        <p:spPr>
          <a:prstGeom prst="rect">
            <a:avLst/>
          </a:prstGeom>
        </p:spPr>
        <p:txBody>
          <a:bodyPr/>
          <a:lstStyle/>
          <a:p>
            <a:pPr defTabSz="457200">
              <a:lnSpc>
                <a:spcPct val="110000"/>
              </a:lnSpc>
              <a:defRPr sz="2000">
                <a:latin typeface="Helvetica Neue"/>
                <a:ea typeface="Helvetica Neue"/>
                <a:cs typeface="Helvetica Neue"/>
                <a:sym typeface="Helvetica Neue"/>
              </a:defRPr>
            </a:pPr>
            <a:r>
              <a:t>Before we ask Qs, need to understand, “What are you trying to achieve with the IV?”</a:t>
            </a:r>
          </a:p>
          <a:p>
            <a:pPr defTabSz="457200">
              <a:lnSpc>
                <a:spcPct val="110000"/>
              </a:lnSpc>
              <a:defRPr sz="2000">
                <a:latin typeface="Helvetica Neue"/>
                <a:ea typeface="Helvetica Neue"/>
                <a:cs typeface="Helvetica Neue"/>
                <a:sym typeface="Helvetica Neue"/>
              </a:defRPr>
            </a:pPr>
          </a:p>
          <a:p>
            <a:pPr defTabSz="457200">
              <a:lnSpc>
                <a:spcPct val="110000"/>
              </a:lnSpc>
              <a:defRPr sz="2000">
                <a:latin typeface="Helvetica Neue"/>
                <a:ea typeface="Helvetica Neue"/>
                <a:cs typeface="Helvetica Neue"/>
                <a:sym typeface="Helvetica Neue"/>
              </a:defRPr>
            </a:pPr>
            <a:r>
              <a:t>What you’re hoping to achieve with the interview will dictate the sorts questions you ask.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6" name="Shape 2646"/>
          <p:cNvSpPr/>
          <p:nvPr>
            <p:ph type="sldImg"/>
          </p:nvPr>
        </p:nvSpPr>
        <p:spPr>
          <a:prstGeom prst="rect">
            <a:avLst/>
          </a:prstGeom>
        </p:spPr>
        <p:txBody>
          <a:bodyPr/>
          <a:lstStyle/>
          <a:p>
            <a:pPr/>
          </a:p>
        </p:txBody>
      </p:sp>
      <p:sp>
        <p:nvSpPr>
          <p:cNvPr id="2647" name="Shape 2647"/>
          <p:cNvSpPr/>
          <p:nvPr>
            <p:ph type="body" sz="quarter" idx="1"/>
          </p:nvPr>
        </p:nvSpPr>
        <p:spPr>
          <a:prstGeom prst="rect">
            <a:avLst/>
          </a:prstGeom>
        </p:spPr>
        <p:txBody>
          <a:bodyPr/>
          <a:lstStyle/>
          <a:p>
            <a:pPr defTabSz="457200">
              <a:lnSpc>
                <a:spcPct val="110000"/>
              </a:lnSpc>
              <a:defRPr sz="2000">
                <a:latin typeface="Helvetica Neue"/>
                <a:ea typeface="Helvetica Neue"/>
                <a:cs typeface="Helvetica Neue"/>
                <a:sym typeface="Helvetica Neue"/>
              </a:defRPr>
            </a:pPr>
            <a:r>
              <a:t>There are multiple things I’m trying to achieve with an inteview.  One of my big aims, is to ask questions with the aim of understanding that person.</a:t>
            </a:r>
          </a:p>
          <a:p>
            <a:pPr defTabSz="457200">
              <a:lnSpc>
                <a:spcPct val="110000"/>
              </a:lnSpc>
              <a:defRPr sz="2000">
                <a:latin typeface="Helvetica Neue"/>
                <a:ea typeface="Helvetica Neue"/>
                <a:cs typeface="Helvetica Neue"/>
                <a:sym typeface="Helvetica Neue"/>
              </a:defRPr>
            </a:pPr>
          </a:p>
          <a:p>
            <a:pPr>
              <a:defRPr sz="2000"/>
            </a:pPr>
            <a:r>
              <a:t>Past the stereotypes and truly understand how they</a:t>
            </a:r>
            <a:r>
              <a:rPr b="1"/>
              <a:t> think, their belief systems, their experiences.</a:t>
            </a:r>
            <a:endParaRPr b="1"/>
          </a:p>
          <a:p>
            <a:pPr>
              <a:defRPr sz="2000"/>
            </a:pPr>
          </a:p>
          <a:p>
            <a:pPr>
              <a:defRPr sz="2000"/>
            </a:pPr>
            <a:r>
              <a:t>If my aim is to </a:t>
            </a:r>
            <a:r>
              <a:rPr b="1"/>
              <a:t>understand</a:t>
            </a:r>
            <a:r>
              <a:t>, what I’m looking for in a response, is </a:t>
            </a:r>
            <a:r>
              <a:rPr b="1"/>
              <a:t>authenticity</a:t>
            </a:r>
            <a:r>
              <a:t>. </a:t>
            </a:r>
          </a:p>
          <a:p>
            <a:pPr>
              <a:defRPr sz="2000"/>
            </a:pPr>
            <a:r>
              <a:t>Authentic Expression</a:t>
            </a:r>
          </a:p>
          <a:p>
            <a:pPr>
              <a:defRPr sz="2000"/>
            </a:pPr>
          </a:p>
          <a:p>
            <a:pPr>
              <a:defRPr sz="2000"/>
            </a:pPr>
          </a:p>
          <a:p>
            <a:pPr>
              <a:defRPr sz="2100"/>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3" name="Shape 2653"/>
          <p:cNvSpPr/>
          <p:nvPr>
            <p:ph type="sldImg"/>
          </p:nvPr>
        </p:nvSpPr>
        <p:spPr>
          <a:prstGeom prst="rect">
            <a:avLst/>
          </a:prstGeom>
        </p:spPr>
        <p:txBody>
          <a:bodyPr/>
          <a:lstStyle/>
          <a:p>
            <a:pPr/>
          </a:p>
        </p:txBody>
      </p:sp>
      <p:sp>
        <p:nvSpPr>
          <p:cNvPr id="2654" name="Shape 2654"/>
          <p:cNvSpPr/>
          <p:nvPr>
            <p:ph type="body" sz="quarter" idx="1"/>
          </p:nvPr>
        </p:nvSpPr>
        <p:spPr>
          <a:prstGeom prst="rect">
            <a:avLst/>
          </a:prstGeom>
        </p:spPr>
        <p:txBody>
          <a:bodyPr/>
          <a:lstStyle/>
          <a:p>
            <a:pPr>
              <a:defRPr sz="2000"/>
            </a:pPr>
            <a:r>
              <a:t>It’s a bit of a buzz phrase atm.  Authentic Expression.</a:t>
            </a:r>
          </a:p>
          <a:p>
            <a:pPr>
              <a:defRPr sz="2000"/>
            </a:pPr>
          </a:p>
          <a:p>
            <a:pPr>
              <a:defRPr sz="2000"/>
            </a:pPr>
            <a:r>
              <a:t>If you’re talking to someone </a:t>
            </a:r>
            <a:r>
              <a:rPr b="1"/>
              <a:t>and they’re expressing authentically</a:t>
            </a:r>
            <a:r>
              <a:t>, what does that look like?</a:t>
            </a:r>
          </a:p>
          <a:p>
            <a:pPr>
              <a:defRPr sz="2000"/>
            </a:pPr>
          </a:p>
          <a:p>
            <a:pPr defTabSz="914400">
              <a:defRPr sz="2000"/>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0" name="Shape 2660"/>
          <p:cNvSpPr/>
          <p:nvPr>
            <p:ph type="sldImg"/>
          </p:nvPr>
        </p:nvSpPr>
        <p:spPr>
          <a:prstGeom prst="rect">
            <a:avLst/>
          </a:prstGeom>
        </p:spPr>
        <p:txBody>
          <a:bodyPr/>
          <a:lstStyle/>
          <a:p>
            <a:pPr/>
          </a:p>
        </p:txBody>
      </p:sp>
      <p:sp>
        <p:nvSpPr>
          <p:cNvPr id="2661" name="Shape 2661"/>
          <p:cNvSpPr/>
          <p:nvPr>
            <p:ph type="body" sz="quarter" idx="1"/>
          </p:nvPr>
        </p:nvSpPr>
        <p:spPr>
          <a:prstGeom prst="rect">
            <a:avLst/>
          </a:prstGeom>
        </p:spPr>
        <p:txBody>
          <a:bodyPr/>
          <a:lstStyle/>
          <a:p>
            <a:pPr defTabSz="914400">
              <a:defRPr sz="2000"/>
            </a:pPr>
            <a:r>
              <a:t>When I’m speaking to someone and they’re being authentic, it feels like:</a:t>
            </a:r>
          </a:p>
          <a:p>
            <a:pPr defTabSz="914400">
              <a:defRPr sz="2000"/>
            </a:pPr>
          </a:p>
          <a:p>
            <a:pPr defTabSz="914400">
              <a:defRPr sz="2000"/>
            </a:pPr>
            <a:r>
              <a:t>When someone is speaking honestly and truthfully, you can </a:t>
            </a:r>
            <a:r>
              <a:rPr b="1" i="1"/>
              <a:t>feel</a:t>
            </a:r>
            <a:r>
              <a:rPr b="1"/>
              <a:t> the difference.  </a:t>
            </a:r>
          </a:p>
          <a:p>
            <a:pPr defTabSz="914400">
              <a:defRPr sz="2000"/>
            </a:pPr>
            <a:r>
              <a:t>Compared to someone that is </a:t>
            </a:r>
            <a:r>
              <a:rPr b="1"/>
              <a:t>holding back</a:t>
            </a:r>
            <a:r>
              <a:t>, being </a:t>
            </a:r>
            <a:r>
              <a:rPr b="1"/>
              <a:t>careful what they say</a:t>
            </a:r>
            <a:r>
              <a:t>.</a:t>
            </a:r>
          </a:p>
          <a:p>
            <a:pPr defTabSz="914400">
              <a:defRPr sz="2000"/>
            </a:pPr>
          </a:p>
          <a:p>
            <a:pPr>
              <a:defRPr sz="2000"/>
            </a:pPr>
            <a:r>
              <a:t>Authentic answers are </a:t>
            </a:r>
            <a:r>
              <a:rPr b="1"/>
              <a:t>always interesting</a:t>
            </a:r>
            <a:r>
              <a:t> because they are the truth.</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2093529" y="2526918"/>
            <a:ext cx="20196980" cy="4865423"/>
          </a:xfrm>
          <a:prstGeom prst="rect">
            <a:avLst/>
          </a:prstGeom>
        </p:spPr>
        <p:txBody>
          <a:bodyPr anchor="b"/>
          <a:lstStyle>
            <a:lvl1pPr algn="ctr">
              <a:defRPr sz="13600"/>
            </a:lvl1pPr>
          </a:lstStyle>
          <a:p>
            <a:pPr/>
            <a:r>
              <a:t>Title Text</a:t>
            </a:r>
          </a:p>
        </p:txBody>
      </p:sp>
      <p:sp>
        <p:nvSpPr>
          <p:cNvPr id="12" name="Body Level One…"/>
          <p:cNvSpPr txBox="1"/>
          <p:nvPr>
            <p:ph type="body" sz="quarter" idx="1"/>
          </p:nvPr>
        </p:nvSpPr>
        <p:spPr>
          <a:xfrm>
            <a:off x="2093510" y="7479925"/>
            <a:ext cx="20196980" cy="1878757"/>
          </a:xfrm>
          <a:prstGeom prst="rect">
            <a:avLst/>
          </a:prstGeom>
        </p:spPr>
        <p:txBody>
          <a:bodyPr>
            <a:normAutofit fontScale="100000" lnSpcReduction="0"/>
          </a:bodyPr>
          <a:lstStyle>
            <a:lvl1pPr marL="914400" indent="-800100" algn="ctr">
              <a:lnSpc>
                <a:spcPct val="100000"/>
              </a:lnSpc>
              <a:buClrTx/>
              <a:buSzTx/>
              <a:buFontTx/>
              <a:buNone/>
              <a:defRPr sz="7200"/>
            </a:lvl1pPr>
            <a:lvl2pPr marL="914400" indent="-317500" algn="ctr">
              <a:lnSpc>
                <a:spcPct val="100000"/>
              </a:lnSpc>
              <a:buClrTx/>
              <a:buSzTx/>
              <a:buFontTx/>
              <a:buNone/>
              <a:defRPr sz="7200"/>
            </a:lvl2pPr>
            <a:lvl3pPr marL="914400" indent="139700" algn="ctr">
              <a:lnSpc>
                <a:spcPct val="100000"/>
              </a:lnSpc>
              <a:buClrTx/>
              <a:buSzTx/>
              <a:buFontTx/>
              <a:buNone/>
              <a:defRPr sz="7200"/>
            </a:lvl3pPr>
            <a:lvl4pPr marL="914400" indent="596900" algn="ctr">
              <a:lnSpc>
                <a:spcPct val="100000"/>
              </a:lnSpc>
              <a:buClrTx/>
              <a:buSzTx/>
              <a:buFontTx/>
              <a:buNone/>
              <a:defRPr sz="7200"/>
            </a:lvl4pPr>
            <a:lvl5pPr marL="914400" indent="1054100" algn="ctr">
              <a:lnSpc>
                <a:spcPct val="100000"/>
              </a:lnSpc>
              <a:buClrTx/>
              <a:buSzTx/>
              <a:buFontTx/>
              <a:buNone/>
              <a:defRPr sz="7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_NUMBER">
    <p:spTree>
      <p:nvGrpSpPr>
        <p:cNvPr id="1" name=""/>
        <p:cNvGrpSpPr/>
        <p:nvPr/>
      </p:nvGrpSpPr>
      <p:grpSpPr>
        <a:xfrm>
          <a:off x="0" y="0"/>
          <a:ext cx="0" cy="0"/>
          <a:chOff x="0" y="0"/>
          <a:chExt cx="0" cy="0"/>
        </a:xfrm>
      </p:grpSpPr>
      <p:sp>
        <p:nvSpPr>
          <p:cNvPr id="91" name="Title Text"/>
          <p:cNvSpPr txBox="1"/>
          <p:nvPr>
            <p:ph type="title"/>
          </p:nvPr>
        </p:nvSpPr>
        <p:spPr>
          <a:xfrm>
            <a:off x="2093510" y="3383925"/>
            <a:ext cx="20196980" cy="4654224"/>
          </a:xfrm>
          <a:prstGeom prst="rect">
            <a:avLst/>
          </a:prstGeom>
        </p:spPr>
        <p:txBody>
          <a:bodyPr anchor="b"/>
          <a:lstStyle>
            <a:lvl1pPr algn="ctr">
              <a:defRPr sz="31800"/>
            </a:lvl1pPr>
          </a:lstStyle>
          <a:p>
            <a:pPr/>
            <a:r>
              <a:t>Title Text</a:t>
            </a:r>
          </a:p>
        </p:txBody>
      </p:sp>
      <p:sp>
        <p:nvSpPr>
          <p:cNvPr id="92" name="Body Level One…"/>
          <p:cNvSpPr txBox="1"/>
          <p:nvPr>
            <p:ph type="body" sz="quarter" idx="1"/>
          </p:nvPr>
        </p:nvSpPr>
        <p:spPr>
          <a:xfrm>
            <a:off x="2093510" y="8233940"/>
            <a:ext cx="20196980" cy="3083379"/>
          </a:xfrm>
          <a:prstGeom prst="rect">
            <a:avLst/>
          </a:prstGeom>
        </p:spPr>
        <p:txBody>
          <a:bodyPr>
            <a:normAutofit fontScale="100000" lnSpcReduction="0"/>
          </a:bodyPr>
          <a:lstStyle>
            <a:lvl1pPr algn="ctr"/>
            <a:lvl2pPr algn="ctr"/>
            <a:lvl3pPr algn="ctr"/>
            <a:lvl4pPr algn="ctr"/>
            <a:lvl5pPr algn="ct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hapter Head">
    <p:bg>
      <p:bgPr>
        <a:solidFill>
          <a:srgbClr val="000000"/>
        </a:solidFill>
      </p:bgPr>
    </p:bg>
    <p:spTree>
      <p:nvGrpSpPr>
        <p:cNvPr id="1" name=""/>
        <p:cNvGrpSpPr/>
        <p:nvPr/>
      </p:nvGrpSpPr>
      <p:grpSpPr>
        <a:xfrm>
          <a:off x="0" y="0"/>
          <a:ext cx="0" cy="0"/>
          <a:chOff x="0" y="0"/>
          <a:chExt cx="0" cy="0"/>
        </a:xfrm>
      </p:grpSpPr>
      <p:sp>
        <p:nvSpPr>
          <p:cNvPr id="1157" name="Title Text"/>
          <p:cNvSpPr txBox="1"/>
          <p:nvPr>
            <p:ph type="title"/>
          </p:nvPr>
        </p:nvSpPr>
        <p:spPr>
          <a:xfrm>
            <a:off x="2088442" y="1052758"/>
            <a:ext cx="20940803" cy="2845157"/>
          </a:xfrm>
          <a:prstGeom prst="rect">
            <a:avLst/>
          </a:prstGeom>
        </p:spPr>
        <p:txBody>
          <a:bodyPr/>
          <a:lstStyle>
            <a:lvl1pPr>
              <a:defRPr sz="20400">
                <a:solidFill>
                  <a:srgbClr val="E0301E"/>
                </a:solidFill>
                <a:latin typeface="Georgia"/>
                <a:ea typeface="Georgia"/>
                <a:cs typeface="Georgia"/>
                <a:sym typeface="Georgia"/>
              </a:defRPr>
            </a:lvl1pPr>
          </a:lstStyle>
          <a:p>
            <a:pPr/>
            <a:r>
              <a:t>Title Text</a:t>
            </a:r>
          </a:p>
        </p:txBody>
      </p:sp>
      <p:sp>
        <p:nvSpPr>
          <p:cNvPr id="1158" name="Body Level One…"/>
          <p:cNvSpPr txBox="1"/>
          <p:nvPr>
            <p:ph type="body" sz="quarter" idx="1"/>
          </p:nvPr>
        </p:nvSpPr>
        <p:spPr>
          <a:xfrm>
            <a:off x="2088444" y="3597986"/>
            <a:ext cx="18423469" cy="1166934"/>
          </a:xfrm>
          <a:prstGeom prst="rect">
            <a:avLst/>
          </a:prstGeom>
        </p:spPr>
        <p:txBody>
          <a:bodyPr>
            <a:normAutofit fontScale="100000" lnSpcReduction="0"/>
          </a:bodyPr>
          <a:lstStyle>
            <a:lvl1pPr marL="609600" indent="-381000">
              <a:lnSpc>
                <a:spcPct val="100000"/>
              </a:lnSpc>
              <a:spcBef>
                <a:spcPts val="1600"/>
              </a:spcBef>
              <a:buClrTx/>
              <a:buSzTx/>
              <a:buFontTx/>
              <a:buNone/>
              <a:defRPr sz="8200">
                <a:solidFill>
                  <a:srgbClr val="FFFFFF"/>
                </a:solidFill>
                <a:latin typeface="Georgia"/>
                <a:ea typeface="Georgia"/>
                <a:cs typeface="Georgia"/>
                <a:sym typeface="Georgia"/>
              </a:defRPr>
            </a:lvl1pPr>
            <a:lvl2pPr marL="609600" indent="76200">
              <a:lnSpc>
                <a:spcPct val="100000"/>
              </a:lnSpc>
              <a:spcBef>
                <a:spcPts val="1600"/>
              </a:spcBef>
              <a:buClrTx/>
              <a:buSzTx/>
              <a:buFontTx/>
              <a:buNone/>
              <a:defRPr sz="8200">
                <a:solidFill>
                  <a:srgbClr val="FFFFFF"/>
                </a:solidFill>
                <a:latin typeface="Georgia"/>
                <a:ea typeface="Georgia"/>
                <a:cs typeface="Georgia"/>
                <a:sym typeface="Georgia"/>
              </a:defRPr>
            </a:lvl2pPr>
            <a:lvl3pPr marL="609600" indent="533400">
              <a:lnSpc>
                <a:spcPct val="100000"/>
              </a:lnSpc>
              <a:spcBef>
                <a:spcPts val="1600"/>
              </a:spcBef>
              <a:buClrTx/>
              <a:buSzTx/>
              <a:buFontTx/>
              <a:buNone/>
              <a:defRPr sz="8200">
                <a:solidFill>
                  <a:srgbClr val="FFFFFF"/>
                </a:solidFill>
                <a:latin typeface="Georgia"/>
                <a:ea typeface="Georgia"/>
                <a:cs typeface="Georgia"/>
                <a:sym typeface="Georgia"/>
              </a:defRPr>
            </a:lvl3pPr>
            <a:lvl4pPr marL="609600" indent="990600">
              <a:lnSpc>
                <a:spcPct val="100000"/>
              </a:lnSpc>
              <a:spcBef>
                <a:spcPts val="1600"/>
              </a:spcBef>
              <a:buClrTx/>
              <a:buSzTx/>
              <a:buFontTx/>
              <a:buNone/>
              <a:defRPr sz="8200">
                <a:solidFill>
                  <a:srgbClr val="FFFFFF"/>
                </a:solidFill>
                <a:latin typeface="Georgia"/>
                <a:ea typeface="Georgia"/>
                <a:cs typeface="Georgia"/>
                <a:sym typeface="Georgia"/>
              </a:defRPr>
            </a:lvl4pPr>
            <a:lvl5pPr marL="609600" indent="1447800">
              <a:lnSpc>
                <a:spcPct val="100000"/>
              </a:lnSpc>
              <a:spcBef>
                <a:spcPts val="1600"/>
              </a:spcBef>
              <a:buClrTx/>
              <a:buSzTx/>
              <a:buFontTx/>
              <a:buNone/>
              <a:defRPr sz="82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159" name="Google Shape;1472;p225"/>
          <p:cNvSpPr txBox="1"/>
          <p:nvPr>
            <p:ph type="body" sz="quarter" idx="21"/>
          </p:nvPr>
        </p:nvSpPr>
        <p:spPr>
          <a:xfrm>
            <a:off x="2088444" y="9627741"/>
            <a:ext cx="4492091" cy="291557"/>
          </a:xfrm>
          <a:prstGeom prst="rect">
            <a:avLst/>
          </a:prstGeom>
        </p:spPr>
        <p:txBody>
          <a:bodyPr>
            <a:normAutofit fontScale="100000" lnSpcReduction="0"/>
          </a:bodyPr>
          <a:lstStyle/>
          <a:p>
            <a:pPr marL="609600" indent="-381000">
              <a:lnSpc>
                <a:spcPct val="100000"/>
              </a:lnSpc>
              <a:buClrTx/>
              <a:buSzTx/>
              <a:buFontTx/>
              <a:buNone/>
              <a:defRPr sz="1800">
                <a:solidFill>
                  <a:srgbClr val="FFFFFF"/>
                </a:solidFill>
              </a:defRPr>
            </a:pPr>
          </a:p>
        </p:txBody>
      </p:sp>
      <p:sp>
        <p:nvSpPr>
          <p:cNvPr id="1160" name="Google Shape;1473;p225"/>
          <p:cNvSpPr txBox="1"/>
          <p:nvPr>
            <p:ph type="body" sz="quarter" idx="22"/>
          </p:nvPr>
        </p:nvSpPr>
        <p:spPr>
          <a:xfrm>
            <a:off x="7247466" y="9627741"/>
            <a:ext cx="4425245" cy="291557"/>
          </a:xfrm>
          <a:prstGeom prst="rect">
            <a:avLst/>
          </a:prstGeom>
        </p:spPr>
        <p:txBody>
          <a:bodyPr>
            <a:normAutofit fontScale="100000" lnSpcReduction="0"/>
          </a:bodyPr>
          <a:lstStyle/>
          <a:p>
            <a:pPr marL="609600" indent="-381000">
              <a:lnSpc>
                <a:spcPct val="100000"/>
              </a:lnSpc>
              <a:buClrTx/>
              <a:buSzTx/>
              <a:buFontTx/>
              <a:buNone/>
              <a:defRPr sz="1800">
                <a:solidFill>
                  <a:srgbClr val="FFFFFF"/>
                </a:solidFill>
              </a:defRPr>
            </a:pPr>
          </a:p>
        </p:txBody>
      </p:sp>
      <p:sp>
        <p:nvSpPr>
          <p:cNvPr id="1161" name="Google Shape;1474;p225"/>
          <p:cNvSpPr txBox="1"/>
          <p:nvPr>
            <p:ph type="body" sz="quarter" idx="23"/>
          </p:nvPr>
        </p:nvSpPr>
        <p:spPr>
          <a:xfrm>
            <a:off x="12344407" y="9627741"/>
            <a:ext cx="4768713" cy="291557"/>
          </a:xfrm>
          <a:prstGeom prst="rect">
            <a:avLst/>
          </a:prstGeom>
        </p:spPr>
        <p:txBody>
          <a:bodyPr>
            <a:normAutofit fontScale="100000" lnSpcReduction="0"/>
          </a:bodyPr>
          <a:lstStyle/>
          <a:p>
            <a:pPr marL="609600" indent="-381000">
              <a:lnSpc>
                <a:spcPct val="100000"/>
              </a:lnSpc>
              <a:buClrTx/>
              <a:buSzTx/>
              <a:buFontTx/>
              <a:buNone/>
              <a:defRPr sz="1800">
                <a:solidFill>
                  <a:srgbClr val="FFFFFF"/>
                </a:solidFill>
              </a:defRPr>
            </a:pPr>
          </a:p>
        </p:txBody>
      </p:sp>
      <p:sp>
        <p:nvSpPr>
          <p:cNvPr id="1162" name="Google Shape;1475;p225"/>
          <p:cNvSpPr/>
          <p:nvPr/>
        </p:nvSpPr>
        <p:spPr>
          <a:xfrm>
            <a:off x="12033958" y="9522177"/>
            <a:ext cx="1" cy="1348979"/>
          </a:xfrm>
          <a:prstGeom prst="line">
            <a:avLst/>
          </a:prstGeom>
          <a:ln w="12700">
            <a:solidFill>
              <a:srgbClr val="DE2A18"/>
            </a:solidFill>
          </a:ln>
        </p:spPr>
        <p:txBody>
          <a:bodyPr lIns="108373" tIns="108373" rIns="108373" bIns="108373"/>
          <a:lstStyle/>
          <a:p>
            <a:pPr/>
          </a:p>
        </p:txBody>
      </p:sp>
      <p:sp>
        <p:nvSpPr>
          <p:cNvPr id="1163" name="Google Shape;1476;p225"/>
          <p:cNvSpPr/>
          <p:nvPr/>
        </p:nvSpPr>
        <p:spPr>
          <a:xfrm>
            <a:off x="6931379" y="9522177"/>
            <a:ext cx="1" cy="1348979"/>
          </a:xfrm>
          <a:prstGeom prst="line">
            <a:avLst/>
          </a:prstGeom>
          <a:ln w="12700">
            <a:solidFill>
              <a:srgbClr val="DE2A18"/>
            </a:solidFill>
          </a:ln>
        </p:spPr>
        <p:txBody>
          <a:bodyPr lIns="108373" tIns="108373" rIns="108373" bIns="108373"/>
          <a:lstStyle/>
          <a:p>
            <a:pPr/>
          </a:p>
        </p:txBody>
      </p:sp>
      <p:sp>
        <p:nvSpPr>
          <p:cNvPr id="1164" name="Google Shape;1477;p225"/>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solidFill>
                  <a:srgbClr val="FFFFFF"/>
                </a:solidFill>
              </a:defRPr>
            </a:lvl1pPr>
          </a:lstStyle>
          <a:p>
            <a:pPr/>
            <a:r>
              <a:t>PwC Experience Center</a:t>
            </a:r>
          </a:p>
        </p:txBody>
      </p:sp>
      <p:sp>
        <p:nvSpPr>
          <p:cNvPr id="1165" name="Google Shape;1478;p225"/>
          <p:cNvSpPr/>
          <p:nvPr/>
        </p:nvSpPr>
        <p:spPr>
          <a:xfrm>
            <a:off x="1332090" y="8693411"/>
            <a:ext cx="21668981"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FFFFFF"/>
            </a:solidFill>
          </a:ln>
        </p:spPr>
        <p:txBody>
          <a:bodyPr lIns="108373" tIns="108373" rIns="108373" bIns="108373"/>
          <a:lstStyle/>
          <a:p>
            <a:pPr>
              <a:defRPr sz="4600"/>
            </a:pPr>
          </a:p>
        </p:txBody>
      </p:sp>
      <p:sp>
        <p:nvSpPr>
          <p:cNvPr id="1166"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hapter Head Simple">
    <p:bg>
      <p:bgPr>
        <a:solidFill>
          <a:srgbClr val="000000"/>
        </a:solidFill>
      </p:bgPr>
    </p:bg>
    <p:spTree>
      <p:nvGrpSpPr>
        <p:cNvPr id="1" name=""/>
        <p:cNvGrpSpPr/>
        <p:nvPr/>
      </p:nvGrpSpPr>
      <p:grpSpPr>
        <a:xfrm>
          <a:off x="0" y="0"/>
          <a:ext cx="0" cy="0"/>
          <a:chOff x="0" y="0"/>
          <a:chExt cx="0" cy="0"/>
        </a:xfrm>
      </p:grpSpPr>
      <p:sp>
        <p:nvSpPr>
          <p:cNvPr id="1173" name="Body Level One…"/>
          <p:cNvSpPr txBox="1"/>
          <p:nvPr>
            <p:ph type="body" sz="quarter" idx="1"/>
          </p:nvPr>
        </p:nvSpPr>
        <p:spPr>
          <a:xfrm>
            <a:off x="2088444" y="3597986"/>
            <a:ext cx="18423469" cy="1166934"/>
          </a:xfrm>
          <a:prstGeom prst="rect">
            <a:avLst/>
          </a:prstGeom>
        </p:spPr>
        <p:txBody>
          <a:bodyPr>
            <a:normAutofit fontScale="100000" lnSpcReduction="0"/>
          </a:bodyPr>
          <a:lstStyle>
            <a:lvl1pPr marL="609600" indent="-381000">
              <a:lnSpc>
                <a:spcPct val="100000"/>
              </a:lnSpc>
              <a:spcBef>
                <a:spcPts val="1600"/>
              </a:spcBef>
              <a:buClrTx/>
              <a:buSzTx/>
              <a:buFontTx/>
              <a:buNone/>
              <a:defRPr sz="8200">
                <a:solidFill>
                  <a:srgbClr val="FFFFFF"/>
                </a:solidFill>
                <a:latin typeface="Georgia"/>
                <a:ea typeface="Georgia"/>
                <a:cs typeface="Georgia"/>
                <a:sym typeface="Georgia"/>
              </a:defRPr>
            </a:lvl1pPr>
            <a:lvl2pPr marL="609600" indent="76200">
              <a:lnSpc>
                <a:spcPct val="100000"/>
              </a:lnSpc>
              <a:spcBef>
                <a:spcPts val="1600"/>
              </a:spcBef>
              <a:buClrTx/>
              <a:buSzTx/>
              <a:buFontTx/>
              <a:buNone/>
              <a:defRPr sz="8200">
                <a:solidFill>
                  <a:srgbClr val="FFFFFF"/>
                </a:solidFill>
                <a:latin typeface="Georgia"/>
                <a:ea typeface="Georgia"/>
                <a:cs typeface="Georgia"/>
                <a:sym typeface="Georgia"/>
              </a:defRPr>
            </a:lvl2pPr>
            <a:lvl3pPr marL="609600" indent="533400">
              <a:lnSpc>
                <a:spcPct val="100000"/>
              </a:lnSpc>
              <a:spcBef>
                <a:spcPts val="1600"/>
              </a:spcBef>
              <a:buClrTx/>
              <a:buSzTx/>
              <a:buFontTx/>
              <a:buNone/>
              <a:defRPr sz="8200">
                <a:solidFill>
                  <a:srgbClr val="FFFFFF"/>
                </a:solidFill>
                <a:latin typeface="Georgia"/>
                <a:ea typeface="Georgia"/>
                <a:cs typeface="Georgia"/>
                <a:sym typeface="Georgia"/>
              </a:defRPr>
            </a:lvl3pPr>
            <a:lvl4pPr marL="609600" indent="990600">
              <a:lnSpc>
                <a:spcPct val="100000"/>
              </a:lnSpc>
              <a:spcBef>
                <a:spcPts val="1600"/>
              </a:spcBef>
              <a:buClrTx/>
              <a:buSzTx/>
              <a:buFontTx/>
              <a:buNone/>
              <a:defRPr sz="8200">
                <a:solidFill>
                  <a:srgbClr val="FFFFFF"/>
                </a:solidFill>
                <a:latin typeface="Georgia"/>
                <a:ea typeface="Georgia"/>
                <a:cs typeface="Georgia"/>
                <a:sym typeface="Georgia"/>
              </a:defRPr>
            </a:lvl4pPr>
            <a:lvl5pPr marL="609600" indent="1447800">
              <a:lnSpc>
                <a:spcPct val="100000"/>
              </a:lnSpc>
              <a:spcBef>
                <a:spcPts val="1600"/>
              </a:spcBef>
              <a:buClrTx/>
              <a:buSzTx/>
              <a:buFontTx/>
              <a:buNone/>
              <a:defRPr sz="82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174" name="Google Shape;1484;p226"/>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solidFill>
                  <a:srgbClr val="FFFFFF"/>
                </a:solidFill>
              </a:defRPr>
            </a:lvl1pPr>
          </a:lstStyle>
          <a:p>
            <a:pPr/>
            <a:r>
              <a:t>PwC Experience Center</a:t>
            </a:r>
          </a:p>
        </p:txBody>
      </p:sp>
      <p:sp>
        <p:nvSpPr>
          <p:cNvPr id="1175" name="Title Text"/>
          <p:cNvSpPr txBox="1"/>
          <p:nvPr>
            <p:ph type="title"/>
          </p:nvPr>
        </p:nvSpPr>
        <p:spPr>
          <a:xfrm>
            <a:off x="2088442" y="1052758"/>
            <a:ext cx="20940803" cy="2845157"/>
          </a:xfrm>
          <a:prstGeom prst="rect">
            <a:avLst/>
          </a:prstGeom>
        </p:spPr>
        <p:txBody>
          <a:bodyPr/>
          <a:lstStyle>
            <a:lvl1pPr>
              <a:defRPr sz="20400">
                <a:solidFill>
                  <a:srgbClr val="E0301E"/>
                </a:solidFill>
                <a:latin typeface="Georgia"/>
                <a:ea typeface="Georgia"/>
                <a:cs typeface="Georgia"/>
                <a:sym typeface="Georgia"/>
              </a:defRPr>
            </a:lvl1pPr>
          </a:lstStyle>
          <a:p>
            <a:pPr/>
            <a:r>
              <a:t>Title Text</a:t>
            </a:r>
          </a:p>
        </p:txBody>
      </p:sp>
      <p:sp>
        <p:nvSpPr>
          <p:cNvPr id="1176" name="Google Shape;1486;p226"/>
          <p:cNvSpPr/>
          <p:nvPr/>
        </p:nvSpPr>
        <p:spPr>
          <a:xfrm>
            <a:off x="1332090" y="8693411"/>
            <a:ext cx="21668981"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FFFFFF"/>
            </a:solidFill>
          </a:ln>
        </p:spPr>
        <p:txBody>
          <a:bodyPr lIns="108373" tIns="108373" rIns="108373" bIns="108373"/>
          <a:lstStyle/>
          <a:p>
            <a:pPr>
              <a:defRPr sz="4600"/>
            </a:pPr>
          </a:p>
        </p:txBody>
      </p:sp>
      <p:sp>
        <p:nvSpPr>
          <p:cNvPr id="1177"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xperience 2">
    <p:spTree>
      <p:nvGrpSpPr>
        <p:cNvPr id="1" name=""/>
        <p:cNvGrpSpPr/>
        <p:nvPr/>
      </p:nvGrpSpPr>
      <p:grpSpPr>
        <a:xfrm>
          <a:off x="0" y="0"/>
          <a:ext cx="0" cy="0"/>
          <a:chOff x="0" y="0"/>
          <a:chExt cx="0" cy="0"/>
        </a:xfrm>
      </p:grpSpPr>
      <p:sp>
        <p:nvSpPr>
          <p:cNvPr id="1184" name="Google Shape;1488;p227"/>
          <p:cNvSpPr/>
          <p:nvPr/>
        </p:nvSpPr>
        <p:spPr>
          <a:xfrm rot="5400000">
            <a:off x="809264" y="1307063"/>
            <a:ext cx="12192002" cy="11101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67"/>
                </a:lnTo>
                <a:lnTo>
                  <a:pt x="10513" y="456"/>
                </a:lnTo>
                <a:lnTo>
                  <a:pt x="10848" y="0"/>
                </a:lnTo>
                <a:lnTo>
                  <a:pt x="11292" y="467"/>
                </a:lnTo>
                <a:lnTo>
                  <a:pt x="21600" y="467"/>
                </a:lnTo>
                <a:lnTo>
                  <a:pt x="21600" y="21600"/>
                </a:lnTo>
                <a:lnTo>
                  <a:pt x="0" y="21600"/>
                </a:lnTo>
                <a:close/>
              </a:path>
            </a:pathLst>
          </a:custGeom>
          <a:solidFill>
            <a:srgbClr val="F2F2F2"/>
          </a:solidFill>
          <a:ln w="12700">
            <a:miter lim="400000"/>
          </a:ln>
        </p:spPr>
        <p:txBody>
          <a:bodyPr lIns="108373" tIns="108373" rIns="108373" bIns="108373" anchor="ctr"/>
          <a:lstStyle/>
          <a:p>
            <a:pPr algn="ctr">
              <a:defRPr sz="4600">
                <a:solidFill>
                  <a:srgbClr val="FFFFFF"/>
                </a:solidFill>
              </a:defRPr>
            </a:pPr>
          </a:p>
        </p:txBody>
      </p:sp>
      <p:sp>
        <p:nvSpPr>
          <p:cNvPr id="1185" name="Title Text"/>
          <p:cNvSpPr txBox="1"/>
          <p:nvPr>
            <p:ph type="title"/>
          </p:nvPr>
        </p:nvSpPr>
        <p:spPr>
          <a:xfrm>
            <a:off x="3000636" y="5467905"/>
            <a:ext cx="8050491" cy="2334579"/>
          </a:xfrm>
          <a:prstGeom prst="rect">
            <a:avLst/>
          </a:prstGeom>
        </p:spPr>
        <p:txBody>
          <a:bodyPr/>
          <a:lstStyle>
            <a:lvl1pPr algn="ctr">
              <a:defRPr sz="8200">
                <a:solidFill>
                  <a:srgbClr val="7C7C7B"/>
                </a:solidFill>
                <a:latin typeface="Georgia"/>
                <a:ea typeface="Georgia"/>
                <a:cs typeface="Georgia"/>
                <a:sym typeface="Georgia"/>
              </a:defRPr>
            </a:lvl1pPr>
          </a:lstStyle>
          <a:p>
            <a:pPr/>
            <a:r>
              <a:t>Title Text</a:t>
            </a:r>
          </a:p>
        </p:txBody>
      </p:sp>
      <p:sp>
        <p:nvSpPr>
          <p:cNvPr id="1186" name="Body Level One…"/>
          <p:cNvSpPr txBox="1"/>
          <p:nvPr>
            <p:ph type="body" sz="quarter" idx="1"/>
          </p:nvPr>
        </p:nvSpPr>
        <p:spPr>
          <a:xfrm>
            <a:off x="4033404" y="8904725"/>
            <a:ext cx="5795558" cy="401068"/>
          </a:xfrm>
          <a:prstGeom prst="rect">
            <a:avLst/>
          </a:prstGeom>
        </p:spPr>
        <p:txBody>
          <a:bodyPr>
            <a:normAutofit fontScale="100000" lnSpcReduction="0"/>
          </a:bodyPr>
          <a:lstStyle>
            <a:lvl1pPr marL="866139" indent="-701039" algn="ctr">
              <a:lnSpc>
                <a:spcPct val="110000"/>
              </a:lnSpc>
              <a:spcBef>
                <a:spcPts val="1600"/>
              </a:spcBef>
              <a:buClr>
                <a:srgbClr val="7C7C7B"/>
              </a:buClr>
              <a:buSzPts val="2400"/>
              <a:buFont typeface="Helvetica"/>
              <a:buChar char="▪"/>
              <a:defRPr sz="2400">
                <a:solidFill>
                  <a:srgbClr val="7C7C7B"/>
                </a:solidFill>
              </a:defRPr>
            </a:lvl1pPr>
            <a:lvl2pPr marL="0" indent="685800" algn="ctr">
              <a:lnSpc>
                <a:spcPct val="110000"/>
              </a:lnSpc>
              <a:spcBef>
                <a:spcPts val="1600"/>
              </a:spcBef>
              <a:buClr>
                <a:srgbClr val="7C7C7B"/>
              </a:buClr>
              <a:buSzTx/>
              <a:buFont typeface="Helvetica"/>
              <a:buNone/>
              <a:defRPr sz="2400">
                <a:solidFill>
                  <a:srgbClr val="7C7C7B"/>
                </a:solidFill>
              </a:defRPr>
            </a:lvl2pPr>
            <a:lvl3pPr marL="0" indent="1143000" algn="ctr">
              <a:lnSpc>
                <a:spcPct val="110000"/>
              </a:lnSpc>
              <a:spcBef>
                <a:spcPts val="1600"/>
              </a:spcBef>
              <a:buClr>
                <a:srgbClr val="7C7C7B"/>
              </a:buClr>
              <a:buSzTx/>
              <a:buFont typeface="Helvetica"/>
              <a:buNone/>
              <a:defRPr sz="2400">
                <a:solidFill>
                  <a:srgbClr val="7C7C7B"/>
                </a:solidFill>
              </a:defRPr>
            </a:lvl3pPr>
            <a:lvl4pPr marL="0" indent="1600200" algn="ctr">
              <a:lnSpc>
                <a:spcPct val="110000"/>
              </a:lnSpc>
              <a:spcBef>
                <a:spcPts val="1600"/>
              </a:spcBef>
              <a:buClr>
                <a:srgbClr val="7C7C7B"/>
              </a:buClr>
              <a:buSzTx/>
              <a:buFont typeface="Helvetica"/>
              <a:buNone/>
              <a:defRPr sz="2400">
                <a:solidFill>
                  <a:srgbClr val="7C7C7B"/>
                </a:solidFill>
              </a:defRPr>
            </a:lvl4pPr>
            <a:lvl5pPr marL="0" indent="2057400" algn="ctr">
              <a:lnSpc>
                <a:spcPct val="110000"/>
              </a:lnSpc>
              <a:spcBef>
                <a:spcPts val="1600"/>
              </a:spcBef>
              <a:buClr>
                <a:srgbClr val="7C7C7B"/>
              </a:buClr>
              <a:buSzTx/>
              <a:buFont typeface="Helvetica"/>
              <a:buNone/>
              <a:defRPr sz="2400">
                <a:solidFill>
                  <a:srgbClr val="7C7C7B"/>
                </a:solidFill>
              </a:defRPr>
            </a:lvl5pPr>
          </a:lstStyle>
          <a:p>
            <a:pPr/>
            <a:r>
              <a:t>Body Level One</a:t>
            </a:r>
          </a:p>
          <a:p>
            <a:pPr lvl="1"/>
            <a:r>
              <a:t>Body Level Two</a:t>
            </a:r>
          </a:p>
          <a:p>
            <a:pPr lvl="2"/>
            <a:r>
              <a:t>Body Level Three</a:t>
            </a:r>
          </a:p>
          <a:p>
            <a:pPr lvl="3"/>
            <a:r>
              <a:t>Body Level Four</a:t>
            </a:r>
          </a:p>
          <a:p>
            <a:pPr lvl="4"/>
            <a:r>
              <a:t>Body Level Five</a:t>
            </a:r>
          </a:p>
        </p:txBody>
      </p:sp>
      <p:sp>
        <p:nvSpPr>
          <p:cNvPr id="1187" name="Google Shape;1493;p227"/>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188" name="Google Shape;1495;p227"/>
          <p:cNvSpPr txBox="1"/>
          <p:nvPr>
            <p:ph type="body" sz="quarter" idx="21"/>
          </p:nvPr>
        </p:nvSpPr>
        <p:spPr>
          <a:xfrm>
            <a:off x="3984516" y="2923824"/>
            <a:ext cx="5795557" cy="1604979"/>
          </a:xfrm>
          <a:prstGeom prst="rect">
            <a:avLst/>
          </a:prstGeom>
        </p:spPr>
        <p:txBody>
          <a:bodyPr>
            <a:normAutofit fontScale="100000" lnSpcReduction="0"/>
          </a:bodyPr>
          <a:lstStyle/>
          <a:p>
            <a:pPr marL="609600" indent="-381000" algn="ctr">
              <a:lnSpc>
                <a:spcPct val="110000"/>
              </a:lnSpc>
              <a:spcBef>
                <a:spcPts val="1600"/>
              </a:spcBef>
              <a:buClrTx/>
              <a:buSzTx/>
              <a:buFontTx/>
              <a:buNone/>
              <a:defRPr sz="5000">
                <a:solidFill>
                  <a:srgbClr val="7C7C7B"/>
                </a:solidFill>
                <a:latin typeface="Georgia"/>
                <a:ea typeface="Georgia"/>
                <a:cs typeface="Georgia"/>
                <a:sym typeface="Georgia"/>
              </a:defRPr>
            </a:pPr>
          </a:p>
        </p:txBody>
      </p:sp>
      <p:sp>
        <p:nvSpPr>
          <p:cNvPr id="1189" name="Google Shape;1496;p227"/>
          <p:cNvSpPr txBox="1"/>
          <p:nvPr>
            <p:ph type="body" sz="quarter" idx="22"/>
          </p:nvPr>
        </p:nvSpPr>
        <p:spPr>
          <a:xfrm>
            <a:off x="14745475" y="8904725"/>
            <a:ext cx="5795557" cy="401068"/>
          </a:xfrm>
          <a:prstGeom prst="rect">
            <a:avLst/>
          </a:prstGeom>
        </p:spPr>
        <p:txBody>
          <a:bodyPr>
            <a:normAutofit fontScale="100000" lnSpcReduction="0"/>
          </a:bodyPr>
          <a:lstStyle/>
          <a:p>
            <a:pPr marL="866139" indent="-701039" algn="ctr">
              <a:lnSpc>
                <a:spcPct val="110000"/>
              </a:lnSpc>
              <a:spcBef>
                <a:spcPts val="1600"/>
              </a:spcBef>
              <a:buClr>
                <a:srgbClr val="000000"/>
              </a:buClr>
              <a:buSzPts val="2400"/>
              <a:buFont typeface="Helvetica"/>
              <a:buChar char="▪"/>
              <a:defRPr sz="2400">
                <a:solidFill>
                  <a:srgbClr val="000000"/>
                </a:solidFill>
              </a:defRPr>
            </a:pPr>
          </a:p>
        </p:txBody>
      </p:sp>
      <p:sp>
        <p:nvSpPr>
          <p:cNvPr id="1190" name="Google Shape;1497;p227"/>
          <p:cNvSpPr txBox="1"/>
          <p:nvPr>
            <p:ph type="body" sz="quarter" idx="23"/>
          </p:nvPr>
        </p:nvSpPr>
        <p:spPr>
          <a:xfrm>
            <a:off x="14745475" y="2923824"/>
            <a:ext cx="5795557" cy="1604979"/>
          </a:xfrm>
          <a:prstGeom prst="rect">
            <a:avLst/>
          </a:prstGeom>
        </p:spPr>
        <p:txBody>
          <a:bodyPr>
            <a:normAutofit fontScale="100000" lnSpcReduction="0"/>
          </a:bodyPr>
          <a:lstStyle/>
          <a:p>
            <a:pPr marL="609600" indent="-381000" algn="ctr">
              <a:lnSpc>
                <a:spcPct val="110000"/>
              </a:lnSpc>
              <a:spcBef>
                <a:spcPts val="1600"/>
              </a:spcBef>
              <a:buClrTx/>
              <a:buSzTx/>
              <a:buFontTx/>
              <a:buNone/>
              <a:defRPr sz="5000">
                <a:solidFill>
                  <a:srgbClr val="000000"/>
                </a:solidFill>
                <a:latin typeface="Georgia"/>
                <a:ea typeface="Georgia"/>
                <a:cs typeface="Georgia"/>
                <a:sym typeface="Georgia"/>
              </a:defRPr>
            </a:pPr>
          </a:p>
        </p:txBody>
      </p:sp>
      <p:sp>
        <p:nvSpPr>
          <p:cNvPr id="1191" name="Google Shape;1498;p227"/>
          <p:cNvSpPr txBox="1"/>
          <p:nvPr>
            <p:ph type="body" sz="quarter" idx="24"/>
          </p:nvPr>
        </p:nvSpPr>
        <p:spPr>
          <a:xfrm>
            <a:off x="13495739" y="5467905"/>
            <a:ext cx="8295112" cy="2334577"/>
          </a:xfrm>
          <a:prstGeom prst="rect">
            <a:avLst/>
          </a:prstGeom>
        </p:spPr>
        <p:txBody>
          <a:bodyPr>
            <a:normAutofit fontScale="100000" lnSpcReduction="0"/>
          </a:bodyPr>
          <a:lstStyle/>
          <a:p>
            <a:pPr marL="609600" indent="-381000" algn="ctr">
              <a:lnSpc>
                <a:spcPct val="100000"/>
              </a:lnSpc>
              <a:buClrTx/>
              <a:buSzTx/>
              <a:buFontTx/>
              <a:buNone/>
              <a:defRPr sz="8200">
                <a:solidFill>
                  <a:srgbClr val="000000"/>
                </a:solidFill>
                <a:latin typeface="Georgia"/>
                <a:ea typeface="Georgia"/>
                <a:cs typeface="Georgia"/>
                <a:sym typeface="Georgia"/>
              </a:defRPr>
            </a:pPr>
          </a:p>
        </p:txBody>
      </p:sp>
      <p:sp>
        <p:nvSpPr>
          <p:cNvPr id="1192" name="Google Shape;1499;p227"/>
          <p:cNvSpPr/>
          <p:nvPr/>
        </p:nvSpPr>
        <p:spPr>
          <a:xfrm flipV="1">
            <a:off x="6811000" y="4318991"/>
            <a:ext cx="1" cy="1348979"/>
          </a:xfrm>
          <a:prstGeom prst="line">
            <a:avLst/>
          </a:prstGeom>
          <a:ln w="12700">
            <a:solidFill>
              <a:srgbClr val="DE2A18"/>
            </a:solidFill>
          </a:ln>
        </p:spPr>
        <p:txBody>
          <a:bodyPr lIns="108373" tIns="108373" rIns="108373" bIns="108373"/>
          <a:lstStyle/>
          <a:p>
            <a:pPr/>
          </a:p>
        </p:txBody>
      </p:sp>
      <p:sp>
        <p:nvSpPr>
          <p:cNvPr id="1193" name="Google Shape;1500;p227"/>
          <p:cNvSpPr/>
          <p:nvPr/>
        </p:nvSpPr>
        <p:spPr>
          <a:xfrm flipV="1">
            <a:off x="17672691" y="4318994"/>
            <a:ext cx="1" cy="1348979"/>
          </a:xfrm>
          <a:prstGeom prst="line">
            <a:avLst/>
          </a:prstGeom>
          <a:ln w="12700">
            <a:solidFill>
              <a:srgbClr val="DE2A18"/>
            </a:solidFill>
          </a:ln>
        </p:spPr>
        <p:txBody>
          <a:bodyPr lIns="108373" tIns="108373" rIns="108373" bIns="108373"/>
          <a:lstStyle/>
          <a:p>
            <a:pPr/>
          </a:p>
        </p:txBody>
      </p:sp>
      <p:sp>
        <p:nvSpPr>
          <p:cNvPr id="1194" name="Google Shape;1501;p227"/>
          <p:cNvSpPr/>
          <p:nvPr/>
        </p:nvSpPr>
        <p:spPr>
          <a:xfrm flipV="1">
            <a:off x="6811000" y="7582370"/>
            <a:ext cx="1" cy="1348979"/>
          </a:xfrm>
          <a:prstGeom prst="line">
            <a:avLst/>
          </a:prstGeom>
          <a:ln w="12700">
            <a:solidFill>
              <a:srgbClr val="DE2A18"/>
            </a:solidFill>
          </a:ln>
        </p:spPr>
        <p:txBody>
          <a:bodyPr lIns="108373" tIns="108373" rIns="108373" bIns="108373"/>
          <a:lstStyle/>
          <a:p>
            <a:pPr/>
          </a:p>
        </p:txBody>
      </p:sp>
      <p:sp>
        <p:nvSpPr>
          <p:cNvPr id="1195" name="Google Shape;1502;p227"/>
          <p:cNvSpPr/>
          <p:nvPr/>
        </p:nvSpPr>
        <p:spPr>
          <a:xfrm flipV="1">
            <a:off x="17672691" y="7582373"/>
            <a:ext cx="1" cy="1348978"/>
          </a:xfrm>
          <a:prstGeom prst="line">
            <a:avLst/>
          </a:prstGeom>
          <a:ln w="12700">
            <a:solidFill>
              <a:srgbClr val="DE2A18"/>
            </a:solidFill>
          </a:ln>
        </p:spPr>
        <p:txBody>
          <a:bodyPr lIns="108373" tIns="108373" rIns="108373" bIns="108373"/>
          <a:lstStyle/>
          <a:p>
            <a:pPr/>
          </a:p>
        </p:txBody>
      </p:sp>
      <p:sp>
        <p:nvSpPr>
          <p:cNvPr id="1196" name="Google Shape;1503;p227"/>
          <p:cNvSpPr/>
          <p:nvPr/>
        </p:nvSpPr>
        <p:spPr>
          <a:xfrm rot="16200000">
            <a:off x="6245974" y="6740265"/>
            <a:ext cx="12180626" cy="241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077" y="1013"/>
                </a:lnTo>
                <a:cubicBezTo>
                  <a:pt x="10967" y="7875"/>
                  <a:pt x="10854" y="14738"/>
                  <a:pt x="10741" y="21600"/>
                </a:cubicBezTo>
                <a:cubicBezTo>
                  <a:pt x="10614" y="14738"/>
                  <a:pt x="10488" y="7875"/>
                  <a:pt x="10360" y="1013"/>
                </a:cubicBezTo>
                <a:lnTo>
                  <a:pt x="0" y="1013"/>
                </a:lnTo>
              </a:path>
            </a:pathLst>
          </a:custGeom>
          <a:ln w="12700" cap="rnd">
            <a:solidFill>
              <a:srgbClr val="E1301E"/>
            </a:solidFill>
          </a:ln>
        </p:spPr>
        <p:txBody>
          <a:bodyPr lIns="108373" tIns="108373" rIns="108373" bIns="108373"/>
          <a:lstStyle/>
          <a:p>
            <a:pPr>
              <a:defRPr sz="4600"/>
            </a:pPr>
          </a:p>
        </p:txBody>
      </p:sp>
      <p:sp>
        <p:nvSpPr>
          <p:cNvPr id="1197"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xperience 3">
    <p:bg>
      <p:bgPr>
        <a:solidFill>
          <a:srgbClr val="333332"/>
        </a:solidFill>
      </p:bgPr>
    </p:bg>
    <p:spTree>
      <p:nvGrpSpPr>
        <p:cNvPr id="1" name=""/>
        <p:cNvGrpSpPr/>
        <p:nvPr/>
      </p:nvGrpSpPr>
      <p:grpSpPr>
        <a:xfrm>
          <a:off x="0" y="0"/>
          <a:ext cx="0" cy="0"/>
          <a:chOff x="0" y="0"/>
          <a:chExt cx="0" cy="0"/>
        </a:xfrm>
      </p:grpSpPr>
      <p:sp>
        <p:nvSpPr>
          <p:cNvPr id="1204" name="Google Shape;1505;p228"/>
          <p:cNvSpPr/>
          <p:nvPr>
            <p:ph type="pic" sz="quarter" idx="21"/>
          </p:nvPr>
        </p:nvSpPr>
        <p:spPr>
          <a:xfrm>
            <a:off x="8627105" y="4825222"/>
            <a:ext cx="7187202" cy="4057601"/>
          </a:xfrm>
          <a:prstGeom prst="rect">
            <a:avLst/>
          </a:prstGeom>
        </p:spPr>
        <p:txBody>
          <a:bodyPr lIns="91439" tIns="45719" rIns="91439" bIns="45719"/>
          <a:lstStyle/>
          <a:p>
            <a:pPr/>
          </a:p>
        </p:txBody>
      </p:sp>
      <p:sp>
        <p:nvSpPr>
          <p:cNvPr id="1205" name="Google Shape;1506;p228"/>
          <p:cNvSpPr/>
          <p:nvPr>
            <p:ph type="pic" sz="quarter" idx="22"/>
          </p:nvPr>
        </p:nvSpPr>
        <p:spPr>
          <a:xfrm>
            <a:off x="8627105" y="761999"/>
            <a:ext cx="7187202" cy="4057601"/>
          </a:xfrm>
          <a:prstGeom prst="rect">
            <a:avLst/>
          </a:prstGeom>
        </p:spPr>
        <p:txBody>
          <a:bodyPr lIns="91439" tIns="45719" rIns="91439" bIns="45719"/>
          <a:lstStyle/>
          <a:p>
            <a:pPr/>
          </a:p>
        </p:txBody>
      </p:sp>
      <p:sp>
        <p:nvSpPr>
          <p:cNvPr id="1206" name="Google Shape;1507;p228"/>
          <p:cNvSpPr/>
          <p:nvPr>
            <p:ph type="pic" sz="quarter" idx="23"/>
          </p:nvPr>
        </p:nvSpPr>
        <p:spPr>
          <a:xfrm>
            <a:off x="8627105" y="8888442"/>
            <a:ext cx="7187202" cy="4057601"/>
          </a:xfrm>
          <a:prstGeom prst="rect">
            <a:avLst/>
          </a:prstGeom>
        </p:spPr>
        <p:txBody>
          <a:bodyPr lIns="91439" tIns="45719" rIns="91439" bIns="45719"/>
          <a:lstStyle/>
          <a:p>
            <a:pPr/>
          </a:p>
        </p:txBody>
      </p:sp>
      <p:sp>
        <p:nvSpPr>
          <p:cNvPr id="1207" name="Title Text"/>
          <p:cNvSpPr txBox="1"/>
          <p:nvPr>
            <p:ph type="title"/>
          </p:nvPr>
        </p:nvSpPr>
        <p:spPr>
          <a:xfrm>
            <a:off x="1817383" y="4587512"/>
            <a:ext cx="6344535" cy="642134"/>
          </a:xfrm>
          <a:prstGeom prst="rect">
            <a:avLst/>
          </a:prstGeom>
        </p:spPr>
        <p:txBody>
          <a:bodyPr/>
          <a:lstStyle>
            <a:lvl1pPr algn="ctr">
              <a:lnSpc>
                <a:spcPct val="110000"/>
              </a:lnSpc>
              <a:defRPr sz="4000">
                <a:solidFill>
                  <a:srgbClr val="FFFFFF"/>
                </a:solidFill>
                <a:latin typeface="Georgia"/>
                <a:ea typeface="Georgia"/>
                <a:cs typeface="Georgia"/>
                <a:sym typeface="Georgia"/>
              </a:defRPr>
            </a:lvl1pPr>
          </a:lstStyle>
          <a:p>
            <a:pPr/>
            <a:r>
              <a:t>Title Text</a:t>
            </a:r>
          </a:p>
        </p:txBody>
      </p:sp>
      <p:sp>
        <p:nvSpPr>
          <p:cNvPr id="1208" name="Body Level One…"/>
          <p:cNvSpPr txBox="1"/>
          <p:nvPr>
            <p:ph type="body" sz="quarter" idx="1"/>
          </p:nvPr>
        </p:nvSpPr>
        <p:spPr>
          <a:xfrm>
            <a:off x="1793030" y="9026390"/>
            <a:ext cx="6368712" cy="306490"/>
          </a:xfrm>
          <a:prstGeom prst="rect">
            <a:avLst/>
          </a:prstGeom>
        </p:spPr>
        <p:txBody>
          <a:bodyPr>
            <a:normAutofit fontScale="100000" lnSpcReduction="0"/>
          </a:bodyPr>
          <a:lstStyle>
            <a:lvl1pPr marL="609600" indent="-381000" algn="ctr">
              <a:lnSpc>
                <a:spcPct val="120000"/>
              </a:lnSpc>
              <a:buClrTx/>
              <a:buSzTx/>
              <a:buFontTx/>
              <a:buNone/>
              <a:defRPr b="1" sz="1800">
                <a:solidFill>
                  <a:srgbClr val="FFFFFF"/>
                </a:solidFill>
                <a:latin typeface="Georgia"/>
                <a:ea typeface="Georgia"/>
                <a:cs typeface="Georgia"/>
                <a:sym typeface="Georgia"/>
              </a:defRPr>
            </a:lvl1pPr>
            <a:lvl2pPr marL="609600" indent="76200" algn="ctr">
              <a:lnSpc>
                <a:spcPct val="120000"/>
              </a:lnSpc>
              <a:buClrTx/>
              <a:buSzTx/>
              <a:buFontTx/>
              <a:buNone/>
              <a:defRPr b="1" sz="1800">
                <a:solidFill>
                  <a:srgbClr val="FFFFFF"/>
                </a:solidFill>
                <a:latin typeface="Georgia"/>
                <a:ea typeface="Georgia"/>
                <a:cs typeface="Georgia"/>
                <a:sym typeface="Georgia"/>
              </a:defRPr>
            </a:lvl2pPr>
            <a:lvl3pPr marL="609600" indent="533400" algn="ctr">
              <a:lnSpc>
                <a:spcPct val="120000"/>
              </a:lnSpc>
              <a:buClrTx/>
              <a:buSzTx/>
              <a:buFontTx/>
              <a:buNone/>
              <a:defRPr b="1" sz="1800">
                <a:solidFill>
                  <a:srgbClr val="FFFFFF"/>
                </a:solidFill>
                <a:latin typeface="Georgia"/>
                <a:ea typeface="Georgia"/>
                <a:cs typeface="Georgia"/>
                <a:sym typeface="Georgia"/>
              </a:defRPr>
            </a:lvl3pPr>
            <a:lvl4pPr marL="609600" indent="990600" algn="ctr">
              <a:lnSpc>
                <a:spcPct val="120000"/>
              </a:lnSpc>
              <a:buClrTx/>
              <a:buSzTx/>
              <a:buFontTx/>
              <a:buNone/>
              <a:defRPr b="1" sz="1800">
                <a:solidFill>
                  <a:srgbClr val="FFFFFF"/>
                </a:solidFill>
                <a:latin typeface="Georgia"/>
                <a:ea typeface="Georgia"/>
                <a:cs typeface="Georgia"/>
                <a:sym typeface="Georgia"/>
              </a:defRPr>
            </a:lvl4pPr>
            <a:lvl5pPr marL="609600" indent="1447800" algn="ctr">
              <a:lnSpc>
                <a:spcPct val="120000"/>
              </a:lnSpc>
              <a:buClrTx/>
              <a:buSzTx/>
              <a:buFontTx/>
              <a:buNone/>
              <a:defRPr b="1" sz="18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209" name="Google Shape;1512;p228"/>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solidFill>
                  <a:srgbClr val="FFFFFF"/>
                </a:solidFill>
              </a:defRPr>
            </a:lvl1pPr>
          </a:lstStyle>
          <a:p>
            <a:pPr/>
            <a:r>
              <a:t>PwC Experience Center</a:t>
            </a:r>
          </a:p>
        </p:txBody>
      </p:sp>
      <p:sp>
        <p:nvSpPr>
          <p:cNvPr id="1210" name="Google Shape;1514;p228"/>
          <p:cNvSpPr/>
          <p:nvPr>
            <p:ph type="pic" sz="half" idx="24"/>
          </p:nvPr>
        </p:nvSpPr>
        <p:spPr>
          <a:xfrm>
            <a:off x="15799968" y="761999"/>
            <a:ext cx="7229158" cy="12192002"/>
          </a:xfrm>
          <a:prstGeom prst="rect">
            <a:avLst/>
          </a:prstGeom>
        </p:spPr>
        <p:txBody>
          <a:bodyPr lIns="91439" tIns="45719" rIns="91439" bIns="45719"/>
          <a:lstStyle/>
          <a:p>
            <a:pPr/>
          </a:p>
        </p:txBody>
      </p:sp>
      <p:sp>
        <p:nvSpPr>
          <p:cNvPr id="1211" name="Google Shape;1515;p228"/>
          <p:cNvSpPr/>
          <p:nvPr/>
        </p:nvSpPr>
        <p:spPr>
          <a:xfrm rot="16200000">
            <a:off x="2668144" y="6740265"/>
            <a:ext cx="12180626" cy="241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077" y="1013"/>
                </a:lnTo>
                <a:cubicBezTo>
                  <a:pt x="10967" y="7875"/>
                  <a:pt x="10854" y="14738"/>
                  <a:pt x="10741" y="21600"/>
                </a:cubicBezTo>
                <a:cubicBezTo>
                  <a:pt x="10614" y="14738"/>
                  <a:pt x="10488" y="7875"/>
                  <a:pt x="10360" y="1013"/>
                </a:cubicBezTo>
                <a:lnTo>
                  <a:pt x="0" y="1013"/>
                </a:lnTo>
              </a:path>
            </a:pathLst>
          </a:custGeom>
          <a:ln w="12700" cap="rnd">
            <a:solidFill>
              <a:srgbClr val="FFFFFF"/>
            </a:solidFill>
          </a:ln>
        </p:spPr>
        <p:txBody>
          <a:bodyPr lIns="108373" tIns="108373" rIns="108373" bIns="108373"/>
          <a:lstStyle/>
          <a:p>
            <a:pPr>
              <a:defRPr sz="4600"/>
            </a:pPr>
          </a:p>
        </p:txBody>
      </p:sp>
      <p:sp>
        <p:nvSpPr>
          <p:cNvPr id="1212"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lery Callouts">
    <p:spTree>
      <p:nvGrpSpPr>
        <p:cNvPr id="1" name=""/>
        <p:cNvGrpSpPr/>
        <p:nvPr/>
      </p:nvGrpSpPr>
      <p:grpSpPr>
        <a:xfrm>
          <a:off x="0" y="0"/>
          <a:ext cx="0" cy="0"/>
          <a:chOff x="0" y="0"/>
          <a:chExt cx="0" cy="0"/>
        </a:xfrm>
      </p:grpSpPr>
      <p:sp>
        <p:nvSpPr>
          <p:cNvPr id="1219" name="Google Shape;1517;p229"/>
          <p:cNvSpPr/>
          <p:nvPr>
            <p:ph type="pic" idx="21"/>
          </p:nvPr>
        </p:nvSpPr>
        <p:spPr>
          <a:xfrm>
            <a:off x="1354663" y="737646"/>
            <a:ext cx="11271824" cy="12216181"/>
          </a:xfrm>
          <a:prstGeom prst="rect">
            <a:avLst/>
          </a:prstGeom>
        </p:spPr>
        <p:txBody>
          <a:bodyPr lIns="91439" tIns="45719" rIns="91439" bIns="45719"/>
          <a:lstStyle/>
          <a:p>
            <a:pPr/>
          </a:p>
        </p:txBody>
      </p:sp>
      <p:sp>
        <p:nvSpPr>
          <p:cNvPr id="1220" name="Google Shape;1520;p229"/>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221" name="Body Level One…"/>
          <p:cNvSpPr txBox="1"/>
          <p:nvPr>
            <p:ph type="body" sz="quarter" idx="1"/>
          </p:nvPr>
        </p:nvSpPr>
        <p:spPr>
          <a:xfrm>
            <a:off x="2094088" y="11261890"/>
            <a:ext cx="6300446" cy="500623"/>
          </a:xfrm>
          <a:prstGeom prst="rect">
            <a:avLst/>
          </a:prstGeom>
        </p:spPr>
        <p:txBody>
          <a:bodyPr>
            <a:normAutofit fontScale="100000" lnSpcReduction="0"/>
          </a:bodyPr>
          <a:lstStyle>
            <a:lvl1pPr marL="609600" indent="-381000">
              <a:lnSpc>
                <a:spcPct val="100000"/>
              </a:lnSpc>
              <a:spcBef>
                <a:spcPts val="1600"/>
              </a:spcBef>
              <a:buClrTx/>
              <a:buSzTx/>
              <a:buFontTx/>
              <a:buNone/>
              <a:defRPr sz="1800">
                <a:solidFill>
                  <a:srgbClr val="FFFFFF"/>
                </a:solidFill>
              </a:defRPr>
            </a:lvl1pPr>
            <a:lvl2pPr marL="1148079" indent="-525779">
              <a:lnSpc>
                <a:spcPct val="100000"/>
              </a:lnSpc>
              <a:spcBef>
                <a:spcPts val="1600"/>
              </a:spcBef>
              <a:buClrTx/>
              <a:buSzPts val="1800"/>
              <a:buFontTx/>
              <a:buChar char="▪"/>
              <a:defRPr sz="1800">
                <a:solidFill>
                  <a:srgbClr val="FFFFFF"/>
                </a:solidFill>
              </a:defRPr>
            </a:lvl2pPr>
            <a:lvl3pPr marL="1657350" indent="-571500">
              <a:lnSpc>
                <a:spcPct val="100000"/>
              </a:lnSpc>
              <a:spcBef>
                <a:spcPts val="1600"/>
              </a:spcBef>
              <a:buClrTx/>
              <a:buSzPts val="1800"/>
              <a:buFontTx/>
              <a:buChar char="–"/>
              <a:defRPr sz="1800">
                <a:solidFill>
                  <a:srgbClr val="FFFFFF"/>
                </a:solidFill>
              </a:defRPr>
            </a:lvl3pPr>
            <a:lvl4pPr marL="2178050" indent="-628650">
              <a:lnSpc>
                <a:spcPct val="100000"/>
              </a:lnSpc>
              <a:spcBef>
                <a:spcPts val="1600"/>
              </a:spcBef>
              <a:buClrTx/>
              <a:buSzPts val="1800"/>
              <a:buFontTx/>
              <a:buChar char="•"/>
              <a:defRPr sz="1800">
                <a:solidFill>
                  <a:srgbClr val="FFFFFF"/>
                </a:solidFill>
              </a:defRPr>
            </a:lvl4pPr>
            <a:lvl5pPr marL="2715078" indent="-702128">
              <a:lnSpc>
                <a:spcPct val="100000"/>
              </a:lnSpc>
              <a:spcBef>
                <a:spcPts val="1600"/>
              </a:spcBef>
              <a:buClrTx/>
              <a:buSzPts val="1800"/>
              <a:buFontTx/>
              <a:buChar char="–"/>
              <a:defRPr sz="1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222" name="Google Shape;1523;p229"/>
          <p:cNvSpPr/>
          <p:nvPr/>
        </p:nvSpPr>
        <p:spPr>
          <a:xfrm>
            <a:off x="2094088" y="10885018"/>
            <a:ext cx="654935" cy="1"/>
          </a:xfrm>
          <a:prstGeom prst="line">
            <a:avLst/>
          </a:prstGeom>
          <a:ln w="12700">
            <a:solidFill>
              <a:srgbClr val="E0301E"/>
            </a:solidFill>
          </a:ln>
        </p:spPr>
        <p:txBody>
          <a:bodyPr lIns="108373" tIns="108373" rIns="108373" bIns="108373"/>
          <a:lstStyle/>
          <a:p>
            <a:pPr/>
          </a:p>
        </p:txBody>
      </p:sp>
      <p:sp>
        <p:nvSpPr>
          <p:cNvPr id="1223" name="Google Shape;1524;p229"/>
          <p:cNvSpPr/>
          <p:nvPr>
            <p:ph type="pic" sz="quarter" idx="22"/>
          </p:nvPr>
        </p:nvSpPr>
        <p:spPr>
          <a:xfrm>
            <a:off x="12629757" y="746061"/>
            <a:ext cx="5656891" cy="3063467"/>
          </a:xfrm>
          <a:prstGeom prst="rect">
            <a:avLst/>
          </a:prstGeom>
        </p:spPr>
        <p:txBody>
          <a:bodyPr lIns="91439" tIns="45719" rIns="91439" bIns="45719"/>
          <a:lstStyle/>
          <a:p>
            <a:pPr/>
          </a:p>
        </p:txBody>
      </p:sp>
      <p:sp>
        <p:nvSpPr>
          <p:cNvPr id="1224" name="Google Shape;1525;p229"/>
          <p:cNvSpPr/>
          <p:nvPr>
            <p:ph type="pic" sz="quarter" idx="23"/>
          </p:nvPr>
        </p:nvSpPr>
        <p:spPr>
          <a:xfrm>
            <a:off x="12629757" y="3797107"/>
            <a:ext cx="5656891" cy="3063468"/>
          </a:xfrm>
          <a:prstGeom prst="rect">
            <a:avLst/>
          </a:prstGeom>
        </p:spPr>
        <p:txBody>
          <a:bodyPr lIns="91439" tIns="45719" rIns="91439" bIns="45719"/>
          <a:lstStyle/>
          <a:p>
            <a:pPr/>
          </a:p>
        </p:txBody>
      </p:sp>
      <p:sp>
        <p:nvSpPr>
          <p:cNvPr id="1225" name="Google Shape;1526;p229"/>
          <p:cNvSpPr/>
          <p:nvPr>
            <p:ph type="pic" sz="quarter" idx="24"/>
          </p:nvPr>
        </p:nvSpPr>
        <p:spPr>
          <a:xfrm>
            <a:off x="12629757" y="6848153"/>
            <a:ext cx="5656891" cy="3063468"/>
          </a:xfrm>
          <a:prstGeom prst="rect">
            <a:avLst/>
          </a:prstGeom>
        </p:spPr>
        <p:txBody>
          <a:bodyPr lIns="91439" tIns="45719" rIns="91439" bIns="45719"/>
          <a:lstStyle/>
          <a:p>
            <a:pPr/>
          </a:p>
        </p:txBody>
      </p:sp>
      <p:sp>
        <p:nvSpPr>
          <p:cNvPr id="1226" name="Google Shape;1527;p229"/>
          <p:cNvSpPr/>
          <p:nvPr>
            <p:ph type="pic" sz="quarter" idx="25"/>
          </p:nvPr>
        </p:nvSpPr>
        <p:spPr>
          <a:xfrm>
            <a:off x="12629757" y="9893555"/>
            <a:ext cx="5656891" cy="3063468"/>
          </a:xfrm>
          <a:prstGeom prst="rect">
            <a:avLst/>
          </a:prstGeom>
        </p:spPr>
        <p:txBody>
          <a:bodyPr lIns="91439" tIns="45719" rIns="91439" bIns="45719"/>
          <a:lstStyle/>
          <a:p>
            <a:pPr/>
          </a:p>
        </p:txBody>
      </p:sp>
      <p:sp>
        <p:nvSpPr>
          <p:cNvPr id="1227" name="Google Shape;1528;p229"/>
          <p:cNvSpPr/>
          <p:nvPr/>
        </p:nvSpPr>
        <p:spPr>
          <a:xfrm flipH="1">
            <a:off x="12626485" y="739423"/>
            <a:ext cx="1" cy="12224714"/>
          </a:xfrm>
          <a:prstGeom prst="line">
            <a:avLst/>
          </a:prstGeom>
          <a:ln w="12700">
            <a:solidFill>
              <a:srgbClr val="7C7C7B"/>
            </a:solidFill>
          </a:ln>
        </p:spPr>
        <p:txBody>
          <a:bodyPr lIns="108373" tIns="108373" rIns="108373" bIns="108373"/>
          <a:lstStyle/>
          <a:p>
            <a:pPr/>
          </a:p>
        </p:txBody>
      </p:sp>
      <p:sp>
        <p:nvSpPr>
          <p:cNvPr id="1228"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xperience 4">
    <p:spTree>
      <p:nvGrpSpPr>
        <p:cNvPr id="1" name=""/>
        <p:cNvGrpSpPr/>
        <p:nvPr/>
      </p:nvGrpSpPr>
      <p:grpSpPr>
        <a:xfrm>
          <a:off x="0" y="0"/>
          <a:ext cx="0" cy="0"/>
          <a:chOff x="0" y="0"/>
          <a:chExt cx="0" cy="0"/>
        </a:xfrm>
      </p:grpSpPr>
      <p:sp>
        <p:nvSpPr>
          <p:cNvPr id="1235" name="Google Shape;1530;p230"/>
          <p:cNvSpPr/>
          <p:nvPr/>
        </p:nvSpPr>
        <p:spPr>
          <a:xfrm rot="16200000">
            <a:off x="2666056" y="6740265"/>
            <a:ext cx="12180625" cy="241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077" y="1013"/>
                </a:lnTo>
                <a:cubicBezTo>
                  <a:pt x="10967" y="7875"/>
                  <a:pt x="10854" y="14738"/>
                  <a:pt x="10741" y="21600"/>
                </a:cubicBezTo>
                <a:cubicBezTo>
                  <a:pt x="10614" y="14738"/>
                  <a:pt x="10488" y="7875"/>
                  <a:pt x="10360" y="1013"/>
                </a:cubicBezTo>
                <a:lnTo>
                  <a:pt x="0" y="1013"/>
                </a:lnTo>
              </a:path>
            </a:pathLst>
          </a:custGeom>
          <a:ln w="12700" cap="rnd">
            <a:solidFill>
              <a:srgbClr val="E1301E"/>
            </a:solidFill>
          </a:ln>
        </p:spPr>
        <p:txBody>
          <a:bodyPr lIns="108373" tIns="108373" rIns="108373" bIns="108373"/>
          <a:lstStyle/>
          <a:p>
            <a:pPr>
              <a:defRPr sz="4600"/>
            </a:pPr>
          </a:p>
        </p:txBody>
      </p:sp>
      <p:sp>
        <p:nvSpPr>
          <p:cNvPr id="1236" name="Title Text"/>
          <p:cNvSpPr txBox="1"/>
          <p:nvPr>
            <p:ph type="title"/>
          </p:nvPr>
        </p:nvSpPr>
        <p:spPr>
          <a:xfrm>
            <a:off x="2088444" y="4228993"/>
            <a:ext cx="6289780" cy="1459202"/>
          </a:xfrm>
          <a:prstGeom prst="rect">
            <a:avLst/>
          </a:prstGeom>
        </p:spPr>
        <p:txBody>
          <a:bodyPr/>
          <a:lstStyle>
            <a:lvl1pPr>
              <a:defRPr sz="5000">
                <a:latin typeface="Georgia"/>
                <a:ea typeface="Georgia"/>
                <a:cs typeface="Georgia"/>
                <a:sym typeface="Georgia"/>
              </a:defRPr>
            </a:lvl1pPr>
          </a:lstStyle>
          <a:p>
            <a:pPr/>
            <a:r>
              <a:t>Title Text</a:t>
            </a:r>
          </a:p>
        </p:txBody>
      </p:sp>
      <p:sp>
        <p:nvSpPr>
          <p:cNvPr id="1237" name="Body Level One…"/>
          <p:cNvSpPr txBox="1"/>
          <p:nvPr>
            <p:ph type="body" sz="quarter" idx="1"/>
          </p:nvPr>
        </p:nvSpPr>
        <p:spPr>
          <a:xfrm>
            <a:off x="2088444" y="7405460"/>
            <a:ext cx="5795558" cy="393956"/>
          </a:xfrm>
          <a:prstGeom prst="rect">
            <a:avLst/>
          </a:prstGeom>
        </p:spPr>
        <p:txBody>
          <a:bodyPr>
            <a:normAutofit fontScale="100000" lnSpcReduction="0"/>
          </a:bodyPr>
          <a:lstStyle>
            <a:lvl1pPr marL="609600" indent="-381000">
              <a:lnSpc>
                <a:spcPct val="120000"/>
              </a:lnSpc>
              <a:buClrTx/>
              <a:buSzTx/>
              <a:buFontTx/>
              <a:buNone/>
              <a:defRPr sz="2200">
                <a:solidFill>
                  <a:srgbClr val="000000"/>
                </a:solidFill>
              </a:defRPr>
            </a:lvl1pPr>
            <a:lvl2pPr marL="609600" indent="76200">
              <a:lnSpc>
                <a:spcPct val="120000"/>
              </a:lnSpc>
              <a:buClrTx/>
              <a:buSzTx/>
              <a:buFontTx/>
              <a:buNone/>
              <a:defRPr sz="2200">
                <a:solidFill>
                  <a:srgbClr val="000000"/>
                </a:solidFill>
              </a:defRPr>
            </a:lvl2pPr>
            <a:lvl3pPr marL="609600" indent="533400">
              <a:lnSpc>
                <a:spcPct val="120000"/>
              </a:lnSpc>
              <a:buClrTx/>
              <a:buSzTx/>
              <a:buFontTx/>
              <a:buNone/>
              <a:defRPr sz="2200">
                <a:solidFill>
                  <a:srgbClr val="000000"/>
                </a:solidFill>
              </a:defRPr>
            </a:lvl3pPr>
            <a:lvl4pPr marL="609600" indent="990600">
              <a:lnSpc>
                <a:spcPct val="120000"/>
              </a:lnSpc>
              <a:buClrTx/>
              <a:buSzTx/>
              <a:buFontTx/>
              <a:buNone/>
              <a:defRPr sz="2200">
                <a:solidFill>
                  <a:srgbClr val="000000"/>
                </a:solidFill>
              </a:defRPr>
            </a:lvl4pPr>
            <a:lvl5pPr marL="609600" indent="1447800">
              <a:lnSpc>
                <a:spcPct val="120000"/>
              </a:lnSpc>
              <a:buClrTx/>
              <a:buSzTx/>
              <a:buFontTx/>
              <a:buNone/>
              <a:defRPr sz="22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238" name="Google Shape;1535;p230"/>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239" name="Google Shape;1537;p230"/>
          <p:cNvSpPr/>
          <p:nvPr/>
        </p:nvSpPr>
        <p:spPr>
          <a:xfrm flipH="1">
            <a:off x="15760993" y="1804990"/>
            <a:ext cx="1" cy="10201601"/>
          </a:xfrm>
          <a:prstGeom prst="line">
            <a:avLst/>
          </a:prstGeom>
          <a:ln w="12700">
            <a:solidFill>
              <a:srgbClr val="CCCCCC"/>
            </a:solidFill>
          </a:ln>
        </p:spPr>
        <p:txBody>
          <a:bodyPr lIns="108373" tIns="108373" rIns="108373" bIns="108373"/>
          <a:lstStyle/>
          <a:p>
            <a:pPr/>
          </a:p>
        </p:txBody>
      </p:sp>
      <p:sp>
        <p:nvSpPr>
          <p:cNvPr id="1240" name="Google Shape;1538;p230"/>
          <p:cNvSpPr/>
          <p:nvPr/>
        </p:nvSpPr>
        <p:spPr>
          <a:xfrm flipV="1">
            <a:off x="2771587" y="6231383"/>
            <a:ext cx="1" cy="1348979"/>
          </a:xfrm>
          <a:prstGeom prst="line">
            <a:avLst/>
          </a:prstGeom>
          <a:ln w="12700">
            <a:solidFill>
              <a:srgbClr val="DE2A18"/>
            </a:solidFill>
          </a:ln>
        </p:spPr>
        <p:txBody>
          <a:bodyPr lIns="108373" tIns="108373" rIns="108373" bIns="108373"/>
          <a:lstStyle/>
          <a:p>
            <a:pPr/>
          </a:p>
        </p:txBody>
      </p:sp>
      <p:sp>
        <p:nvSpPr>
          <p:cNvPr id="1241"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xperience 5">
    <p:spTree>
      <p:nvGrpSpPr>
        <p:cNvPr id="1" name=""/>
        <p:cNvGrpSpPr/>
        <p:nvPr/>
      </p:nvGrpSpPr>
      <p:grpSpPr>
        <a:xfrm>
          <a:off x="0" y="0"/>
          <a:ext cx="0" cy="0"/>
          <a:chOff x="0" y="0"/>
          <a:chExt cx="0" cy="0"/>
        </a:xfrm>
      </p:grpSpPr>
      <p:sp>
        <p:nvSpPr>
          <p:cNvPr id="1248" name="Title Text"/>
          <p:cNvSpPr txBox="1"/>
          <p:nvPr>
            <p:ph type="title"/>
          </p:nvPr>
        </p:nvSpPr>
        <p:spPr>
          <a:xfrm>
            <a:off x="2078816" y="5174207"/>
            <a:ext cx="5826845" cy="642134"/>
          </a:xfrm>
          <a:prstGeom prst="rect">
            <a:avLst/>
          </a:prstGeom>
        </p:spPr>
        <p:txBody>
          <a:bodyPr/>
          <a:lstStyle>
            <a:lvl1pPr algn="ctr">
              <a:lnSpc>
                <a:spcPct val="110000"/>
              </a:lnSpc>
              <a:defRPr sz="4000">
                <a:latin typeface="Georgia"/>
                <a:ea typeface="Georgia"/>
                <a:cs typeface="Georgia"/>
                <a:sym typeface="Georgia"/>
              </a:defRPr>
            </a:lvl1pPr>
          </a:lstStyle>
          <a:p>
            <a:pPr/>
            <a:r>
              <a:t>Title Text</a:t>
            </a:r>
          </a:p>
        </p:txBody>
      </p:sp>
      <p:sp>
        <p:nvSpPr>
          <p:cNvPr id="1249" name="Body Level One…"/>
          <p:cNvSpPr txBox="1"/>
          <p:nvPr>
            <p:ph type="body" sz="quarter" idx="1"/>
          </p:nvPr>
        </p:nvSpPr>
        <p:spPr>
          <a:xfrm>
            <a:off x="2094090" y="8879707"/>
            <a:ext cx="5795558" cy="255290"/>
          </a:xfrm>
          <a:prstGeom prst="rect">
            <a:avLst/>
          </a:prstGeom>
        </p:spPr>
        <p:txBody>
          <a:bodyPr>
            <a:normAutofit fontScale="100000" lnSpcReduction="0"/>
          </a:bodyPr>
          <a:lstStyle>
            <a:lvl1pPr marL="609600" indent="-381000" algn="ctr">
              <a:lnSpc>
                <a:spcPct val="100000"/>
              </a:lnSpc>
              <a:spcBef>
                <a:spcPts val="200"/>
              </a:spcBef>
              <a:buClrTx/>
              <a:buSzTx/>
              <a:buFontTx/>
              <a:buNone/>
              <a:defRPr b="1" sz="1800">
                <a:solidFill>
                  <a:srgbClr val="000000"/>
                </a:solidFill>
              </a:defRPr>
            </a:lvl1pPr>
            <a:lvl2pPr marL="609600" indent="76200" algn="ctr">
              <a:lnSpc>
                <a:spcPct val="100000"/>
              </a:lnSpc>
              <a:spcBef>
                <a:spcPts val="200"/>
              </a:spcBef>
              <a:buClrTx/>
              <a:buSzTx/>
              <a:buFontTx/>
              <a:buNone/>
              <a:defRPr b="1" sz="1800">
                <a:solidFill>
                  <a:srgbClr val="000000"/>
                </a:solidFill>
              </a:defRPr>
            </a:lvl2pPr>
            <a:lvl3pPr marL="609600" indent="533400" algn="ctr">
              <a:lnSpc>
                <a:spcPct val="100000"/>
              </a:lnSpc>
              <a:spcBef>
                <a:spcPts val="200"/>
              </a:spcBef>
              <a:buClrTx/>
              <a:buSzTx/>
              <a:buFontTx/>
              <a:buNone/>
              <a:defRPr b="1" sz="1800">
                <a:solidFill>
                  <a:srgbClr val="000000"/>
                </a:solidFill>
              </a:defRPr>
            </a:lvl3pPr>
            <a:lvl4pPr marL="609600" indent="990600" algn="ctr">
              <a:lnSpc>
                <a:spcPct val="100000"/>
              </a:lnSpc>
              <a:spcBef>
                <a:spcPts val="200"/>
              </a:spcBef>
              <a:buClrTx/>
              <a:buSzTx/>
              <a:buFontTx/>
              <a:buNone/>
              <a:defRPr b="1" sz="1800">
                <a:solidFill>
                  <a:srgbClr val="000000"/>
                </a:solidFill>
              </a:defRPr>
            </a:lvl4pPr>
            <a:lvl5pPr marL="609600" indent="1447800" algn="ctr">
              <a:lnSpc>
                <a:spcPct val="100000"/>
              </a:lnSpc>
              <a:spcBef>
                <a:spcPts val="200"/>
              </a:spcBef>
              <a:buClrTx/>
              <a:buSzTx/>
              <a:buFontTx/>
              <a:buNone/>
              <a:defRPr b="1" sz="1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250" name="Google Shape;1544;p231"/>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251" name="Google Shape;1546;p231"/>
          <p:cNvSpPr/>
          <p:nvPr/>
        </p:nvSpPr>
        <p:spPr>
          <a:xfrm flipH="1">
            <a:off x="15760993" y="1804990"/>
            <a:ext cx="1" cy="10201601"/>
          </a:xfrm>
          <a:prstGeom prst="line">
            <a:avLst/>
          </a:prstGeom>
          <a:ln w="12700">
            <a:solidFill>
              <a:srgbClr val="CCCCCC"/>
            </a:solidFill>
            <a:miter/>
          </a:ln>
        </p:spPr>
        <p:txBody>
          <a:bodyPr lIns="108373" tIns="108373" rIns="108373" bIns="108373"/>
          <a:lstStyle/>
          <a:p>
            <a:pPr/>
          </a:p>
        </p:txBody>
      </p:sp>
      <p:sp>
        <p:nvSpPr>
          <p:cNvPr id="1252" name="Google Shape;1547;p231"/>
          <p:cNvSpPr/>
          <p:nvPr/>
        </p:nvSpPr>
        <p:spPr>
          <a:xfrm rot="16200000">
            <a:off x="2666056" y="6740265"/>
            <a:ext cx="12180625" cy="241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077" y="1013"/>
                </a:lnTo>
                <a:cubicBezTo>
                  <a:pt x="10967" y="7875"/>
                  <a:pt x="10854" y="14738"/>
                  <a:pt x="10741" y="21600"/>
                </a:cubicBezTo>
                <a:cubicBezTo>
                  <a:pt x="10614" y="14738"/>
                  <a:pt x="10488" y="7875"/>
                  <a:pt x="10360" y="1013"/>
                </a:cubicBezTo>
                <a:lnTo>
                  <a:pt x="0" y="1013"/>
                </a:lnTo>
              </a:path>
            </a:pathLst>
          </a:custGeom>
          <a:ln w="12700" cap="rnd">
            <a:solidFill>
              <a:srgbClr val="E1301E"/>
            </a:solidFill>
          </a:ln>
        </p:spPr>
        <p:txBody>
          <a:bodyPr lIns="108373" tIns="108373" rIns="108373" bIns="108373"/>
          <a:lstStyle/>
          <a:p>
            <a:pPr>
              <a:defRPr sz="4600"/>
            </a:pPr>
          </a:p>
        </p:txBody>
      </p:sp>
      <p:sp>
        <p:nvSpPr>
          <p:cNvPr id="1253"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xperience 6">
    <p:bg>
      <p:bgPr>
        <a:solidFill>
          <a:srgbClr val="333332"/>
        </a:solidFill>
      </p:bgPr>
    </p:bg>
    <p:spTree>
      <p:nvGrpSpPr>
        <p:cNvPr id="1" name=""/>
        <p:cNvGrpSpPr/>
        <p:nvPr/>
      </p:nvGrpSpPr>
      <p:grpSpPr>
        <a:xfrm>
          <a:off x="0" y="0"/>
          <a:ext cx="0" cy="0"/>
          <a:chOff x="0" y="0"/>
          <a:chExt cx="0" cy="0"/>
        </a:xfrm>
      </p:grpSpPr>
      <p:sp>
        <p:nvSpPr>
          <p:cNvPr id="1260" name="Google Shape;1551;p232"/>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solidFill>
                  <a:srgbClr val="FFFFFF"/>
                </a:solidFill>
              </a:defRPr>
            </a:lvl1pPr>
          </a:lstStyle>
          <a:p>
            <a:pPr/>
            <a:r>
              <a:t>PPwC Experience Center</a:t>
            </a:r>
          </a:p>
        </p:txBody>
      </p:sp>
      <p:sp>
        <p:nvSpPr>
          <p:cNvPr id="1261" name="Title Text"/>
          <p:cNvSpPr txBox="1"/>
          <p:nvPr>
            <p:ph type="title"/>
          </p:nvPr>
        </p:nvSpPr>
        <p:spPr>
          <a:xfrm>
            <a:off x="2088444" y="4961556"/>
            <a:ext cx="6289780" cy="1459201"/>
          </a:xfrm>
          <a:prstGeom prst="rect">
            <a:avLst/>
          </a:prstGeom>
        </p:spPr>
        <p:txBody>
          <a:bodyPr anchor="b"/>
          <a:lstStyle>
            <a:lvl1pPr>
              <a:defRPr sz="5000">
                <a:solidFill>
                  <a:srgbClr val="FFFFFF"/>
                </a:solidFill>
                <a:latin typeface="Georgia"/>
                <a:ea typeface="Georgia"/>
                <a:cs typeface="Georgia"/>
                <a:sym typeface="Georgia"/>
              </a:defRPr>
            </a:lvl1pPr>
          </a:lstStyle>
          <a:p>
            <a:pPr/>
            <a:r>
              <a:t>Title Text</a:t>
            </a:r>
          </a:p>
        </p:txBody>
      </p:sp>
      <p:sp>
        <p:nvSpPr>
          <p:cNvPr id="1262" name="Body Level One…"/>
          <p:cNvSpPr txBox="1"/>
          <p:nvPr>
            <p:ph type="body" sz="quarter" idx="1"/>
          </p:nvPr>
        </p:nvSpPr>
        <p:spPr>
          <a:xfrm>
            <a:off x="2088444" y="7378317"/>
            <a:ext cx="5565157" cy="328535"/>
          </a:xfrm>
          <a:prstGeom prst="rect">
            <a:avLst/>
          </a:prstGeom>
        </p:spPr>
        <p:txBody>
          <a:bodyPr>
            <a:normAutofit fontScale="100000" lnSpcReduction="0"/>
          </a:bodyPr>
          <a:lstStyle>
            <a:lvl1pPr marL="609600" indent="-381000">
              <a:lnSpc>
                <a:spcPct val="100000"/>
              </a:lnSpc>
              <a:spcBef>
                <a:spcPts val="200"/>
              </a:spcBef>
              <a:buClrTx/>
              <a:buSzTx/>
              <a:buFontTx/>
              <a:buNone/>
              <a:defRPr sz="2200">
                <a:solidFill>
                  <a:srgbClr val="FFFFFF"/>
                </a:solidFill>
              </a:defRPr>
            </a:lvl1pPr>
            <a:lvl2pPr marL="1264919" indent="-642619">
              <a:lnSpc>
                <a:spcPct val="100000"/>
              </a:lnSpc>
              <a:spcBef>
                <a:spcPts val="200"/>
              </a:spcBef>
              <a:buClrTx/>
              <a:buSzPts val="2200"/>
              <a:buFontTx/>
              <a:buChar char="▪"/>
              <a:defRPr sz="2200">
                <a:solidFill>
                  <a:srgbClr val="FFFFFF"/>
                </a:solidFill>
              </a:defRPr>
            </a:lvl2pPr>
            <a:lvl3pPr marL="1784350" indent="-698500">
              <a:lnSpc>
                <a:spcPct val="100000"/>
              </a:lnSpc>
              <a:spcBef>
                <a:spcPts val="200"/>
              </a:spcBef>
              <a:buClrTx/>
              <a:buSzPts val="2200"/>
              <a:buFontTx/>
              <a:buChar char="–"/>
              <a:defRPr sz="2200">
                <a:solidFill>
                  <a:srgbClr val="FFFFFF"/>
                </a:solidFill>
              </a:defRPr>
            </a:lvl3pPr>
            <a:lvl4pPr marL="2317750" indent="-768350">
              <a:lnSpc>
                <a:spcPct val="100000"/>
              </a:lnSpc>
              <a:spcBef>
                <a:spcPts val="200"/>
              </a:spcBef>
              <a:buClrTx/>
              <a:buSzPts val="2200"/>
              <a:buFontTx/>
              <a:buChar char="•"/>
              <a:defRPr sz="2200">
                <a:solidFill>
                  <a:srgbClr val="FFFFFF"/>
                </a:solidFill>
              </a:defRPr>
            </a:lvl4pPr>
            <a:lvl5pPr marL="2871107" indent="-858157">
              <a:lnSpc>
                <a:spcPct val="100000"/>
              </a:lnSpc>
              <a:spcBef>
                <a:spcPts val="200"/>
              </a:spcBef>
              <a:buClrTx/>
              <a:buSzPts val="2200"/>
              <a:buFontTx/>
              <a:buChar char="–"/>
              <a:defRPr sz="22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263" name="Google Shape;1555;p232"/>
          <p:cNvSpPr/>
          <p:nvPr/>
        </p:nvSpPr>
        <p:spPr>
          <a:xfrm rot="16200000">
            <a:off x="2666056" y="6740265"/>
            <a:ext cx="12180625" cy="241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077" y="1013"/>
                </a:lnTo>
                <a:cubicBezTo>
                  <a:pt x="10967" y="7875"/>
                  <a:pt x="10854" y="14738"/>
                  <a:pt x="10741" y="21600"/>
                </a:cubicBezTo>
                <a:cubicBezTo>
                  <a:pt x="10614" y="14738"/>
                  <a:pt x="10488" y="7875"/>
                  <a:pt x="10360" y="1013"/>
                </a:cubicBezTo>
                <a:lnTo>
                  <a:pt x="0" y="1013"/>
                </a:lnTo>
              </a:path>
            </a:pathLst>
          </a:custGeom>
          <a:ln w="12700" cap="rnd">
            <a:solidFill>
              <a:srgbClr val="FFFFFF"/>
            </a:solidFill>
          </a:ln>
        </p:spPr>
        <p:txBody>
          <a:bodyPr lIns="108373" tIns="108373" rIns="108373" bIns="108373"/>
          <a:lstStyle/>
          <a:p>
            <a:pPr>
              <a:defRPr sz="4600"/>
            </a:pPr>
          </a:p>
        </p:txBody>
      </p:sp>
      <p:sp>
        <p:nvSpPr>
          <p:cNvPr id="1264"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xperience 7">
    <p:bg>
      <p:bgPr>
        <a:solidFill>
          <a:srgbClr val="333332"/>
        </a:solidFill>
      </p:bgPr>
    </p:bg>
    <p:spTree>
      <p:nvGrpSpPr>
        <p:cNvPr id="1" name=""/>
        <p:cNvGrpSpPr/>
        <p:nvPr/>
      </p:nvGrpSpPr>
      <p:grpSpPr>
        <a:xfrm>
          <a:off x="0" y="0"/>
          <a:ext cx="0" cy="0"/>
          <a:chOff x="0" y="0"/>
          <a:chExt cx="0" cy="0"/>
        </a:xfrm>
      </p:grpSpPr>
      <p:sp>
        <p:nvSpPr>
          <p:cNvPr id="1271" name="Google Shape;1559;p233"/>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solidFill>
                  <a:srgbClr val="FFFFFF"/>
                </a:solidFill>
              </a:defRPr>
            </a:lvl1pPr>
          </a:lstStyle>
          <a:p>
            <a:pPr/>
            <a:r>
              <a:t>PwC Experience Center</a:t>
            </a:r>
          </a:p>
        </p:txBody>
      </p:sp>
      <p:sp>
        <p:nvSpPr>
          <p:cNvPr id="1272" name="Title Text"/>
          <p:cNvSpPr txBox="1"/>
          <p:nvPr>
            <p:ph type="title"/>
          </p:nvPr>
        </p:nvSpPr>
        <p:spPr>
          <a:xfrm>
            <a:off x="2088444" y="6154862"/>
            <a:ext cx="6289780" cy="1459201"/>
          </a:xfrm>
          <a:prstGeom prst="rect">
            <a:avLst/>
          </a:prstGeom>
        </p:spPr>
        <p:txBody>
          <a:bodyPr anchor="b"/>
          <a:lstStyle>
            <a:lvl1pPr>
              <a:defRPr sz="5000">
                <a:solidFill>
                  <a:srgbClr val="FFFFFF"/>
                </a:solidFill>
                <a:latin typeface="Georgia"/>
                <a:ea typeface="Georgia"/>
                <a:cs typeface="Georgia"/>
                <a:sym typeface="Georgia"/>
              </a:defRPr>
            </a:lvl1pPr>
          </a:lstStyle>
          <a:p>
            <a:pPr/>
            <a:r>
              <a:t>Title Text</a:t>
            </a:r>
          </a:p>
        </p:txBody>
      </p:sp>
      <p:sp>
        <p:nvSpPr>
          <p:cNvPr id="1273" name="Body Level One…"/>
          <p:cNvSpPr txBox="1"/>
          <p:nvPr>
            <p:ph type="body" sz="quarter" idx="1"/>
          </p:nvPr>
        </p:nvSpPr>
        <p:spPr>
          <a:xfrm>
            <a:off x="2094088" y="8022762"/>
            <a:ext cx="5795557" cy="393956"/>
          </a:xfrm>
          <a:prstGeom prst="rect">
            <a:avLst/>
          </a:prstGeom>
        </p:spPr>
        <p:txBody>
          <a:bodyPr>
            <a:normAutofit fontScale="100000" lnSpcReduction="0"/>
          </a:bodyPr>
          <a:lstStyle>
            <a:lvl1pPr marL="609600" indent="-381000">
              <a:lnSpc>
                <a:spcPct val="120000"/>
              </a:lnSpc>
              <a:buClrTx/>
              <a:buSzTx/>
              <a:buFontTx/>
              <a:buNone/>
              <a:defRPr sz="2200">
                <a:solidFill>
                  <a:srgbClr val="FFFFFF"/>
                </a:solidFill>
              </a:defRPr>
            </a:lvl1pPr>
            <a:lvl2pPr marL="609600" indent="76200">
              <a:lnSpc>
                <a:spcPct val="120000"/>
              </a:lnSpc>
              <a:buClrTx/>
              <a:buSzTx/>
              <a:buFontTx/>
              <a:buNone/>
              <a:defRPr sz="2200">
                <a:solidFill>
                  <a:srgbClr val="FFFFFF"/>
                </a:solidFill>
              </a:defRPr>
            </a:lvl2pPr>
            <a:lvl3pPr marL="609600" indent="533400">
              <a:lnSpc>
                <a:spcPct val="120000"/>
              </a:lnSpc>
              <a:buClrTx/>
              <a:buSzTx/>
              <a:buFontTx/>
              <a:buNone/>
              <a:defRPr sz="2200">
                <a:solidFill>
                  <a:srgbClr val="FFFFFF"/>
                </a:solidFill>
              </a:defRPr>
            </a:lvl3pPr>
            <a:lvl4pPr marL="609600" indent="990600">
              <a:lnSpc>
                <a:spcPct val="120000"/>
              </a:lnSpc>
              <a:buClrTx/>
              <a:buSzTx/>
              <a:buFontTx/>
              <a:buNone/>
              <a:defRPr sz="2200">
                <a:solidFill>
                  <a:srgbClr val="FFFFFF"/>
                </a:solidFill>
              </a:defRPr>
            </a:lvl4pPr>
            <a:lvl5pPr marL="609600" indent="1447800">
              <a:lnSpc>
                <a:spcPct val="120000"/>
              </a:lnSpc>
              <a:buClrTx/>
              <a:buSzTx/>
              <a:buFontTx/>
              <a:buNone/>
              <a:defRPr sz="22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274" name="Google Shape;1563;p233"/>
          <p:cNvSpPr/>
          <p:nvPr/>
        </p:nvSpPr>
        <p:spPr>
          <a:xfrm rot="16200000">
            <a:off x="2666056" y="6740265"/>
            <a:ext cx="12180625" cy="241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077" y="1013"/>
                </a:lnTo>
                <a:cubicBezTo>
                  <a:pt x="10967" y="7875"/>
                  <a:pt x="10854" y="14738"/>
                  <a:pt x="10741" y="21600"/>
                </a:cubicBezTo>
                <a:cubicBezTo>
                  <a:pt x="10614" y="14738"/>
                  <a:pt x="10488" y="7875"/>
                  <a:pt x="10360" y="1013"/>
                </a:cubicBezTo>
                <a:lnTo>
                  <a:pt x="0" y="1013"/>
                </a:lnTo>
              </a:path>
            </a:pathLst>
          </a:custGeom>
          <a:ln w="12700" cap="rnd">
            <a:solidFill>
              <a:srgbClr val="FFFFFF"/>
            </a:solidFill>
          </a:ln>
        </p:spPr>
        <p:txBody>
          <a:bodyPr lIns="108373" tIns="108373" rIns="108373" bIns="108373"/>
          <a:lstStyle/>
          <a:p>
            <a:pPr>
              <a:defRPr sz="4600"/>
            </a:pPr>
          </a:p>
        </p:txBody>
      </p:sp>
      <p:sp>
        <p:nvSpPr>
          <p:cNvPr id="1275"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4">
    <p:spTree>
      <p:nvGrpSpPr>
        <p:cNvPr id="1" name=""/>
        <p:cNvGrpSpPr/>
        <p:nvPr/>
      </p:nvGrpSpPr>
      <p:grpSpPr>
        <a:xfrm>
          <a:off x="0" y="0"/>
          <a:ext cx="0" cy="0"/>
          <a:chOff x="0" y="0"/>
          <a:chExt cx="0" cy="0"/>
        </a:xfrm>
      </p:grpSpPr>
      <p:sp>
        <p:nvSpPr>
          <p:cNvPr id="1282" name="Google Shape;1565;p234"/>
          <p:cNvSpPr/>
          <p:nvPr>
            <p:ph type="pic" idx="21"/>
          </p:nvPr>
        </p:nvSpPr>
        <p:spPr>
          <a:xfrm>
            <a:off x="1354665" y="3151977"/>
            <a:ext cx="21674669" cy="9801957"/>
          </a:xfrm>
          <a:prstGeom prst="rect">
            <a:avLst/>
          </a:prstGeom>
        </p:spPr>
        <p:txBody>
          <a:bodyPr lIns="91439" tIns="45719" rIns="91439" bIns="45719"/>
          <a:lstStyle/>
          <a:p>
            <a:pPr/>
          </a:p>
        </p:txBody>
      </p:sp>
      <p:sp>
        <p:nvSpPr>
          <p:cNvPr id="1283" name="Title Text"/>
          <p:cNvSpPr txBox="1"/>
          <p:nvPr>
            <p:ph type="title"/>
          </p:nvPr>
        </p:nvSpPr>
        <p:spPr>
          <a:xfrm>
            <a:off x="2091604" y="2019130"/>
            <a:ext cx="20099559"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284" name="Google Shape;1569;p23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grpSp>
        <p:nvGrpSpPr>
          <p:cNvPr id="1287" name="Google Shape;1571;p234"/>
          <p:cNvGrpSpPr/>
          <p:nvPr/>
        </p:nvGrpSpPr>
        <p:grpSpPr>
          <a:xfrm>
            <a:off x="1346731" y="3128487"/>
            <a:ext cx="21668982" cy="247984"/>
            <a:chOff x="0" y="76800"/>
            <a:chExt cx="21668981" cy="247983"/>
          </a:xfrm>
        </p:grpSpPr>
        <p:sp>
          <p:nvSpPr>
            <p:cNvPr id="1285" name="Google Shape;1572;p234"/>
            <p:cNvSpPr/>
            <p:nvPr/>
          </p:nvSpPr>
          <p:spPr>
            <a:xfrm flipH="1" rot="10800000">
              <a:off x="2322323" y="76800"/>
              <a:ext cx="474312" cy="230401"/>
            </a:xfrm>
            <a:prstGeom prst="triangle">
              <a:avLst/>
            </a:prstGeom>
            <a:solidFill>
              <a:srgbClr val="FFFFFF"/>
            </a:solidFill>
            <a:ln w="12700" cap="flat">
              <a:noFill/>
              <a:miter lim="400000"/>
            </a:ln>
            <a:effectLst/>
          </p:spPr>
          <p:txBody>
            <a:bodyPr wrap="square" lIns="108373" tIns="108373" rIns="108373" bIns="108373" numCol="1" anchor="ctr">
              <a:noAutofit/>
            </a:bodyPr>
            <a:lstStyle/>
            <a:p>
              <a:pPr algn="ctr">
                <a:defRPr sz="4600">
                  <a:solidFill>
                    <a:srgbClr val="FFFFFF"/>
                  </a:solidFill>
                </a:defRPr>
              </a:pPr>
            </a:p>
          </p:txBody>
        </p:sp>
        <p:sp>
          <p:nvSpPr>
            <p:cNvPr id="1286" name="Google Shape;1573;p234"/>
            <p:cNvSpPr/>
            <p:nvPr/>
          </p:nvSpPr>
          <p:spPr>
            <a:xfrm>
              <a:off x="0" y="91539"/>
              <a:ext cx="21668981"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noFill/>
            <a:ln w="12700" cap="rnd">
              <a:solidFill>
                <a:srgbClr val="E1301E"/>
              </a:solidFill>
              <a:prstDash val="solid"/>
              <a:round/>
            </a:ln>
            <a:effectLst/>
          </p:spPr>
          <p:txBody>
            <a:bodyPr wrap="square" lIns="108373" tIns="108373" rIns="108373" bIns="108373" numCol="1" anchor="t">
              <a:noAutofit/>
            </a:bodyPr>
            <a:lstStyle/>
            <a:p>
              <a:pPr>
                <a:defRPr sz="4600"/>
              </a:pPr>
            </a:p>
          </p:txBody>
        </p:sp>
      </p:grpSp>
      <p:sp>
        <p:nvSpPr>
          <p:cNvPr id="1288"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xperience Photo">
    <p:bg>
      <p:bgPr>
        <a:solidFill>
          <a:srgbClr val="000000"/>
        </a:solidFill>
      </p:bgPr>
    </p:bg>
    <p:spTree>
      <p:nvGrpSpPr>
        <p:cNvPr id="1" name=""/>
        <p:cNvGrpSpPr/>
        <p:nvPr/>
      </p:nvGrpSpPr>
      <p:grpSpPr>
        <a:xfrm>
          <a:off x="0" y="0"/>
          <a:ext cx="0" cy="0"/>
          <a:chOff x="0" y="0"/>
          <a:chExt cx="0" cy="0"/>
        </a:xfrm>
      </p:grpSpPr>
      <p:sp>
        <p:nvSpPr>
          <p:cNvPr id="100" name="Google Shape;51;p13"/>
          <p:cNvSpPr/>
          <p:nvPr>
            <p:ph type="pic" idx="21"/>
          </p:nvPr>
        </p:nvSpPr>
        <p:spPr>
          <a:xfrm>
            <a:off x="1354665" y="761999"/>
            <a:ext cx="21674669" cy="12192002"/>
          </a:xfrm>
          <a:prstGeom prst="rect">
            <a:avLst/>
          </a:prstGeom>
        </p:spPr>
        <p:txBody>
          <a:bodyPr lIns="91439" tIns="45719" rIns="91439" bIns="45719"/>
          <a:lstStyle/>
          <a:p>
            <a:pPr/>
          </a:p>
        </p:txBody>
      </p:sp>
      <p:sp>
        <p:nvSpPr>
          <p:cNvPr id="101" name="Title Text"/>
          <p:cNvSpPr txBox="1"/>
          <p:nvPr>
            <p:ph type="title"/>
          </p:nvPr>
        </p:nvSpPr>
        <p:spPr>
          <a:xfrm>
            <a:off x="2083635" y="6021635"/>
            <a:ext cx="20216892" cy="1050313"/>
          </a:xfrm>
          <a:prstGeom prst="rect">
            <a:avLst/>
          </a:prstGeom>
        </p:spPr>
        <p:txBody>
          <a:bodyPr/>
          <a:lstStyle>
            <a:lvl1pPr algn="ctr">
              <a:defRPr>
                <a:solidFill>
                  <a:srgbClr val="FFFFFF"/>
                </a:solidFill>
                <a:latin typeface="Georgia"/>
                <a:ea typeface="Georgia"/>
                <a:cs typeface="Georgia"/>
                <a:sym typeface="Georgia"/>
              </a:defRPr>
            </a:lvl1pPr>
          </a:lstStyle>
          <a:p>
            <a:pPr/>
            <a:r>
              <a:t>Title Text</a:t>
            </a:r>
          </a:p>
        </p:txBody>
      </p:sp>
      <p:sp>
        <p:nvSpPr>
          <p:cNvPr id="102" name="Google Shape;55;p13"/>
          <p:cNvSpPr/>
          <p:nvPr/>
        </p:nvSpPr>
        <p:spPr>
          <a:xfrm flipV="1">
            <a:off x="12194989" y="5066986"/>
            <a:ext cx="1" cy="1348979"/>
          </a:xfrm>
          <a:prstGeom prst="line">
            <a:avLst/>
          </a:prstGeom>
          <a:ln w="12700">
            <a:solidFill>
              <a:srgbClr val="DE2A18"/>
            </a:solidFill>
          </a:ln>
        </p:spPr>
        <p:txBody>
          <a:bodyPr lIns="108373" tIns="108373" rIns="108373" bIns="108373"/>
          <a:lstStyle/>
          <a:p>
            <a:pPr/>
          </a:p>
        </p:txBody>
      </p:sp>
      <p:sp>
        <p:nvSpPr>
          <p:cNvPr id="103" name="Body Level One…"/>
          <p:cNvSpPr txBox="1"/>
          <p:nvPr>
            <p:ph type="body" sz="quarter" idx="1"/>
          </p:nvPr>
        </p:nvSpPr>
        <p:spPr>
          <a:xfrm>
            <a:off x="2980265" y="4787649"/>
            <a:ext cx="18423469" cy="459379"/>
          </a:xfrm>
          <a:prstGeom prst="rect">
            <a:avLst/>
          </a:prstGeom>
        </p:spPr>
        <p:txBody>
          <a:bodyPr>
            <a:normAutofit fontScale="100000" lnSpcReduction="0"/>
          </a:bodyPr>
          <a:lstStyle>
            <a:lvl1pPr marL="609600" indent="-381000" algn="ctr">
              <a:spcBef>
                <a:spcPts val="500"/>
              </a:spcBef>
              <a:buClrTx/>
              <a:buSzTx/>
              <a:buFontTx/>
              <a:buNone/>
              <a:defRPr sz="3000">
                <a:solidFill>
                  <a:srgbClr val="FFFFFF"/>
                </a:solidFill>
                <a:latin typeface="Georgia"/>
                <a:ea typeface="Georgia"/>
                <a:cs typeface="Georgia"/>
                <a:sym typeface="Georgia"/>
              </a:defRPr>
            </a:lvl1pPr>
            <a:lvl2pPr marL="609600" indent="76200" algn="ctr">
              <a:spcBef>
                <a:spcPts val="500"/>
              </a:spcBef>
              <a:buClrTx/>
              <a:buSzTx/>
              <a:buFontTx/>
              <a:buNone/>
              <a:defRPr sz="3000">
                <a:solidFill>
                  <a:srgbClr val="FFFFFF"/>
                </a:solidFill>
                <a:latin typeface="Georgia"/>
                <a:ea typeface="Georgia"/>
                <a:cs typeface="Georgia"/>
                <a:sym typeface="Georgia"/>
              </a:defRPr>
            </a:lvl2pPr>
            <a:lvl3pPr marL="609600" indent="533400" algn="ctr">
              <a:spcBef>
                <a:spcPts val="500"/>
              </a:spcBef>
              <a:buClrTx/>
              <a:buSzTx/>
              <a:buFontTx/>
              <a:buNone/>
              <a:defRPr sz="3000">
                <a:solidFill>
                  <a:srgbClr val="FFFFFF"/>
                </a:solidFill>
                <a:latin typeface="Georgia"/>
                <a:ea typeface="Georgia"/>
                <a:cs typeface="Georgia"/>
                <a:sym typeface="Georgia"/>
              </a:defRPr>
            </a:lvl3pPr>
            <a:lvl4pPr marL="609600" indent="990600" algn="ctr">
              <a:spcBef>
                <a:spcPts val="500"/>
              </a:spcBef>
              <a:buClrTx/>
              <a:buSzTx/>
              <a:buFontTx/>
              <a:buNone/>
              <a:defRPr sz="3000">
                <a:solidFill>
                  <a:srgbClr val="FFFFFF"/>
                </a:solidFill>
                <a:latin typeface="Georgia"/>
                <a:ea typeface="Georgia"/>
                <a:cs typeface="Georgia"/>
                <a:sym typeface="Georgia"/>
              </a:defRPr>
            </a:lvl4pPr>
            <a:lvl5pPr marL="609600" indent="1447800" algn="ctr">
              <a:spcBef>
                <a:spcPts val="500"/>
              </a:spcBef>
              <a:buClrTx/>
              <a:buSzTx/>
              <a:buFontTx/>
              <a:buNone/>
              <a:defRPr sz="30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xfrm>
            <a:off x="22028447" y="12108015"/>
            <a:ext cx="266974" cy="259222"/>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Small">
    <p:spTree>
      <p:nvGrpSpPr>
        <p:cNvPr id="1" name=""/>
        <p:cNvGrpSpPr/>
        <p:nvPr/>
      </p:nvGrpSpPr>
      <p:grpSpPr>
        <a:xfrm>
          <a:off x="0" y="0"/>
          <a:ext cx="0" cy="0"/>
          <a:chOff x="0" y="0"/>
          <a:chExt cx="0" cy="0"/>
        </a:xfrm>
      </p:grpSpPr>
      <p:sp>
        <p:nvSpPr>
          <p:cNvPr id="1295"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296"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297" name="Title Text"/>
          <p:cNvSpPr txBox="1"/>
          <p:nvPr>
            <p:ph type="title"/>
          </p:nvPr>
        </p:nvSpPr>
        <p:spPr>
          <a:xfrm>
            <a:off x="2088442" y="2019130"/>
            <a:ext cx="20206935"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298" name="Body Level One…"/>
          <p:cNvSpPr txBox="1"/>
          <p:nvPr>
            <p:ph type="body" sz="quarter" idx="1"/>
          </p:nvPr>
        </p:nvSpPr>
        <p:spPr>
          <a:xfrm>
            <a:off x="2088444" y="3862536"/>
            <a:ext cx="13225958" cy="2785423"/>
          </a:xfrm>
          <a:prstGeom prst="rect">
            <a:avLst/>
          </a:prstGeom>
        </p:spPr>
        <p:txBody>
          <a:bodyPr>
            <a:normAutofit fontScale="100000" lnSpcReduction="0"/>
          </a:bodyPr>
          <a:lstStyle>
            <a:lvl1pPr marL="609600" indent="-381000">
              <a:lnSpc>
                <a:spcPct val="110000"/>
              </a:lnSpc>
              <a:spcBef>
                <a:spcPts val="4800"/>
              </a:spcBef>
              <a:buClrTx/>
              <a:buSzTx/>
              <a:buFontTx/>
              <a:buNone/>
              <a:defRPr sz="5000">
                <a:solidFill>
                  <a:srgbClr val="7C7C7B"/>
                </a:solidFill>
                <a:latin typeface="Georgia"/>
                <a:ea typeface="Georgia"/>
                <a:cs typeface="Georgia"/>
                <a:sym typeface="Georgia"/>
              </a:defRPr>
            </a:lvl1pPr>
            <a:lvl2pPr marL="609600" indent="76200">
              <a:lnSpc>
                <a:spcPct val="110000"/>
              </a:lnSpc>
              <a:spcBef>
                <a:spcPts val="4800"/>
              </a:spcBef>
              <a:buClrTx/>
              <a:buSzTx/>
              <a:buFontTx/>
              <a:buNone/>
              <a:defRPr sz="5000">
                <a:solidFill>
                  <a:srgbClr val="7C7C7B"/>
                </a:solidFill>
                <a:latin typeface="Georgia"/>
                <a:ea typeface="Georgia"/>
                <a:cs typeface="Georgia"/>
                <a:sym typeface="Georgia"/>
              </a:defRPr>
            </a:lvl2pPr>
            <a:lvl3pPr marL="2673350" indent="-1587500">
              <a:lnSpc>
                <a:spcPct val="110000"/>
              </a:lnSpc>
              <a:spcBef>
                <a:spcPts val="4800"/>
              </a:spcBef>
              <a:buClrTx/>
              <a:buSzPts val="5000"/>
              <a:buFontTx/>
              <a:buChar char="–"/>
              <a:defRPr sz="5000">
                <a:solidFill>
                  <a:srgbClr val="7C7C7B"/>
                </a:solidFill>
                <a:latin typeface="Georgia"/>
                <a:ea typeface="Georgia"/>
                <a:cs typeface="Georgia"/>
                <a:sym typeface="Georgia"/>
              </a:defRPr>
            </a:lvl3pPr>
            <a:lvl4pPr marL="3295650" indent="-1746250">
              <a:lnSpc>
                <a:spcPct val="110000"/>
              </a:lnSpc>
              <a:spcBef>
                <a:spcPts val="4800"/>
              </a:spcBef>
              <a:buClrTx/>
              <a:buSzPts val="5000"/>
              <a:buFontTx/>
              <a:buChar char="•"/>
              <a:defRPr sz="5000">
                <a:solidFill>
                  <a:srgbClr val="7C7C7B"/>
                </a:solidFill>
                <a:latin typeface="Georgia"/>
                <a:ea typeface="Georgia"/>
                <a:cs typeface="Georgia"/>
                <a:sym typeface="Georgia"/>
              </a:defRPr>
            </a:lvl4pPr>
            <a:lvl5pPr marL="3963306" indent="-1950356">
              <a:lnSpc>
                <a:spcPct val="110000"/>
              </a:lnSpc>
              <a:spcBef>
                <a:spcPts val="4800"/>
              </a:spcBef>
              <a:buClrTx/>
              <a:buSzPts val="5000"/>
              <a:buFontTx/>
              <a:buChar char="–"/>
              <a:defRPr sz="5000">
                <a:solidFill>
                  <a:srgbClr val="7C7C7B"/>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299" name="Google Shape;1580;p235"/>
          <p:cNvSpPr/>
          <p:nvPr>
            <p:ph type="pic" sz="quarter" idx="21"/>
          </p:nvPr>
        </p:nvSpPr>
        <p:spPr>
          <a:xfrm>
            <a:off x="15759289" y="3922888"/>
            <a:ext cx="6536535" cy="7578313"/>
          </a:xfrm>
          <a:prstGeom prst="rect">
            <a:avLst/>
          </a:prstGeom>
        </p:spPr>
        <p:txBody>
          <a:bodyPr lIns="91439" tIns="45719" rIns="91439" bIns="45719"/>
          <a:lstStyle/>
          <a:p>
            <a:pPr/>
          </a:p>
        </p:txBody>
      </p:sp>
      <p:sp>
        <p:nvSpPr>
          <p:cNvPr id="1300"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able of Contents">
    <p:spTree>
      <p:nvGrpSpPr>
        <p:cNvPr id="1" name=""/>
        <p:cNvGrpSpPr/>
        <p:nvPr/>
      </p:nvGrpSpPr>
      <p:grpSpPr>
        <a:xfrm>
          <a:off x="0" y="0"/>
          <a:ext cx="0" cy="0"/>
          <a:chOff x="0" y="0"/>
          <a:chExt cx="0" cy="0"/>
        </a:xfrm>
      </p:grpSpPr>
      <p:sp>
        <p:nvSpPr>
          <p:cNvPr id="1307" name="Title Text"/>
          <p:cNvSpPr txBox="1"/>
          <p:nvPr>
            <p:ph type="title"/>
          </p:nvPr>
        </p:nvSpPr>
        <p:spPr>
          <a:xfrm>
            <a:off x="2088442" y="1684042"/>
            <a:ext cx="20206935" cy="1166935"/>
          </a:xfrm>
          <a:prstGeom prst="rect">
            <a:avLst/>
          </a:prstGeom>
        </p:spPr>
        <p:txBody>
          <a:bodyPr anchor="b"/>
          <a:lstStyle>
            <a:lvl1pPr>
              <a:defRPr sz="8200">
                <a:latin typeface="Georgia"/>
                <a:ea typeface="Georgia"/>
                <a:cs typeface="Georgia"/>
                <a:sym typeface="Georgia"/>
              </a:defRPr>
            </a:lvl1pPr>
          </a:lstStyle>
          <a:p>
            <a:pPr/>
            <a:r>
              <a:t>Title Text</a:t>
            </a:r>
          </a:p>
        </p:txBody>
      </p:sp>
      <p:sp>
        <p:nvSpPr>
          <p:cNvPr id="1308" name="Body Level One…"/>
          <p:cNvSpPr txBox="1"/>
          <p:nvPr>
            <p:ph type="body" sz="quarter" idx="1"/>
          </p:nvPr>
        </p:nvSpPr>
        <p:spPr>
          <a:xfrm>
            <a:off x="2088444" y="9632222"/>
            <a:ext cx="3650135" cy="1087290"/>
          </a:xfrm>
          <a:prstGeom prst="rect">
            <a:avLst/>
          </a:prstGeom>
        </p:spPr>
        <p:txBody>
          <a:bodyPr>
            <a:normAutofit fontScale="100000" lnSpcReduction="0"/>
          </a:bodyPr>
          <a:lstStyle>
            <a:lvl1pPr marL="609600" indent="-381000">
              <a:lnSpc>
                <a:spcPct val="100000"/>
              </a:lnSpc>
              <a:spcBef>
                <a:spcPts val="200"/>
              </a:spcBef>
              <a:buClrTx/>
              <a:buSzTx/>
              <a:buFontTx/>
              <a:buNone/>
              <a:defRPr sz="1800">
                <a:solidFill>
                  <a:srgbClr val="000000"/>
                </a:solidFill>
              </a:defRPr>
            </a:lvl1pPr>
            <a:lvl2pPr marL="1148079" indent="-525779">
              <a:lnSpc>
                <a:spcPct val="100000"/>
              </a:lnSpc>
              <a:spcBef>
                <a:spcPts val="200"/>
              </a:spcBef>
              <a:buClrTx/>
              <a:buSzPts val="1800"/>
              <a:buFontTx/>
              <a:buChar char="▪"/>
              <a:defRPr sz="1800">
                <a:solidFill>
                  <a:srgbClr val="000000"/>
                </a:solidFill>
              </a:defRPr>
            </a:lvl2pPr>
            <a:lvl3pPr marL="1657350" indent="-571500">
              <a:lnSpc>
                <a:spcPct val="100000"/>
              </a:lnSpc>
              <a:spcBef>
                <a:spcPts val="200"/>
              </a:spcBef>
              <a:buClrTx/>
              <a:buSzPts val="1800"/>
              <a:buFontTx/>
              <a:buChar char="–"/>
              <a:defRPr sz="1800">
                <a:solidFill>
                  <a:srgbClr val="000000"/>
                </a:solidFill>
              </a:defRPr>
            </a:lvl3pPr>
            <a:lvl4pPr marL="2178050" indent="-628650">
              <a:lnSpc>
                <a:spcPct val="100000"/>
              </a:lnSpc>
              <a:spcBef>
                <a:spcPts val="200"/>
              </a:spcBef>
              <a:buClrTx/>
              <a:buSzPts val="1800"/>
              <a:buFontTx/>
              <a:buChar char="•"/>
              <a:defRPr sz="1800">
                <a:solidFill>
                  <a:srgbClr val="000000"/>
                </a:solidFill>
              </a:defRPr>
            </a:lvl4pPr>
            <a:lvl5pPr marL="2715078" indent="-702128">
              <a:lnSpc>
                <a:spcPct val="100000"/>
              </a:lnSpc>
              <a:spcBef>
                <a:spcPts val="200"/>
              </a:spcBef>
              <a:buClrTx/>
              <a:buSzPts val="1800"/>
              <a:buFontTx/>
              <a:buChar char="–"/>
              <a:defRPr sz="1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309" name="Google Shape;1587;p236"/>
          <p:cNvSpPr txBox="1"/>
          <p:nvPr>
            <p:ph type="body" sz="quarter" idx="21"/>
          </p:nvPr>
        </p:nvSpPr>
        <p:spPr>
          <a:xfrm>
            <a:off x="15693438" y="9674571"/>
            <a:ext cx="6016712" cy="229690"/>
          </a:xfrm>
          <a:prstGeom prst="rect">
            <a:avLst/>
          </a:prstGeom>
        </p:spPr>
        <p:txBody>
          <a:bodyPr>
            <a:normAutofit fontScale="100000" lnSpcReduction="0"/>
          </a:bodyPr>
          <a:lstStyle/>
          <a:p>
            <a:pPr marL="609600" indent="-381000">
              <a:lnSpc>
                <a:spcPct val="90000"/>
              </a:lnSpc>
              <a:spcBef>
                <a:spcPts val="800"/>
              </a:spcBef>
              <a:buClrTx/>
              <a:buSzTx/>
              <a:buFontTx/>
              <a:buNone/>
              <a:defRPr sz="1800">
                <a:solidFill>
                  <a:srgbClr val="E0301E"/>
                </a:solidFill>
              </a:defRPr>
            </a:pPr>
          </a:p>
        </p:txBody>
      </p:sp>
      <p:sp>
        <p:nvSpPr>
          <p:cNvPr id="1310" name="Google Shape;1588;p236"/>
          <p:cNvSpPr txBox="1"/>
          <p:nvPr/>
        </p:nvSpPr>
        <p:spPr>
          <a:xfrm>
            <a:off x="14016635" y="9674571"/>
            <a:ext cx="1613513"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90000"/>
              </a:lnSpc>
              <a:defRPr sz="1800">
                <a:solidFill>
                  <a:srgbClr val="E0301E"/>
                </a:solidFill>
              </a:defRPr>
            </a:lvl1pPr>
          </a:lstStyle>
          <a:p>
            <a:pPr/>
            <a:r>
              <a:t>Contacts:</a:t>
            </a:r>
          </a:p>
        </p:txBody>
      </p:sp>
      <p:sp>
        <p:nvSpPr>
          <p:cNvPr id="1311" name="Google Shape;1589;p236"/>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312" name="Google Shape;1590;p236"/>
          <p:cNvSpPr/>
          <p:nvPr/>
        </p:nvSpPr>
        <p:spPr>
          <a:xfrm>
            <a:off x="1332090" y="8693411"/>
            <a:ext cx="21668981"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313" name="Google Shape;1591;p236"/>
          <p:cNvSpPr txBox="1"/>
          <p:nvPr>
            <p:ph type="body" sz="quarter" idx="22"/>
          </p:nvPr>
        </p:nvSpPr>
        <p:spPr>
          <a:xfrm>
            <a:off x="5936310" y="9632222"/>
            <a:ext cx="3650134" cy="1087290"/>
          </a:xfrm>
          <a:prstGeom prst="rect">
            <a:avLst/>
          </a:prstGeom>
        </p:spPr>
        <p:txBody>
          <a:bodyPr>
            <a:normAutofit fontScale="100000" lnSpcReduction="0"/>
          </a:bodyPr>
          <a:lstStyle/>
          <a:p>
            <a:pPr marL="609600" indent="-381000">
              <a:lnSpc>
                <a:spcPct val="100000"/>
              </a:lnSpc>
              <a:spcBef>
                <a:spcPts val="200"/>
              </a:spcBef>
              <a:buClrTx/>
              <a:buSzTx/>
              <a:buFontTx/>
              <a:buNone/>
              <a:defRPr sz="1800">
                <a:solidFill>
                  <a:srgbClr val="000000"/>
                </a:solidFill>
              </a:defRPr>
            </a:pPr>
          </a:p>
        </p:txBody>
      </p:sp>
      <p:sp>
        <p:nvSpPr>
          <p:cNvPr id="1314"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ork Showcase Cover">
    <p:bg>
      <p:bgPr>
        <a:solidFill>
          <a:srgbClr val="333332"/>
        </a:solidFill>
      </p:bgPr>
    </p:bg>
    <p:spTree>
      <p:nvGrpSpPr>
        <p:cNvPr id="1" name=""/>
        <p:cNvGrpSpPr/>
        <p:nvPr/>
      </p:nvGrpSpPr>
      <p:grpSpPr>
        <a:xfrm>
          <a:off x="0" y="0"/>
          <a:ext cx="0" cy="0"/>
          <a:chOff x="0" y="0"/>
          <a:chExt cx="0" cy="0"/>
        </a:xfrm>
      </p:grpSpPr>
      <p:sp>
        <p:nvSpPr>
          <p:cNvPr id="1321" name="Google Shape;1593;p237"/>
          <p:cNvSpPr/>
          <p:nvPr>
            <p:ph type="pic" idx="21"/>
          </p:nvPr>
        </p:nvSpPr>
        <p:spPr>
          <a:xfrm>
            <a:off x="1354665" y="761999"/>
            <a:ext cx="21674669" cy="12192002"/>
          </a:xfrm>
          <a:prstGeom prst="rect">
            <a:avLst/>
          </a:prstGeom>
        </p:spPr>
        <p:txBody>
          <a:bodyPr lIns="91439" tIns="45719" rIns="91439" bIns="45719"/>
          <a:lstStyle/>
          <a:p>
            <a:pPr/>
          </a:p>
        </p:txBody>
      </p:sp>
      <p:sp>
        <p:nvSpPr>
          <p:cNvPr id="1322" name="Title Text"/>
          <p:cNvSpPr txBox="1"/>
          <p:nvPr>
            <p:ph type="title"/>
          </p:nvPr>
        </p:nvSpPr>
        <p:spPr>
          <a:xfrm>
            <a:off x="2088444" y="1787784"/>
            <a:ext cx="8001425" cy="2043023"/>
          </a:xfrm>
          <a:prstGeom prst="rect">
            <a:avLst/>
          </a:prstGeom>
        </p:spPr>
        <p:txBody>
          <a:bodyPr/>
          <a:lstStyle>
            <a:lvl1pPr>
              <a:defRPr>
                <a:solidFill>
                  <a:srgbClr val="FFFFFF"/>
                </a:solidFill>
                <a:latin typeface="Georgia"/>
                <a:ea typeface="Georgia"/>
                <a:cs typeface="Georgia"/>
                <a:sym typeface="Georgia"/>
              </a:defRPr>
            </a:lvl1pPr>
          </a:lstStyle>
          <a:p>
            <a:pPr/>
            <a:r>
              <a:t>Title Text</a:t>
            </a:r>
          </a:p>
        </p:txBody>
      </p:sp>
      <p:sp>
        <p:nvSpPr>
          <p:cNvPr id="1323" name="Body Level One…"/>
          <p:cNvSpPr txBox="1"/>
          <p:nvPr>
            <p:ph type="body" sz="quarter" idx="1"/>
          </p:nvPr>
        </p:nvSpPr>
        <p:spPr>
          <a:xfrm>
            <a:off x="2094088" y="6079527"/>
            <a:ext cx="6300446" cy="1087290"/>
          </a:xfrm>
          <a:prstGeom prst="rect">
            <a:avLst/>
          </a:prstGeom>
        </p:spPr>
        <p:txBody>
          <a:bodyPr>
            <a:normAutofit fontScale="100000" lnSpcReduction="0"/>
          </a:bodyPr>
          <a:lstStyle>
            <a:lvl1pPr marL="609600" indent="-381000">
              <a:lnSpc>
                <a:spcPct val="100000"/>
              </a:lnSpc>
              <a:spcBef>
                <a:spcPts val="200"/>
              </a:spcBef>
              <a:buClrTx/>
              <a:buSzTx/>
              <a:buFontTx/>
              <a:buNone/>
              <a:defRPr sz="1800">
                <a:solidFill>
                  <a:srgbClr val="FFFFFF"/>
                </a:solidFill>
              </a:defRPr>
            </a:lvl1pPr>
            <a:lvl2pPr marL="1148079" indent="-525779">
              <a:lnSpc>
                <a:spcPct val="100000"/>
              </a:lnSpc>
              <a:spcBef>
                <a:spcPts val="200"/>
              </a:spcBef>
              <a:buClrTx/>
              <a:buSzPts val="1800"/>
              <a:buFontTx/>
              <a:buChar char="▪"/>
              <a:defRPr sz="1800">
                <a:solidFill>
                  <a:srgbClr val="FFFFFF"/>
                </a:solidFill>
              </a:defRPr>
            </a:lvl2pPr>
            <a:lvl3pPr marL="1657350" indent="-571500">
              <a:lnSpc>
                <a:spcPct val="100000"/>
              </a:lnSpc>
              <a:spcBef>
                <a:spcPts val="200"/>
              </a:spcBef>
              <a:buClrTx/>
              <a:buSzPts val="1800"/>
              <a:buFontTx/>
              <a:buChar char="–"/>
              <a:defRPr sz="1800">
                <a:solidFill>
                  <a:srgbClr val="FFFFFF"/>
                </a:solidFill>
              </a:defRPr>
            </a:lvl3pPr>
            <a:lvl4pPr marL="2178050" indent="-628650">
              <a:lnSpc>
                <a:spcPct val="100000"/>
              </a:lnSpc>
              <a:spcBef>
                <a:spcPts val="200"/>
              </a:spcBef>
              <a:buClrTx/>
              <a:buSzPts val="1800"/>
              <a:buFontTx/>
              <a:buChar char="•"/>
              <a:defRPr sz="1800">
                <a:solidFill>
                  <a:srgbClr val="FFFFFF"/>
                </a:solidFill>
              </a:defRPr>
            </a:lvl4pPr>
            <a:lvl5pPr marL="2715078" indent="-702128">
              <a:lnSpc>
                <a:spcPct val="100000"/>
              </a:lnSpc>
              <a:spcBef>
                <a:spcPts val="200"/>
              </a:spcBef>
              <a:buClrTx/>
              <a:buSzPts val="1800"/>
              <a:buFontTx/>
              <a:buChar char="–"/>
              <a:defRPr sz="1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24" name="Google Shape;1599;p237"/>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solidFill>
                  <a:srgbClr val="FFFFFF"/>
                </a:solidFill>
              </a:defRPr>
            </a:lvl1pPr>
          </a:lstStyle>
          <a:p>
            <a:pPr/>
            <a:r>
              <a:t>PwC’s Digital Services</a:t>
            </a:r>
          </a:p>
        </p:txBody>
      </p:sp>
      <p:sp>
        <p:nvSpPr>
          <p:cNvPr id="1325" name="Google Shape;1600;p237"/>
          <p:cNvSpPr txBox="1"/>
          <p:nvPr>
            <p:ph type="body" sz="quarter" idx="22"/>
          </p:nvPr>
        </p:nvSpPr>
        <p:spPr>
          <a:xfrm>
            <a:off x="2094088" y="7399560"/>
            <a:ext cx="6300446" cy="1087290"/>
          </a:xfrm>
          <a:prstGeom prst="rect">
            <a:avLst/>
          </a:prstGeom>
        </p:spPr>
        <p:txBody>
          <a:bodyPr>
            <a:normAutofit fontScale="100000" lnSpcReduction="0"/>
          </a:bodyPr>
          <a:lstStyle/>
          <a:p>
            <a:pPr marL="609600" indent="-381000">
              <a:lnSpc>
                <a:spcPct val="100000"/>
              </a:lnSpc>
              <a:spcBef>
                <a:spcPts val="200"/>
              </a:spcBef>
              <a:buClrTx/>
              <a:buSzTx/>
              <a:buFontTx/>
              <a:buNone/>
              <a:defRPr sz="1800">
                <a:solidFill>
                  <a:srgbClr val="FFFFFF"/>
                </a:solidFill>
              </a:defRPr>
            </a:pPr>
          </a:p>
        </p:txBody>
      </p:sp>
      <p:sp>
        <p:nvSpPr>
          <p:cNvPr id="1326" name="Google Shape;1601;p237"/>
          <p:cNvSpPr/>
          <p:nvPr/>
        </p:nvSpPr>
        <p:spPr>
          <a:xfrm>
            <a:off x="2094088" y="7022688"/>
            <a:ext cx="1395201" cy="1"/>
          </a:xfrm>
          <a:prstGeom prst="line">
            <a:avLst/>
          </a:prstGeom>
          <a:ln w="12700">
            <a:solidFill>
              <a:srgbClr val="E0301E"/>
            </a:solidFill>
          </a:ln>
        </p:spPr>
        <p:txBody>
          <a:bodyPr lIns="108373" tIns="108373" rIns="108373" bIns="108373"/>
          <a:lstStyle/>
          <a:p>
            <a:pPr/>
          </a:p>
        </p:txBody>
      </p:sp>
      <p:sp>
        <p:nvSpPr>
          <p:cNvPr id="1327"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ork Showcase">
    <p:spTree>
      <p:nvGrpSpPr>
        <p:cNvPr id="1" name=""/>
        <p:cNvGrpSpPr/>
        <p:nvPr/>
      </p:nvGrpSpPr>
      <p:grpSpPr>
        <a:xfrm>
          <a:off x="0" y="0"/>
          <a:ext cx="0" cy="0"/>
          <a:chOff x="0" y="0"/>
          <a:chExt cx="0" cy="0"/>
        </a:xfrm>
      </p:grpSpPr>
      <p:grpSp>
        <p:nvGrpSpPr>
          <p:cNvPr id="1336" name="Google Shape;1603;p238"/>
          <p:cNvGrpSpPr/>
          <p:nvPr/>
        </p:nvGrpSpPr>
        <p:grpSpPr>
          <a:xfrm>
            <a:off x="8654831" y="771920"/>
            <a:ext cx="259079" cy="12180626"/>
            <a:chOff x="86281" y="-1"/>
            <a:chExt cx="259077" cy="12180624"/>
          </a:xfrm>
        </p:grpSpPr>
        <p:sp>
          <p:nvSpPr>
            <p:cNvPr id="1334" name="Google Shape;1604;p238"/>
            <p:cNvSpPr/>
            <p:nvPr/>
          </p:nvSpPr>
          <p:spPr>
            <a:xfrm rot="5400000">
              <a:off x="13036" y="5994159"/>
              <a:ext cx="405335" cy="258846"/>
            </a:xfrm>
            <a:prstGeom prst="triangle">
              <a:avLst/>
            </a:prstGeom>
            <a:solidFill>
              <a:srgbClr val="FFFFFF"/>
            </a:solidFill>
            <a:ln w="12700" cap="flat">
              <a:noFill/>
              <a:miter lim="400000"/>
            </a:ln>
            <a:effectLst/>
          </p:spPr>
          <p:txBody>
            <a:bodyPr wrap="square" lIns="108373" tIns="108373" rIns="108373" bIns="108373" numCol="1" anchor="ctr">
              <a:noAutofit/>
            </a:bodyPr>
            <a:lstStyle/>
            <a:p>
              <a:pPr algn="ctr">
                <a:defRPr sz="4600">
                  <a:solidFill>
                    <a:srgbClr val="FFFFFF"/>
                  </a:solidFill>
                </a:defRPr>
              </a:pPr>
            </a:p>
          </p:txBody>
        </p:sp>
        <p:sp>
          <p:nvSpPr>
            <p:cNvPr id="1335" name="Google Shape;1605;p238"/>
            <p:cNvSpPr/>
            <p:nvPr/>
          </p:nvSpPr>
          <p:spPr>
            <a:xfrm rot="16200000">
              <a:off x="-5865487" y="5969777"/>
              <a:ext cx="12180626" cy="241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077" y="1013"/>
                  </a:lnTo>
                  <a:cubicBezTo>
                    <a:pt x="10967" y="7875"/>
                    <a:pt x="10854" y="14738"/>
                    <a:pt x="10741" y="21600"/>
                  </a:cubicBezTo>
                  <a:cubicBezTo>
                    <a:pt x="10614" y="14738"/>
                    <a:pt x="10488" y="7875"/>
                    <a:pt x="10360" y="1013"/>
                  </a:cubicBezTo>
                  <a:lnTo>
                    <a:pt x="0" y="1013"/>
                  </a:lnTo>
                </a:path>
              </a:pathLst>
            </a:custGeom>
            <a:noFill/>
            <a:ln w="12700" cap="rnd">
              <a:solidFill>
                <a:srgbClr val="E1301E"/>
              </a:solidFill>
              <a:prstDash val="solid"/>
              <a:round/>
            </a:ln>
            <a:effectLst/>
          </p:spPr>
          <p:txBody>
            <a:bodyPr wrap="square" lIns="108373" tIns="108373" rIns="108373" bIns="108373" numCol="1" anchor="t">
              <a:noAutofit/>
            </a:bodyPr>
            <a:lstStyle/>
            <a:p>
              <a:pPr>
                <a:defRPr sz="4600"/>
              </a:pPr>
            </a:p>
          </p:txBody>
        </p:sp>
      </p:grpSp>
      <p:sp>
        <p:nvSpPr>
          <p:cNvPr id="1337" name="Google Shape;1606;p238"/>
          <p:cNvSpPr/>
          <p:nvPr/>
        </p:nvSpPr>
        <p:spPr>
          <a:xfrm>
            <a:off x="19880102" y="755180"/>
            <a:ext cx="3150935" cy="122224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
                </a:moveTo>
                <a:lnTo>
                  <a:pt x="21600" y="0"/>
                </a:lnTo>
                <a:cubicBezTo>
                  <a:pt x="21587" y="7187"/>
                  <a:pt x="21535" y="14393"/>
                  <a:pt x="21523" y="21580"/>
                </a:cubicBezTo>
                <a:lnTo>
                  <a:pt x="39" y="21600"/>
                </a:lnTo>
                <a:cubicBezTo>
                  <a:pt x="37" y="21034"/>
                  <a:pt x="31" y="13079"/>
                  <a:pt x="36" y="11251"/>
                </a:cubicBezTo>
                <a:cubicBezTo>
                  <a:pt x="623" y="11076"/>
                  <a:pt x="958" y="10976"/>
                  <a:pt x="1518" y="10836"/>
                </a:cubicBezTo>
                <a:cubicBezTo>
                  <a:pt x="956" y="10716"/>
                  <a:pt x="735" y="10633"/>
                  <a:pt x="31" y="10491"/>
                </a:cubicBezTo>
                <a:cubicBezTo>
                  <a:pt x="21" y="6845"/>
                  <a:pt x="10" y="3656"/>
                  <a:pt x="0" y="10"/>
                </a:cubicBezTo>
                <a:close/>
              </a:path>
            </a:pathLst>
          </a:custGeom>
          <a:solidFill>
            <a:srgbClr val="E0301E"/>
          </a:solidFill>
          <a:ln w="12700">
            <a:miter lim="400000"/>
          </a:ln>
        </p:spPr>
        <p:txBody>
          <a:bodyPr lIns="108373" tIns="108373" rIns="108373" bIns="108373" anchor="ctr"/>
          <a:lstStyle/>
          <a:p>
            <a:pPr algn="ctr">
              <a:defRPr sz="4600">
                <a:solidFill>
                  <a:srgbClr val="FFFFFF"/>
                </a:solidFill>
              </a:defRPr>
            </a:pPr>
          </a:p>
        </p:txBody>
      </p:sp>
      <p:sp>
        <p:nvSpPr>
          <p:cNvPr id="1338" name="Title Text"/>
          <p:cNvSpPr txBox="1"/>
          <p:nvPr>
            <p:ph type="title"/>
          </p:nvPr>
        </p:nvSpPr>
        <p:spPr>
          <a:xfrm>
            <a:off x="2214403" y="8303180"/>
            <a:ext cx="5826846" cy="642134"/>
          </a:xfrm>
          <a:prstGeom prst="rect">
            <a:avLst/>
          </a:prstGeom>
        </p:spPr>
        <p:txBody>
          <a:bodyPr anchor="b"/>
          <a:lstStyle>
            <a:lvl1pPr algn="ctr">
              <a:lnSpc>
                <a:spcPct val="110000"/>
              </a:lnSpc>
              <a:defRPr sz="4000">
                <a:latin typeface="Georgia"/>
                <a:ea typeface="Georgia"/>
                <a:cs typeface="Georgia"/>
                <a:sym typeface="Georgia"/>
              </a:defRPr>
            </a:lvl1pPr>
          </a:lstStyle>
          <a:p>
            <a:pPr/>
            <a:r>
              <a:t>Title Text</a:t>
            </a:r>
          </a:p>
        </p:txBody>
      </p:sp>
      <p:sp>
        <p:nvSpPr>
          <p:cNvPr id="1339" name="Body Level One…"/>
          <p:cNvSpPr txBox="1"/>
          <p:nvPr>
            <p:ph type="body" sz="quarter" idx="1"/>
          </p:nvPr>
        </p:nvSpPr>
        <p:spPr>
          <a:xfrm>
            <a:off x="2094090" y="9515263"/>
            <a:ext cx="5795558" cy="255290"/>
          </a:xfrm>
          <a:prstGeom prst="rect">
            <a:avLst/>
          </a:prstGeom>
        </p:spPr>
        <p:txBody>
          <a:bodyPr>
            <a:normAutofit fontScale="100000" lnSpcReduction="0"/>
          </a:bodyPr>
          <a:lstStyle>
            <a:lvl1pPr marL="609600" indent="-381000" algn="ctr">
              <a:lnSpc>
                <a:spcPct val="100000"/>
              </a:lnSpc>
              <a:spcBef>
                <a:spcPts val="200"/>
              </a:spcBef>
              <a:buClrTx/>
              <a:buSzTx/>
              <a:buFontTx/>
              <a:buNone/>
              <a:defRPr b="1" sz="1800">
                <a:solidFill>
                  <a:srgbClr val="000000"/>
                </a:solidFill>
              </a:defRPr>
            </a:lvl1pPr>
            <a:lvl2pPr marL="609600" indent="76200" algn="ctr">
              <a:lnSpc>
                <a:spcPct val="100000"/>
              </a:lnSpc>
              <a:spcBef>
                <a:spcPts val="200"/>
              </a:spcBef>
              <a:buClrTx/>
              <a:buSzTx/>
              <a:buFontTx/>
              <a:buNone/>
              <a:defRPr b="1" sz="1800">
                <a:solidFill>
                  <a:srgbClr val="000000"/>
                </a:solidFill>
              </a:defRPr>
            </a:lvl2pPr>
            <a:lvl3pPr marL="609600" indent="533400" algn="ctr">
              <a:lnSpc>
                <a:spcPct val="100000"/>
              </a:lnSpc>
              <a:spcBef>
                <a:spcPts val="200"/>
              </a:spcBef>
              <a:buClrTx/>
              <a:buSzTx/>
              <a:buFontTx/>
              <a:buNone/>
              <a:defRPr b="1" sz="1800">
                <a:solidFill>
                  <a:srgbClr val="000000"/>
                </a:solidFill>
              </a:defRPr>
            </a:lvl3pPr>
            <a:lvl4pPr marL="609600" indent="990600" algn="ctr">
              <a:lnSpc>
                <a:spcPct val="100000"/>
              </a:lnSpc>
              <a:spcBef>
                <a:spcPts val="200"/>
              </a:spcBef>
              <a:buClrTx/>
              <a:buSzTx/>
              <a:buFontTx/>
              <a:buNone/>
              <a:defRPr b="1" sz="1800">
                <a:solidFill>
                  <a:srgbClr val="000000"/>
                </a:solidFill>
              </a:defRPr>
            </a:lvl4pPr>
            <a:lvl5pPr marL="609600" indent="1447800" algn="ctr">
              <a:lnSpc>
                <a:spcPct val="100000"/>
              </a:lnSpc>
              <a:spcBef>
                <a:spcPts val="200"/>
              </a:spcBef>
              <a:buClrTx/>
              <a:buSzTx/>
              <a:buFontTx/>
              <a:buNone/>
              <a:defRPr b="1" sz="1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340" name="Google Shape;1611;p238"/>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PwC’s Digital Services</a:t>
            </a:r>
          </a:p>
        </p:txBody>
      </p:sp>
      <p:sp>
        <p:nvSpPr>
          <p:cNvPr id="1341" name="Google Shape;1613;p238"/>
          <p:cNvSpPr txBox="1"/>
          <p:nvPr>
            <p:ph type="body" sz="quarter" idx="21"/>
          </p:nvPr>
        </p:nvSpPr>
        <p:spPr>
          <a:xfrm>
            <a:off x="9569156" y="1675066"/>
            <a:ext cx="8832003" cy="1408001"/>
          </a:xfrm>
          <a:prstGeom prst="rect">
            <a:avLst/>
          </a:prstGeom>
        </p:spPr>
        <p:txBody>
          <a:bodyPr>
            <a:normAutofit fontScale="100000" lnSpcReduction="0"/>
          </a:bodyPr>
          <a:lstStyle/>
          <a:p>
            <a:pPr marL="609600" indent="-381000">
              <a:lnSpc>
                <a:spcPct val="100000"/>
              </a:lnSpc>
              <a:spcBef>
                <a:spcPts val="6400"/>
              </a:spcBef>
              <a:buClrTx/>
              <a:buSzTx/>
              <a:buFontTx/>
              <a:buNone/>
              <a:defRPr sz="2400">
                <a:solidFill>
                  <a:srgbClr val="E0301E"/>
                </a:solidFill>
                <a:latin typeface="Georgia"/>
                <a:ea typeface="Georgia"/>
                <a:cs typeface="Georgia"/>
                <a:sym typeface="Georgia"/>
              </a:defRPr>
            </a:pPr>
          </a:p>
        </p:txBody>
      </p:sp>
      <p:sp>
        <p:nvSpPr>
          <p:cNvPr id="1342"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
    <p:spTree>
      <p:nvGrpSpPr>
        <p:cNvPr id="1" name=""/>
        <p:cNvGrpSpPr/>
        <p:nvPr/>
      </p:nvGrpSpPr>
      <p:grpSpPr>
        <a:xfrm>
          <a:off x="0" y="0"/>
          <a:ext cx="0" cy="0"/>
          <a:chOff x="0" y="0"/>
          <a:chExt cx="0" cy="0"/>
        </a:xfrm>
      </p:grpSpPr>
      <p:sp>
        <p:nvSpPr>
          <p:cNvPr id="1349"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350"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351" name="Title Text"/>
          <p:cNvSpPr txBox="1"/>
          <p:nvPr>
            <p:ph type="title"/>
          </p:nvPr>
        </p:nvSpPr>
        <p:spPr>
          <a:xfrm>
            <a:off x="2088444" y="2019130"/>
            <a:ext cx="20211202"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352" name="Body Level One…"/>
          <p:cNvSpPr txBox="1"/>
          <p:nvPr>
            <p:ph type="body" sz="quarter" idx="1"/>
          </p:nvPr>
        </p:nvSpPr>
        <p:spPr>
          <a:xfrm>
            <a:off x="2080141" y="3606801"/>
            <a:ext cx="9572978" cy="1998935"/>
          </a:xfrm>
          <a:prstGeom prst="rect">
            <a:avLst/>
          </a:prstGeom>
        </p:spPr>
        <p:txBody>
          <a:bodyPr>
            <a:normAutofit fontScale="100000" lnSpcReduction="0"/>
          </a:bodyPr>
          <a:lstStyle>
            <a:lvl1pPr marL="609600" indent="-381000">
              <a:lnSpc>
                <a:spcPct val="100000"/>
              </a:lnSpc>
              <a:spcBef>
                <a:spcPts val="500"/>
              </a:spcBef>
              <a:buClrTx/>
              <a:buSzTx/>
              <a:buFontTx/>
              <a:buNone/>
              <a:defRPr sz="3600">
                <a:solidFill>
                  <a:srgbClr val="7C7C7B"/>
                </a:solidFill>
                <a:latin typeface="Georgia"/>
                <a:ea typeface="Georgia"/>
                <a:cs typeface="Georgia"/>
                <a:sym typeface="Georgia"/>
              </a:defRPr>
            </a:lvl1pPr>
            <a:lvl2pPr marL="1673859" indent="-1051559">
              <a:lnSpc>
                <a:spcPct val="100000"/>
              </a:lnSpc>
              <a:spcBef>
                <a:spcPts val="500"/>
              </a:spcBef>
              <a:buClrTx/>
              <a:buSzPts val="3600"/>
              <a:buFontTx/>
              <a:buChar char="▪"/>
              <a:defRPr sz="3600">
                <a:solidFill>
                  <a:srgbClr val="7C7C7B"/>
                </a:solidFill>
                <a:latin typeface="Georgia"/>
                <a:ea typeface="Georgia"/>
                <a:cs typeface="Georgia"/>
                <a:sym typeface="Georgia"/>
              </a:defRPr>
            </a:lvl2pPr>
            <a:lvl3pPr marL="2228850" indent="-1143000">
              <a:lnSpc>
                <a:spcPct val="100000"/>
              </a:lnSpc>
              <a:spcBef>
                <a:spcPts val="500"/>
              </a:spcBef>
              <a:buClrTx/>
              <a:buSzPts val="3600"/>
              <a:buFontTx/>
              <a:buChar char="–"/>
              <a:defRPr sz="3600">
                <a:solidFill>
                  <a:srgbClr val="7C7C7B"/>
                </a:solidFill>
                <a:latin typeface="Georgia"/>
                <a:ea typeface="Georgia"/>
                <a:cs typeface="Georgia"/>
                <a:sym typeface="Georgia"/>
              </a:defRPr>
            </a:lvl3pPr>
            <a:lvl4pPr marL="2806700" indent="-1257300">
              <a:lnSpc>
                <a:spcPct val="100000"/>
              </a:lnSpc>
              <a:spcBef>
                <a:spcPts val="500"/>
              </a:spcBef>
              <a:buClrTx/>
              <a:buSzPts val="3600"/>
              <a:buFontTx/>
              <a:buChar char="•"/>
              <a:defRPr sz="3600">
                <a:solidFill>
                  <a:srgbClr val="7C7C7B"/>
                </a:solidFill>
                <a:latin typeface="Georgia"/>
                <a:ea typeface="Georgia"/>
                <a:cs typeface="Georgia"/>
                <a:sym typeface="Georgia"/>
              </a:defRPr>
            </a:lvl4pPr>
            <a:lvl5pPr marL="3417206" indent="-1404256">
              <a:lnSpc>
                <a:spcPct val="100000"/>
              </a:lnSpc>
              <a:spcBef>
                <a:spcPts val="500"/>
              </a:spcBef>
              <a:buClrTx/>
              <a:buSzPts val="3600"/>
              <a:buFontTx/>
              <a:buChar char="–"/>
              <a:defRPr sz="3600">
                <a:solidFill>
                  <a:srgbClr val="7C7C7B"/>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353" name="Google Shape;1617;p239"/>
          <p:cNvSpPr txBox="1"/>
          <p:nvPr>
            <p:ph type="body" sz="quarter" idx="21"/>
          </p:nvPr>
        </p:nvSpPr>
        <p:spPr>
          <a:xfrm>
            <a:off x="12193492" y="3606801"/>
            <a:ext cx="9572979" cy="1998935"/>
          </a:xfrm>
          <a:prstGeom prst="rect">
            <a:avLst/>
          </a:prstGeom>
        </p:spPr>
        <p:txBody>
          <a:bodyPr>
            <a:normAutofit fontScale="100000" lnSpcReduction="0"/>
          </a:bodyPr>
          <a:lstStyle/>
          <a:p>
            <a:pPr marL="609600" indent="-381000">
              <a:lnSpc>
                <a:spcPct val="100000"/>
              </a:lnSpc>
              <a:spcBef>
                <a:spcPts val="500"/>
              </a:spcBef>
              <a:buClrTx/>
              <a:buSzTx/>
              <a:buFontTx/>
              <a:buNone/>
              <a:defRPr sz="3600">
                <a:solidFill>
                  <a:srgbClr val="7C7C7B"/>
                </a:solidFill>
                <a:latin typeface="Georgia"/>
                <a:ea typeface="Georgia"/>
                <a:cs typeface="Georgia"/>
                <a:sym typeface="Georgia"/>
              </a:defRPr>
            </a:pPr>
          </a:p>
        </p:txBody>
      </p:sp>
      <p:sp>
        <p:nvSpPr>
          <p:cNvPr id="1354"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Content">
    <p:spTree>
      <p:nvGrpSpPr>
        <p:cNvPr id="1" name=""/>
        <p:cNvGrpSpPr/>
        <p:nvPr/>
      </p:nvGrpSpPr>
      <p:grpSpPr>
        <a:xfrm>
          <a:off x="0" y="0"/>
          <a:ext cx="0" cy="0"/>
          <a:chOff x="0" y="0"/>
          <a:chExt cx="0" cy="0"/>
        </a:xfrm>
      </p:grpSpPr>
      <p:sp>
        <p:nvSpPr>
          <p:cNvPr id="1361"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362"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363" name="Title Text"/>
          <p:cNvSpPr txBox="1"/>
          <p:nvPr>
            <p:ph type="title"/>
          </p:nvPr>
        </p:nvSpPr>
        <p:spPr>
          <a:xfrm>
            <a:off x="2088444" y="2019130"/>
            <a:ext cx="20211202"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364" name="Body Level One…"/>
          <p:cNvSpPr txBox="1"/>
          <p:nvPr>
            <p:ph type="body" sz="quarter" idx="1"/>
          </p:nvPr>
        </p:nvSpPr>
        <p:spPr>
          <a:xfrm>
            <a:off x="16196392" y="5585831"/>
            <a:ext cx="5484802" cy="6145425"/>
          </a:xfrm>
          <a:prstGeom prst="rect">
            <a:avLst/>
          </a:prstGeom>
        </p:spPr>
        <p:txBody>
          <a:bodyPr>
            <a:normAutofit fontScale="100000" lnSpcReduction="0"/>
          </a:bodyPr>
          <a:lstStyle>
            <a:lvl1pPr marL="609600" indent="-381000" algn="ctr">
              <a:lnSpc>
                <a:spcPct val="110000"/>
              </a:lnSpc>
              <a:spcBef>
                <a:spcPts val="1600"/>
              </a:spcBef>
              <a:buClrTx/>
              <a:buSzTx/>
              <a:buFontTx/>
              <a:buNone/>
              <a:defRPr sz="5000">
                <a:solidFill>
                  <a:srgbClr val="7C7C7B"/>
                </a:solidFill>
                <a:latin typeface="Georgia"/>
                <a:ea typeface="Georgia"/>
                <a:cs typeface="Georgia"/>
                <a:sym typeface="Georgia"/>
              </a:defRPr>
            </a:lvl1pPr>
            <a:lvl2pPr marL="2381250" indent="-1746250" algn="ctr">
              <a:lnSpc>
                <a:spcPct val="110000"/>
              </a:lnSpc>
              <a:spcBef>
                <a:spcPts val="1600"/>
              </a:spcBef>
              <a:buClrTx/>
              <a:buSzPts val="5000"/>
              <a:buFontTx/>
              <a:buChar char="▪"/>
              <a:defRPr sz="5000">
                <a:solidFill>
                  <a:srgbClr val="7C7C7B"/>
                </a:solidFill>
                <a:latin typeface="Georgia"/>
                <a:ea typeface="Georgia"/>
                <a:cs typeface="Georgia"/>
                <a:sym typeface="Georgia"/>
              </a:defRPr>
            </a:lvl2pPr>
            <a:lvl3pPr marL="2838450" indent="-1746250" algn="ctr">
              <a:lnSpc>
                <a:spcPct val="110000"/>
              </a:lnSpc>
              <a:spcBef>
                <a:spcPts val="1600"/>
              </a:spcBef>
              <a:buClrTx/>
              <a:buSzPts val="5000"/>
              <a:buFontTx/>
              <a:buChar char="–"/>
              <a:defRPr sz="5000">
                <a:solidFill>
                  <a:srgbClr val="7C7C7B"/>
                </a:solidFill>
                <a:latin typeface="Georgia"/>
                <a:ea typeface="Georgia"/>
                <a:cs typeface="Georgia"/>
                <a:sym typeface="Georgia"/>
              </a:defRPr>
            </a:lvl3pPr>
            <a:lvl4pPr marL="3506106" indent="-1950356" algn="ctr">
              <a:lnSpc>
                <a:spcPct val="110000"/>
              </a:lnSpc>
              <a:spcBef>
                <a:spcPts val="1600"/>
              </a:spcBef>
              <a:buClrTx/>
              <a:buSzPts val="5000"/>
              <a:buFontTx/>
              <a:buChar char="•"/>
              <a:defRPr sz="5000">
                <a:solidFill>
                  <a:srgbClr val="7C7C7B"/>
                </a:solidFill>
                <a:latin typeface="Georgia"/>
                <a:ea typeface="Georgia"/>
                <a:cs typeface="Georgia"/>
                <a:sym typeface="Georgia"/>
              </a:defRPr>
            </a:lvl4pPr>
            <a:lvl5pPr marL="3752850" indent="-1746250" algn="ctr">
              <a:lnSpc>
                <a:spcPct val="110000"/>
              </a:lnSpc>
              <a:spcBef>
                <a:spcPts val="1600"/>
              </a:spcBef>
              <a:buClrTx/>
              <a:buSzPts val="5000"/>
              <a:buFontTx/>
              <a:buChar char="–"/>
              <a:defRPr sz="5000">
                <a:solidFill>
                  <a:srgbClr val="7C7C7B"/>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365" name="Google Shape;1627;p240"/>
          <p:cNvSpPr txBox="1"/>
          <p:nvPr>
            <p:ph type="body" sz="quarter" idx="21"/>
          </p:nvPr>
        </p:nvSpPr>
        <p:spPr>
          <a:xfrm>
            <a:off x="9459294" y="5585831"/>
            <a:ext cx="5484802" cy="6145425"/>
          </a:xfrm>
          <a:prstGeom prst="rect">
            <a:avLst/>
          </a:prstGeom>
        </p:spPr>
        <p:txBody>
          <a:bodyPr>
            <a:normAutofit fontScale="100000" lnSpcReduction="0"/>
          </a:bodyPr>
          <a:lstStyle/>
          <a:p>
            <a:pPr marL="609600" indent="-381000" algn="ctr">
              <a:lnSpc>
                <a:spcPct val="110000"/>
              </a:lnSpc>
              <a:spcBef>
                <a:spcPts val="1600"/>
              </a:spcBef>
              <a:buClrTx/>
              <a:buSzTx/>
              <a:buFontTx/>
              <a:buNone/>
              <a:defRPr sz="5000">
                <a:solidFill>
                  <a:srgbClr val="7C7C7B"/>
                </a:solidFill>
                <a:latin typeface="Georgia"/>
                <a:ea typeface="Georgia"/>
                <a:cs typeface="Georgia"/>
                <a:sym typeface="Georgia"/>
              </a:defRPr>
            </a:pPr>
          </a:p>
        </p:txBody>
      </p:sp>
      <p:sp>
        <p:nvSpPr>
          <p:cNvPr id="1366" name="Google Shape;1628;p240"/>
          <p:cNvSpPr txBox="1"/>
          <p:nvPr>
            <p:ph type="body" sz="quarter" idx="22"/>
          </p:nvPr>
        </p:nvSpPr>
        <p:spPr>
          <a:xfrm>
            <a:off x="2679849" y="5585831"/>
            <a:ext cx="5484802" cy="6145425"/>
          </a:xfrm>
          <a:prstGeom prst="rect">
            <a:avLst/>
          </a:prstGeom>
        </p:spPr>
        <p:txBody>
          <a:bodyPr>
            <a:normAutofit fontScale="100000" lnSpcReduction="0"/>
          </a:bodyPr>
          <a:lstStyle/>
          <a:p>
            <a:pPr marL="609600" indent="-381000" algn="ctr">
              <a:lnSpc>
                <a:spcPct val="110000"/>
              </a:lnSpc>
              <a:spcBef>
                <a:spcPts val="1600"/>
              </a:spcBef>
              <a:buClrTx/>
              <a:buSzTx/>
              <a:buFontTx/>
              <a:buNone/>
              <a:defRPr sz="5000">
                <a:solidFill>
                  <a:srgbClr val="7C7C7B"/>
                </a:solidFill>
                <a:latin typeface="Georgia"/>
                <a:ea typeface="Georgia"/>
                <a:cs typeface="Georgia"/>
                <a:sym typeface="Georgia"/>
              </a:defRPr>
            </a:pPr>
          </a:p>
        </p:txBody>
      </p:sp>
      <p:sp>
        <p:nvSpPr>
          <p:cNvPr id="1367" name="Google Shape;1629;p240"/>
          <p:cNvSpPr/>
          <p:nvPr/>
        </p:nvSpPr>
        <p:spPr>
          <a:xfrm>
            <a:off x="15467660" y="4265795"/>
            <a:ext cx="1" cy="7284625"/>
          </a:xfrm>
          <a:prstGeom prst="line">
            <a:avLst/>
          </a:prstGeom>
          <a:ln w="12700">
            <a:solidFill>
              <a:srgbClr val="CCCCCC"/>
            </a:solidFill>
          </a:ln>
        </p:spPr>
        <p:txBody>
          <a:bodyPr lIns="108373" tIns="108373" rIns="108373" bIns="108373"/>
          <a:lstStyle/>
          <a:p>
            <a:pPr/>
          </a:p>
        </p:txBody>
      </p:sp>
      <p:sp>
        <p:nvSpPr>
          <p:cNvPr id="1368" name="Google Shape;1630;p240"/>
          <p:cNvSpPr/>
          <p:nvPr/>
        </p:nvSpPr>
        <p:spPr>
          <a:xfrm flipH="1">
            <a:off x="8900071" y="4265795"/>
            <a:ext cx="1" cy="7284625"/>
          </a:xfrm>
          <a:prstGeom prst="line">
            <a:avLst/>
          </a:prstGeom>
          <a:ln w="12700">
            <a:solidFill>
              <a:srgbClr val="CCCCCC"/>
            </a:solidFill>
          </a:ln>
        </p:spPr>
        <p:txBody>
          <a:bodyPr lIns="108373" tIns="108373" rIns="108373" bIns="108373"/>
          <a:lstStyle/>
          <a:p>
            <a:pPr/>
          </a:p>
        </p:txBody>
      </p:sp>
      <p:sp>
        <p:nvSpPr>
          <p:cNvPr id="1369"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ur Content">
    <p:spTree>
      <p:nvGrpSpPr>
        <p:cNvPr id="1" name=""/>
        <p:cNvGrpSpPr/>
        <p:nvPr/>
      </p:nvGrpSpPr>
      <p:grpSpPr>
        <a:xfrm>
          <a:off x="0" y="0"/>
          <a:ext cx="0" cy="0"/>
          <a:chOff x="0" y="0"/>
          <a:chExt cx="0" cy="0"/>
        </a:xfrm>
      </p:grpSpPr>
      <p:sp>
        <p:nvSpPr>
          <p:cNvPr id="1376"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377"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378" name="Title Text"/>
          <p:cNvSpPr txBox="1"/>
          <p:nvPr>
            <p:ph type="title"/>
          </p:nvPr>
        </p:nvSpPr>
        <p:spPr>
          <a:xfrm>
            <a:off x="2088444" y="2019130"/>
            <a:ext cx="20211202"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379" name="Body Level One…"/>
          <p:cNvSpPr txBox="1"/>
          <p:nvPr>
            <p:ph type="body" sz="quarter" idx="1"/>
          </p:nvPr>
        </p:nvSpPr>
        <p:spPr>
          <a:xfrm>
            <a:off x="2064942" y="7004669"/>
            <a:ext cx="4667734" cy="4726046"/>
          </a:xfrm>
          <a:prstGeom prst="rect">
            <a:avLst/>
          </a:prstGeom>
        </p:spPr>
        <p:txBody>
          <a:bodyPr>
            <a:normAutofit fontScale="100000" lnSpcReduction="0"/>
          </a:bodyPr>
          <a:lstStyle>
            <a:lvl1pPr marL="609600" indent="-381000" algn="ctr">
              <a:lnSpc>
                <a:spcPct val="110000"/>
              </a:lnSpc>
              <a:spcBef>
                <a:spcPts val="1600"/>
              </a:spcBef>
              <a:buClrTx/>
              <a:buSzTx/>
              <a:buFontTx/>
              <a:buNone/>
              <a:defRPr sz="5000">
                <a:solidFill>
                  <a:srgbClr val="7C7C7B"/>
                </a:solidFill>
                <a:latin typeface="Georgia"/>
                <a:ea typeface="Georgia"/>
                <a:cs typeface="Georgia"/>
                <a:sym typeface="Georgia"/>
              </a:defRPr>
            </a:lvl1pPr>
            <a:lvl2pPr marL="609600" indent="76200" algn="ctr">
              <a:lnSpc>
                <a:spcPct val="110000"/>
              </a:lnSpc>
              <a:spcBef>
                <a:spcPts val="1600"/>
              </a:spcBef>
              <a:buClrTx/>
              <a:buSzTx/>
              <a:buFontTx/>
              <a:buNone/>
              <a:defRPr sz="5000">
                <a:solidFill>
                  <a:srgbClr val="7C7C7B"/>
                </a:solidFill>
                <a:latin typeface="Georgia"/>
                <a:ea typeface="Georgia"/>
                <a:cs typeface="Georgia"/>
                <a:sym typeface="Georgia"/>
              </a:defRPr>
            </a:lvl2pPr>
            <a:lvl3pPr marL="2838450" indent="-1746250" algn="ctr">
              <a:lnSpc>
                <a:spcPct val="110000"/>
              </a:lnSpc>
              <a:spcBef>
                <a:spcPts val="1600"/>
              </a:spcBef>
              <a:buClrTx/>
              <a:buSzPts val="5000"/>
              <a:buFontTx/>
              <a:buChar char="–"/>
              <a:defRPr sz="5000">
                <a:solidFill>
                  <a:srgbClr val="7C7C7B"/>
                </a:solidFill>
                <a:latin typeface="Georgia"/>
                <a:ea typeface="Georgia"/>
                <a:cs typeface="Georgia"/>
                <a:sym typeface="Georgia"/>
              </a:defRPr>
            </a:lvl3pPr>
            <a:lvl4pPr marL="3506106" indent="-1950356" algn="ctr">
              <a:lnSpc>
                <a:spcPct val="110000"/>
              </a:lnSpc>
              <a:spcBef>
                <a:spcPts val="1600"/>
              </a:spcBef>
              <a:buClrTx/>
              <a:buSzPts val="5000"/>
              <a:buFontTx/>
              <a:buChar char="•"/>
              <a:defRPr sz="5000">
                <a:solidFill>
                  <a:srgbClr val="7C7C7B"/>
                </a:solidFill>
                <a:latin typeface="Georgia"/>
                <a:ea typeface="Georgia"/>
                <a:cs typeface="Georgia"/>
                <a:sym typeface="Georgia"/>
              </a:defRPr>
            </a:lvl4pPr>
            <a:lvl5pPr marL="3752850" indent="-1746250" algn="ctr">
              <a:lnSpc>
                <a:spcPct val="110000"/>
              </a:lnSpc>
              <a:spcBef>
                <a:spcPts val="1600"/>
              </a:spcBef>
              <a:buClrTx/>
              <a:buSzPts val="5000"/>
              <a:buFontTx/>
              <a:buChar char="–"/>
              <a:defRPr sz="5000">
                <a:solidFill>
                  <a:srgbClr val="7C7C7B"/>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grpSp>
        <p:nvGrpSpPr>
          <p:cNvPr id="1383" name="Google Shape;1637;p241"/>
          <p:cNvGrpSpPr/>
          <p:nvPr/>
        </p:nvGrpSpPr>
        <p:grpSpPr>
          <a:xfrm>
            <a:off x="6960762" y="4950261"/>
            <a:ext cx="10397317" cy="5801958"/>
            <a:chOff x="0" y="0"/>
            <a:chExt cx="10397315" cy="5801956"/>
          </a:xfrm>
        </p:grpSpPr>
        <p:sp>
          <p:nvSpPr>
            <p:cNvPr id="1380" name="Google Shape;1638;p241"/>
            <p:cNvSpPr/>
            <p:nvPr/>
          </p:nvSpPr>
          <p:spPr>
            <a:xfrm flipH="1">
              <a:off x="5198658" y="0"/>
              <a:ext cx="1" cy="5801957"/>
            </a:xfrm>
            <a:prstGeom prst="line">
              <a:avLst/>
            </a:prstGeom>
            <a:noFill/>
            <a:ln w="12700" cap="flat">
              <a:solidFill>
                <a:srgbClr val="CCCCCC"/>
              </a:solidFill>
              <a:prstDash val="solid"/>
              <a:round/>
            </a:ln>
            <a:effectLst/>
          </p:spPr>
          <p:txBody>
            <a:bodyPr wrap="square" lIns="108373" tIns="108373" rIns="108373" bIns="108373" numCol="1" anchor="t">
              <a:noAutofit/>
            </a:bodyPr>
            <a:lstStyle/>
            <a:p>
              <a:pPr/>
            </a:p>
          </p:txBody>
        </p:sp>
        <p:sp>
          <p:nvSpPr>
            <p:cNvPr id="1381" name="Google Shape;1639;p241"/>
            <p:cNvSpPr/>
            <p:nvPr/>
          </p:nvSpPr>
          <p:spPr>
            <a:xfrm flipH="1">
              <a:off x="-1" y="0"/>
              <a:ext cx="2" cy="5801957"/>
            </a:xfrm>
            <a:prstGeom prst="line">
              <a:avLst/>
            </a:prstGeom>
            <a:noFill/>
            <a:ln w="12700" cap="flat">
              <a:solidFill>
                <a:srgbClr val="CCCCCC"/>
              </a:solidFill>
              <a:prstDash val="solid"/>
              <a:round/>
            </a:ln>
            <a:effectLst/>
          </p:spPr>
          <p:txBody>
            <a:bodyPr wrap="square" lIns="108373" tIns="108373" rIns="108373" bIns="108373" numCol="1" anchor="t">
              <a:noAutofit/>
            </a:bodyPr>
            <a:lstStyle/>
            <a:p>
              <a:pPr/>
            </a:p>
          </p:txBody>
        </p:sp>
        <p:sp>
          <p:nvSpPr>
            <p:cNvPr id="1382" name="Google Shape;1640;p241"/>
            <p:cNvSpPr/>
            <p:nvPr/>
          </p:nvSpPr>
          <p:spPr>
            <a:xfrm flipH="1">
              <a:off x="10397315" y="0"/>
              <a:ext cx="1" cy="5801957"/>
            </a:xfrm>
            <a:prstGeom prst="line">
              <a:avLst/>
            </a:prstGeom>
            <a:noFill/>
            <a:ln w="12700" cap="flat">
              <a:solidFill>
                <a:srgbClr val="CCCCCC"/>
              </a:solidFill>
              <a:prstDash val="solid"/>
              <a:round/>
            </a:ln>
            <a:effectLst/>
          </p:spPr>
          <p:txBody>
            <a:bodyPr wrap="square" lIns="108373" tIns="108373" rIns="108373" bIns="108373" numCol="1" anchor="t">
              <a:noAutofit/>
            </a:bodyPr>
            <a:lstStyle/>
            <a:p>
              <a:pPr/>
            </a:p>
          </p:txBody>
        </p:sp>
      </p:grpSp>
      <p:sp>
        <p:nvSpPr>
          <p:cNvPr id="1384" name="Google Shape;1641;p241"/>
          <p:cNvSpPr txBox="1"/>
          <p:nvPr>
            <p:ph type="body" sz="quarter" idx="21"/>
          </p:nvPr>
        </p:nvSpPr>
        <p:spPr>
          <a:xfrm>
            <a:off x="7252598" y="7004669"/>
            <a:ext cx="4667734" cy="4726046"/>
          </a:xfrm>
          <a:prstGeom prst="rect">
            <a:avLst/>
          </a:prstGeom>
        </p:spPr>
        <p:txBody>
          <a:bodyPr>
            <a:normAutofit fontScale="100000" lnSpcReduction="0"/>
          </a:bodyPr>
          <a:lstStyle/>
          <a:p>
            <a:pPr marL="609600" indent="-381000" algn="ctr">
              <a:lnSpc>
                <a:spcPct val="110000"/>
              </a:lnSpc>
              <a:spcBef>
                <a:spcPts val="1600"/>
              </a:spcBef>
              <a:buClrTx/>
              <a:buSzTx/>
              <a:buFontTx/>
              <a:buNone/>
              <a:defRPr sz="5000">
                <a:solidFill>
                  <a:srgbClr val="7C7C7B"/>
                </a:solidFill>
                <a:latin typeface="Georgia"/>
                <a:ea typeface="Georgia"/>
                <a:cs typeface="Georgia"/>
                <a:sym typeface="Georgia"/>
              </a:defRPr>
            </a:pPr>
          </a:p>
        </p:txBody>
      </p:sp>
      <p:sp>
        <p:nvSpPr>
          <p:cNvPr id="1385" name="Google Shape;1642;p241"/>
          <p:cNvSpPr txBox="1"/>
          <p:nvPr>
            <p:ph type="body" sz="quarter" idx="22"/>
          </p:nvPr>
        </p:nvSpPr>
        <p:spPr>
          <a:xfrm>
            <a:off x="12440253" y="7004669"/>
            <a:ext cx="4667734" cy="4726046"/>
          </a:xfrm>
          <a:prstGeom prst="rect">
            <a:avLst/>
          </a:prstGeom>
        </p:spPr>
        <p:txBody>
          <a:bodyPr>
            <a:normAutofit fontScale="100000" lnSpcReduction="0"/>
          </a:bodyPr>
          <a:lstStyle/>
          <a:p>
            <a:pPr marL="609600" indent="-381000" algn="ctr">
              <a:lnSpc>
                <a:spcPct val="110000"/>
              </a:lnSpc>
              <a:spcBef>
                <a:spcPts val="1600"/>
              </a:spcBef>
              <a:buClrTx/>
              <a:buSzTx/>
              <a:buFontTx/>
              <a:buNone/>
              <a:defRPr sz="5000">
                <a:solidFill>
                  <a:srgbClr val="7C7C7B"/>
                </a:solidFill>
                <a:latin typeface="Georgia"/>
                <a:ea typeface="Georgia"/>
                <a:cs typeface="Georgia"/>
                <a:sym typeface="Georgia"/>
              </a:defRPr>
            </a:pPr>
          </a:p>
        </p:txBody>
      </p:sp>
      <p:sp>
        <p:nvSpPr>
          <p:cNvPr id="1386" name="Google Shape;1643;p241"/>
          <p:cNvSpPr txBox="1"/>
          <p:nvPr>
            <p:ph type="body" sz="quarter" idx="23"/>
          </p:nvPr>
        </p:nvSpPr>
        <p:spPr>
          <a:xfrm>
            <a:off x="17627910" y="7004669"/>
            <a:ext cx="4667734" cy="4726046"/>
          </a:xfrm>
          <a:prstGeom prst="rect">
            <a:avLst/>
          </a:prstGeom>
        </p:spPr>
        <p:txBody>
          <a:bodyPr>
            <a:normAutofit fontScale="100000" lnSpcReduction="0"/>
          </a:bodyPr>
          <a:lstStyle/>
          <a:p>
            <a:pPr marL="609600" indent="-381000" algn="ctr">
              <a:lnSpc>
                <a:spcPct val="110000"/>
              </a:lnSpc>
              <a:spcBef>
                <a:spcPts val="1600"/>
              </a:spcBef>
              <a:buClrTx/>
              <a:buSzTx/>
              <a:buFontTx/>
              <a:buNone/>
              <a:defRPr sz="5000">
                <a:solidFill>
                  <a:srgbClr val="7C7C7B"/>
                </a:solidFill>
                <a:latin typeface="Georgia"/>
                <a:ea typeface="Georgia"/>
                <a:cs typeface="Georgia"/>
                <a:sym typeface="Georgia"/>
              </a:defRPr>
            </a:pPr>
          </a:p>
        </p:txBody>
      </p:sp>
      <p:sp>
        <p:nvSpPr>
          <p:cNvPr id="1387"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x Content">
    <p:spTree>
      <p:nvGrpSpPr>
        <p:cNvPr id="1" name=""/>
        <p:cNvGrpSpPr/>
        <p:nvPr/>
      </p:nvGrpSpPr>
      <p:grpSpPr>
        <a:xfrm>
          <a:off x="0" y="0"/>
          <a:ext cx="0" cy="0"/>
          <a:chOff x="0" y="0"/>
          <a:chExt cx="0" cy="0"/>
        </a:xfrm>
      </p:grpSpPr>
      <p:sp>
        <p:nvSpPr>
          <p:cNvPr id="1394"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395"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396" name="Title Text"/>
          <p:cNvSpPr txBox="1"/>
          <p:nvPr>
            <p:ph type="title"/>
          </p:nvPr>
        </p:nvSpPr>
        <p:spPr>
          <a:xfrm>
            <a:off x="2088444" y="2019130"/>
            <a:ext cx="20211202"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397" name="Body Level One…"/>
          <p:cNvSpPr txBox="1"/>
          <p:nvPr>
            <p:ph type="body" sz="quarter" idx="1"/>
          </p:nvPr>
        </p:nvSpPr>
        <p:spPr>
          <a:xfrm>
            <a:off x="2088444" y="3837180"/>
            <a:ext cx="3206402" cy="2582757"/>
          </a:xfrm>
          <a:prstGeom prst="rect">
            <a:avLst/>
          </a:prstGeom>
        </p:spPr>
        <p:txBody>
          <a:bodyPr>
            <a:normAutofit fontScale="100000" lnSpcReduction="0"/>
          </a:bodyPr>
          <a:lstStyle>
            <a:lvl1pPr marL="609600" indent="-381000">
              <a:lnSpc>
                <a:spcPct val="100000"/>
              </a:lnSpc>
              <a:spcBef>
                <a:spcPts val="500"/>
              </a:spcBef>
              <a:buClrTx/>
              <a:buSzTx/>
              <a:buFontTx/>
              <a:buNone/>
              <a:defRPr sz="3000">
                <a:solidFill>
                  <a:srgbClr val="7C7C7B"/>
                </a:solidFill>
                <a:latin typeface="Georgia"/>
                <a:ea typeface="Georgia"/>
                <a:cs typeface="Georgia"/>
                <a:sym typeface="Georgia"/>
              </a:defRPr>
            </a:lvl1pPr>
            <a:lvl2pPr marL="1429904" indent="-813954">
              <a:lnSpc>
                <a:spcPct val="100000"/>
              </a:lnSpc>
              <a:spcBef>
                <a:spcPts val="500"/>
              </a:spcBef>
              <a:buClrTx/>
              <a:buSzPts val="3000"/>
              <a:buFontTx/>
              <a:buChar char="▪"/>
              <a:defRPr sz="3000">
                <a:solidFill>
                  <a:srgbClr val="7C7C7B"/>
                </a:solidFill>
                <a:latin typeface="Georgia"/>
                <a:ea typeface="Georgia"/>
                <a:cs typeface="Georgia"/>
                <a:sym typeface="Georgia"/>
              </a:defRPr>
            </a:lvl2pPr>
            <a:lvl3pPr marL="1955800" indent="-876300">
              <a:lnSpc>
                <a:spcPct val="100000"/>
              </a:lnSpc>
              <a:spcBef>
                <a:spcPts val="500"/>
              </a:spcBef>
              <a:buClrTx/>
              <a:buSzPts val="3000"/>
              <a:buFontTx/>
              <a:buChar char="–"/>
              <a:defRPr sz="3000">
                <a:solidFill>
                  <a:srgbClr val="7C7C7B"/>
                </a:solidFill>
                <a:latin typeface="Georgia"/>
                <a:ea typeface="Georgia"/>
                <a:cs typeface="Georgia"/>
                <a:sym typeface="Georgia"/>
              </a:defRPr>
            </a:lvl3pPr>
            <a:lvl4pPr marL="2495550" indent="-952500">
              <a:lnSpc>
                <a:spcPct val="100000"/>
              </a:lnSpc>
              <a:spcBef>
                <a:spcPts val="500"/>
              </a:spcBef>
              <a:buClrTx/>
              <a:buSzPts val="3000"/>
              <a:buFontTx/>
              <a:buChar char="•"/>
              <a:defRPr sz="3000">
                <a:solidFill>
                  <a:srgbClr val="7C7C7B"/>
                </a:solidFill>
                <a:latin typeface="Georgia"/>
                <a:ea typeface="Georgia"/>
                <a:cs typeface="Georgia"/>
                <a:sym typeface="Georgia"/>
              </a:defRPr>
            </a:lvl4pPr>
            <a:lvl5pPr marL="3054350" indent="-1047750">
              <a:lnSpc>
                <a:spcPct val="100000"/>
              </a:lnSpc>
              <a:spcBef>
                <a:spcPts val="500"/>
              </a:spcBef>
              <a:buClrTx/>
              <a:buSzPts val="3000"/>
              <a:buFontTx/>
              <a:buChar char="–"/>
              <a:defRPr sz="3000">
                <a:solidFill>
                  <a:srgbClr val="7C7C7B"/>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398" name="Google Shape;1650;p242"/>
          <p:cNvSpPr txBox="1"/>
          <p:nvPr>
            <p:ph type="body" sz="quarter" idx="21"/>
          </p:nvPr>
        </p:nvSpPr>
        <p:spPr>
          <a:xfrm>
            <a:off x="5488658" y="3837180"/>
            <a:ext cx="3206401" cy="2582757"/>
          </a:xfrm>
          <a:prstGeom prst="rect">
            <a:avLst/>
          </a:prstGeom>
        </p:spPr>
        <p:txBody>
          <a:bodyPr>
            <a:normAutofit fontScale="100000" lnSpcReduction="0"/>
          </a:bodyPr>
          <a:lstStyle/>
          <a:p>
            <a:pPr marL="609600" indent="-381000">
              <a:lnSpc>
                <a:spcPct val="100000"/>
              </a:lnSpc>
              <a:spcBef>
                <a:spcPts val="500"/>
              </a:spcBef>
              <a:buClrTx/>
              <a:buSzTx/>
              <a:buFontTx/>
              <a:buNone/>
              <a:defRPr sz="3000">
                <a:solidFill>
                  <a:srgbClr val="7C7C7B"/>
                </a:solidFill>
                <a:latin typeface="Georgia"/>
                <a:ea typeface="Georgia"/>
                <a:cs typeface="Georgia"/>
                <a:sym typeface="Georgia"/>
              </a:defRPr>
            </a:pPr>
          </a:p>
        </p:txBody>
      </p:sp>
      <p:sp>
        <p:nvSpPr>
          <p:cNvPr id="1399" name="Google Shape;1651;p242"/>
          <p:cNvSpPr txBox="1"/>
          <p:nvPr>
            <p:ph type="body" sz="quarter" idx="22"/>
          </p:nvPr>
        </p:nvSpPr>
        <p:spPr>
          <a:xfrm>
            <a:off x="8888872" y="3837180"/>
            <a:ext cx="3206401" cy="2582757"/>
          </a:xfrm>
          <a:prstGeom prst="rect">
            <a:avLst/>
          </a:prstGeom>
        </p:spPr>
        <p:txBody>
          <a:bodyPr>
            <a:normAutofit fontScale="100000" lnSpcReduction="0"/>
          </a:bodyPr>
          <a:lstStyle/>
          <a:p>
            <a:pPr marL="609600" indent="-381000">
              <a:lnSpc>
                <a:spcPct val="100000"/>
              </a:lnSpc>
              <a:spcBef>
                <a:spcPts val="500"/>
              </a:spcBef>
              <a:buClrTx/>
              <a:buSzTx/>
              <a:buFontTx/>
              <a:buNone/>
              <a:defRPr sz="3000">
                <a:solidFill>
                  <a:srgbClr val="7C7C7B"/>
                </a:solidFill>
                <a:latin typeface="Georgia"/>
                <a:ea typeface="Georgia"/>
                <a:cs typeface="Georgia"/>
                <a:sym typeface="Georgia"/>
              </a:defRPr>
            </a:pPr>
          </a:p>
        </p:txBody>
      </p:sp>
      <p:sp>
        <p:nvSpPr>
          <p:cNvPr id="1400" name="Google Shape;1652;p242"/>
          <p:cNvSpPr txBox="1"/>
          <p:nvPr>
            <p:ph type="body" sz="quarter" idx="23"/>
          </p:nvPr>
        </p:nvSpPr>
        <p:spPr>
          <a:xfrm>
            <a:off x="12289085" y="3837180"/>
            <a:ext cx="3206401" cy="2582757"/>
          </a:xfrm>
          <a:prstGeom prst="rect">
            <a:avLst/>
          </a:prstGeom>
        </p:spPr>
        <p:txBody>
          <a:bodyPr>
            <a:normAutofit fontScale="100000" lnSpcReduction="0"/>
          </a:bodyPr>
          <a:lstStyle/>
          <a:p>
            <a:pPr marL="609600" indent="-381000">
              <a:lnSpc>
                <a:spcPct val="100000"/>
              </a:lnSpc>
              <a:spcBef>
                <a:spcPts val="500"/>
              </a:spcBef>
              <a:buClrTx/>
              <a:buSzTx/>
              <a:buFontTx/>
              <a:buNone/>
              <a:defRPr sz="3000">
                <a:solidFill>
                  <a:srgbClr val="7C7C7B"/>
                </a:solidFill>
                <a:latin typeface="Georgia"/>
                <a:ea typeface="Georgia"/>
                <a:cs typeface="Georgia"/>
                <a:sym typeface="Georgia"/>
              </a:defRPr>
            </a:pPr>
          </a:p>
        </p:txBody>
      </p:sp>
      <p:sp>
        <p:nvSpPr>
          <p:cNvPr id="1401" name="Google Shape;1653;p242"/>
          <p:cNvSpPr txBox="1"/>
          <p:nvPr>
            <p:ph type="body" sz="quarter" idx="24"/>
          </p:nvPr>
        </p:nvSpPr>
        <p:spPr>
          <a:xfrm>
            <a:off x="15689299" y="3837180"/>
            <a:ext cx="3206401" cy="2582757"/>
          </a:xfrm>
          <a:prstGeom prst="rect">
            <a:avLst/>
          </a:prstGeom>
        </p:spPr>
        <p:txBody>
          <a:bodyPr>
            <a:normAutofit fontScale="100000" lnSpcReduction="0"/>
          </a:bodyPr>
          <a:lstStyle/>
          <a:p>
            <a:pPr marL="609600" indent="-381000">
              <a:lnSpc>
                <a:spcPct val="100000"/>
              </a:lnSpc>
              <a:spcBef>
                <a:spcPts val="500"/>
              </a:spcBef>
              <a:buClrTx/>
              <a:buSzTx/>
              <a:buFontTx/>
              <a:buNone/>
              <a:defRPr sz="3000">
                <a:solidFill>
                  <a:srgbClr val="7C7C7B"/>
                </a:solidFill>
                <a:latin typeface="Georgia"/>
                <a:ea typeface="Georgia"/>
                <a:cs typeface="Georgia"/>
                <a:sym typeface="Georgia"/>
              </a:defRPr>
            </a:pPr>
          </a:p>
        </p:txBody>
      </p:sp>
      <p:sp>
        <p:nvSpPr>
          <p:cNvPr id="1402" name="Google Shape;1654;p242"/>
          <p:cNvSpPr txBox="1"/>
          <p:nvPr>
            <p:ph type="body" sz="quarter" idx="25"/>
          </p:nvPr>
        </p:nvSpPr>
        <p:spPr>
          <a:xfrm>
            <a:off x="19089512" y="3837180"/>
            <a:ext cx="3206401" cy="2582757"/>
          </a:xfrm>
          <a:prstGeom prst="rect">
            <a:avLst/>
          </a:prstGeom>
        </p:spPr>
        <p:txBody>
          <a:bodyPr>
            <a:normAutofit fontScale="100000" lnSpcReduction="0"/>
          </a:bodyPr>
          <a:lstStyle/>
          <a:p>
            <a:pPr marL="609600" indent="-381000">
              <a:lnSpc>
                <a:spcPct val="100000"/>
              </a:lnSpc>
              <a:spcBef>
                <a:spcPts val="500"/>
              </a:spcBef>
              <a:buClrTx/>
              <a:buSzTx/>
              <a:buFontTx/>
              <a:buNone/>
              <a:defRPr sz="3000">
                <a:solidFill>
                  <a:srgbClr val="7C7C7B"/>
                </a:solidFill>
                <a:latin typeface="Georgia"/>
                <a:ea typeface="Georgia"/>
                <a:cs typeface="Georgia"/>
                <a:sym typeface="Georgia"/>
              </a:defRPr>
            </a:pPr>
          </a:p>
        </p:txBody>
      </p:sp>
      <p:sp>
        <p:nvSpPr>
          <p:cNvPr id="1403"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x Content with Focus">
    <p:spTree>
      <p:nvGrpSpPr>
        <p:cNvPr id="1" name=""/>
        <p:cNvGrpSpPr/>
        <p:nvPr/>
      </p:nvGrpSpPr>
      <p:grpSpPr>
        <a:xfrm>
          <a:off x="0" y="0"/>
          <a:ext cx="0" cy="0"/>
          <a:chOff x="0" y="0"/>
          <a:chExt cx="0" cy="0"/>
        </a:xfrm>
      </p:grpSpPr>
      <p:sp>
        <p:nvSpPr>
          <p:cNvPr id="1410"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411"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412" name="Title Text"/>
          <p:cNvSpPr txBox="1"/>
          <p:nvPr>
            <p:ph type="title"/>
          </p:nvPr>
        </p:nvSpPr>
        <p:spPr>
          <a:xfrm>
            <a:off x="2088444" y="2019130"/>
            <a:ext cx="20211202"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413" name="Body Level One…"/>
          <p:cNvSpPr txBox="1"/>
          <p:nvPr>
            <p:ph type="body" sz="quarter" idx="1"/>
          </p:nvPr>
        </p:nvSpPr>
        <p:spPr>
          <a:xfrm>
            <a:off x="2088444" y="3825817"/>
            <a:ext cx="3177246" cy="1156979"/>
          </a:xfrm>
          <a:prstGeom prst="rect">
            <a:avLst/>
          </a:prstGeom>
        </p:spPr>
        <p:txBody>
          <a:bodyPr>
            <a:normAutofit fontScale="100000" lnSpcReduction="0"/>
          </a:bodyPr>
          <a:lstStyle>
            <a:lvl1pPr marL="609600" indent="-381000" algn="ctr">
              <a:lnSpc>
                <a:spcPct val="100000"/>
              </a:lnSpc>
              <a:spcBef>
                <a:spcPts val="500"/>
              </a:spcBef>
              <a:buClrTx/>
              <a:buSzTx/>
              <a:buFontTx/>
              <a:buNone/>
              <a:defRPr sz="3000">
                <a:solidFill>
                  <a:srgbClr val="E0301E"/>
                </a:solidFill>
                <a:latin typeface="Georgia"/>
                <a:ea typeface="Georgia"/>
                <a:cs typeface="Georgia"/>
                <a:sym typeface="Georgia"/>
              </a:defRPr>
            </a:lvl1pPr>
            <a:lvl2pPr marL="609600" indent="76200" algn="ctr">
              <a:lnSpc>
                <a:spcPct val="100000"/>
              </a:lnSpc>
              <a:spcBef>
                <a:spcPts val="500"/>
              </a:spcBef>
              <a:buClrTx/>
              <a:buSzTx/>
              <a:buFontTx/>
              <a:buNone/>
              <a:defRPr sz="3000">
                <a:solidFill>
                  <a:srgbClr val="E0301E"/>
                </a:solidFill>
                <a:latin typeface="Georgia"/>
                <a:ea typeface="Georgia"/>
                <a:cs typeface="Georgia"/>
                <a:sym typeface="Georgia"/>
              </a:defRPr>
            </a:lvl2pPr>
            <a:lvl3pPr marL="2673350" indent="-1562100" algn="ctr">
              <a:lnSpc>
                <a:spcPct val="100000"/>
              </a:lnSpc>
              <a:spcBef>
                <a:spcPts val="500"/>
              </a:spcBef>
              <a:buClrTx/>
              <a:buSzPts val="3000"/>
              <a:buFontTx/>
              <a:buChar char="–"/>
              <a:defRPr sz="3000">
                <a:solidFill>
                  <a:srgbClr val="E0301E"/>
                </a:solidFill>
                <a:latin typeface="Georgia"/>
                <a:ea typeface="Georgia"/>
                <a:cs typeface="Georgia"/>
                <a:sym typeface="Georgia"/>
              </a:defRPr>
            </a:lvl3pPr>
            <a:lvl4pPr marL="3479800" indent="-1905000" algn="ctr">
              <a:lnSpc>
                <a:spcPct val="100000"/>
              </a:lnSpc>
              <a:spcBef>
                <a:spcPts val="500"/>
              </a:spcBef>
              <a:buClrTx/>
              <a:buSzPts val="3000"/>
              <a:buFontTx/>
              <a:buChar char="•"/>
              <a:defRPr sz="3000">
                <a:solidFill>
                  <a:srgbClr val="E0301E"/>
                </a:solidFill>
                <a:latin typeface="Georgia"/>
                <a:ea typeface="Georgia"/>
                <a:cs typeface="Georgia"/>
                <a:sym typeface="Georgia"/>
              </a:defRPr>
            </a:lvl4pPr>
            <a:lvl5pPr marL="3587750" indent="-1562100" algn="ctr">
              <a:lnSpc>
                <a:spcPct val="100000"/>
              </a:lnSpc>
              <a:spcBef>
                <a:spcPts val="500"/>
              </a:spcBef>
              <a:buClrTx/>
              <a:buSzPts val="3000"/>
              <a:buFontTx/>
              <a:buChar char="–"/>
              <a:defRPr sz="3000">
                <a:solidFill>
                  <a:srgbClr val="E0301E"/>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414" name="Google Shape;1661;p243"/>
          <p:cNvSpPr txBox="1"/>
          <p:nvPr>
            <p:ph type="body" sz="quarter" idx="21"/>
          </p:nvPr>
        </p:nvSpPr>
        <p:spPr>
          <a:xfrm>
            <a:off x="2088444" y="9825094"/>
            <a:ext cx="6274135" cy="291557"/>
          </a:xfrm>
          <a:prstGeom prst="rect">
            <a:avLst/>
          </a:prstGeom>
        </p:spPr>
        <p:txBody>
          <a:bodyPr>
            <a:normAutofit fontScale="100000" lnSpcReduction="0"/>
          </a:bodyPr>
          <a:lstStyle/>
          <a:p>
            <a:pPr marL="609600" indent="-381000">
              <a:lnSpc>
                <a:spcPct val="100000"/>
              </a:lnSpc>
              <a:spcBef>
                <a:spcPts val="200"/>
              </a:spcBef>
              <a:buClrTx/>
              <a:buSzTx/>
              <a:buFontTx/>
              <a:buNone/>
              <a:defRPr sz="1800">
                <a:solidFill>
                  <a:srgbClr val="000000"/>
                </a:solidFill>
              </a:defRPr>
            </a:pPr>
          </a:p>
        </p:txBody>
      </p:sp>
      <p:grpSp>
        <p:nvGrpSpPr>
          <p:cNvPr id="1420" name="Google Shape;1662;p243"/>
          <p:cNvGrpSpPr/>
          <p:nvPr/>
        </p:nvGrpSpPr>
        <p:grpSpPr>
          <a:xfrm>
            <a:off x="5379977" y="3793224"/>
            <a:ext cx="13624076" cy="5932091"/>
            <a:chOff x="0" y="0"/>
            <a:chExt cx="13624075" cy="5932089"/>
          </a:xfrm>
        </p:grpSpPr>
        <p:sp>
          <p:nvSpPr>
            <p:cNvPr id="1415" name="Google Shape;1663;p243"/>
            <p:cNvSpPr/>
            <p:nvPr/>
          </p:nvSpPr>
          <p:spPr>
            <a:xfrm flipH="1">
              <a:off x="6812037" y="0"/>
              <a:ext cx="1" cy="5932090"/>
            </a:xfrm>
            <a:prstGeom prst="line">
              <a:avLst/>
            </a:prstGeom>
            <a:noFill/>
            <a:ln w="12700" cap="flat">
              <a:solidFill>
                <a:srgbClr val="CCCCCC"/>
              </a:solidFill>
              <a:prstDash val="solid"/>
              <a:round/>
            </a:ln>
            <a:effectLst/>
          </p:spPr>
          <p:txBody>
            <a:bodyPr wrap="square" lIns="108373" tIns="108373" rIns="108373" bIns="108373" numCol="1" anchor="t">
              <a:noAutofit/>
            </a:bodyPr>
            <a:lstStyle/>
            <a:p>
              <a:pPr/>
            </a:p>
          </p:txBody>
        </p:sp>
        <p:sp>
          <p:nvSpPr>
            <p:cNvPr id="1416" name="Google Shape;1664;p243"/>
            <p:cNvSpPr/>
            <p:nvPr/>
          </p:nvSpPr>
          <p:spPr>
            <a:xfrm flipH="1">
              <a:off x="10218056" y="0"/>
              <a:ext cx="1" cy="5932090"/>
            </a:xfrm>
            <a:prstGeom prst="line">
              <a:avLst/>
            </a:prstGeom>
            <a:noFill/>
            <a:ln w="12700" cap="flat">
              <a:solidFill>
                <a:srgbClr val="CCCCCC"/>
              </a:solidFill>
              <a:prstDash val="solid"/>
              <a:round/>
            </a:ln>
            <a:effectLst/>
          </p:spPr>
          <p:txBody>
            <a:bodyPr wrap="square" lIns="108373" tIns="108373" rIns="108373" bIns="108373" numCol="1" anchor="t">
              <a:noAutofit/>
            </a:bodyPr>
            <a:lstStyle/>
            <a:p>
              <a:pPr/>
            </a:p>
          </p:txBody>
        </p:sp>
        <p:sp>
          <p:nvSpPr>
            <p:cNvPr id="1417" name="Google Shape;1665;p243"/>
            <p:cNvSpPr/>
            <p:nvPr/>
          </p:nvSpPr>
          <p:spPr>
            <a:xfrm>
              <a:off x="13624075" y="0"/>
              <a:ext cx="1" cy="5932090"/>
            </a:xfrm>
            <a:prstGeom prst="line">
              <a:avLst/>
            </a:prstGeom>
            <a:noFill/>
            <a:ln w="12700" cap="flat">
              <a:solidFill>
                <a:srgbClr val="CCCCCC"/>
              </a:solidFill>
              <a:prstDash val="solid"/>
              <a:round/>
            </a:ln>
            <a:effectLst/>
          </p:spPr>
          <p:txBody>
            <a:bodyPr wrap="square" lIns="108373" tIns="108373" rIns="108373" bIns="108373" numCol="1" anchor="t">
              <a:noAutofit/>
            </a:bodyPr>
            <a:lstStyle/>
            <a:p>
              <a:pPr/>
            </a:p>
          </p:txBody>
        </p:sp>
        <p:sp>
          <p:nvSpPr>
            <p:cNvPr id="1418" name="Google Shape;1666;p243"/>
            <p:cNvSpPr/>
            <p:nvPr/>
          </p:nvSpPr>
          <p:spPr>
            <a:xfrm flipH="1">
              <a:off x="3406018" y="0"/>
              <a:ext cx="1" cy="5932090"/>
            </a:xfrm>
            <a:prstGeom prst="line">
              <a:avLst/>
            </a:prstGeom>
            <a:noFill/>
            <a:ln w="12700" cap="flat">
              <a:solidFill>
                <a:srgbClr val="CCCCCC"/>
              </a:solidFill>
              <a:prstDash val="solid"/>
              <a:round/>
            </a:ln>
            <a:effectLst/>
          </p:spPr>
          <p:txBody>
            <a:bodyPr wrap="square" lIns="108373" tIns="108373" rIns="108373" bIns="108373" numCol="1" anchor="t">
              <a:noAutofit/>
            </a:bodyPr>
            <a:lstStyle/>
            <a:p>
              <a:pPr/>
            </a:p>
          </p:txBody>
        </p:sp>
        <p:sp>
          <p:nvSpPr>
            <p:cNvPr id="1419" name="Google Shape;1667;p243"/>
            <p:cNvSpPr/>
            <p:nvPr/>
          </p:nvSpPr>
          <p:spPr>
            <a:xfrm flipH="1">
              <a:off x="-1" y="0"/>
              <a:ext cx="2" cy="5932090"/>
            </a:xfrm>
            <a:prstGeom prst="line">
              <a:avLst/>
            </a:prstGeom>
            <a:noFill/>
            <a:ln w="12700" cap="flat">
              <a:solidFill>
                <a:srgbClr val="CCCCCC"/>
              </a:solidFill>
              <a:prstDash val="solid"/>
              <a:round/>
            </a:ln>
            <a:effectLst/>
          </p:spPr>
          <p:txBody>
            <a:bodyPr wrap="square" lIns="108373" tIns="108373" rIns="108373" bIns="108373" numCol="1" anchor="t">
              <a:noAutofit/>
            </a:bodyPr>
            <a:lstStyle/>
            <a:p>
              <a:pPr/>
            </a:p>
          </p:txBody>
        </p:sp>
      </p:grpSp>
      <p:grpSp>
        <p:nvGrpSpPr>
          <p:cNvPr id="1426" name="Google Shape;1668;p243"/>
          <p:cNvGrpSpPr/>
          <p:nvPr/>
        </p:nvGrpSpPr>
        <p:grpSpPr>
          <a:xfrm>
            <a:off x="5379977" y="10735504"/>
            <a:ext cx="13624075" cy="977608"/>
            <a:chOff x="0" y="0"/>
            <a:chExt cx="13624074" cy="977607"/>
          </a:xfrm>
        </p:grpSpPr>
        <p:sp>
          <p:nvSpPr>
            <p:cNvPr id="1421" name="Google Shape;1669;p243"/>
            <p:cNvSpPr/>
            <p:nvPr/>
          </p:nvSpPr>
          <p:spPr>
            <a:xfrm>
              <a:off x="6812037" y="-1"/>
              <a:ext cx="1" cy="977609"/>
            </a:xfrm>
            <a:prstGeom prst="line">
              <a:avLst/>
            </a:prstGeom>
            <a:noFill/>
            <a:ln w="12700" cap="flat">
              <a:solidFill>
                <a:srgbClr val="CCCCCC"/>
              </a:solidFill>
              <a:prstDash val="solid"/>
              <a:round/>
            </a:ln>
            <a:effectLst/>
          </p:spPr>
          <p:txBody>
            <a:bodyPr wrap="square" lIns="108373" tIns="108373" rIns="108373" bIns="108373" numCol="1" anchor="t">
              <a:noAutofit/>
            </a:bodyPr>
            <a:lstStyle/>
            <a:p>
              <a:pPr/>
            </a:p>
          </p:txBody>
        </p:sp>
        <p:sp>
          <p:nvSpPr>
            <p:cNvPr id="1422" name="Google Shape;1670;p243"/>
            <p:cNvSpPr/>
            <p:nvPr/>
          </p:nvSpPr>
          <p:spPr>
            <a:xfrm>
              <a:off x="10218056" y="-1"/>
              <a:ext cx="1" cy="977609"/>
            </a:xfrm>
            <a:prstGeom prst="line">
              <a:avLst/>
            </a:prstGeom>
            <a:noFill/>
            <a:ln w="12700" cap="flat">
              <a:solidFill>
                <a:srgbClr val="CCCCCC"/>
              </a:solidFill>
              <a:prstDash val="solid"/>
              <a:round/>
            </a:ln>
            <a:effectLst/>
          </p:spPr>
          <p:txBody>
            <a:bodyPr wrap="square" lIns="108373" tIns="108373" rIns="108373" bIns="108373" numCol="1" anchor="t">
              <a:noAutofit/>
            </a:bodyPr>
            <a:lstStyle/>
            <a:p>
              <a:pPr/>
            </a:p>
          </p:txBody>
        </p:sp>
        <p:sp>
          <p:nvSpPr>
            <p:cNvPr id="1423" name="Google Shape;1671;p243"/>
            <p:cNvSpPr/>
            <p:nvPr/>
          </p:nvSpPr>
          <p:spPr>
            <a:xfrm>
              <a:off x="13624074" y="-1"/>
              <a:ext cx="1" cy="977609"/>
            </a:xfrm>
            <a:prstGeom prst="line">
              <a:avLst/>
            </a:prstGeom>
            <a:noFill/>
            <a:ln w="12700" cap="flat">
              <a:solidFill>
                <a:srgbClr val="CCCCCC"/>
              </a:solidFill>
              <a:prstDash val="solid"/>
              <a:round/>
            </a:ln>
            <a:effectLst/>
          </p:spPr>
          <p:txBody>
            <a:bodyPr wrap="square" lIns="108373" tIns="108373" rIns="108373" bIns="108373" numCol="1" anchor="t">
              <a:noAutofit/>
            </a:bodyPr>
            <a:lstStyle/>
            <a:p>
              <a:pPr/>
            </a:p>
          </p:txBody>
        </p:sp>
        <p:sp>
          <p:nvSpPr>
            <p:cNvPr id="1424" name="Google Shape;1672;p243"/>
            <p:cNvSpPr/>
            <p:nvPr/>
          </p:nvSpPr>
          <p:spPr>
            <a:xfrm>
              <a:off x="3406018" y="-1"/>
              <a:ext cx="1" cy="977609"/>
            </a:xfrm>
            <a:prstGeom prst="line">
              <a:avLst/>
            </a:prstGeom>
            <a:noFill/>
            <a:ln w="12700" cap="flat">
              <a:solidFill>
                <a:srgbClr val="CCCCCC"/>
              </a:solidFill>
              <a:prstDash val="solid"/>
              <a:round/>
            </a:ln>
            <a:effectLst/>
          </p:spPr>
          <p:txBody>
            <a:bodyPr wrap="square" lIns="108373" tIns="108373" rIns="108373" bIns="108373" numCol="1" anchor="t">
              <a:noAutofit/>
            </a:bodyPr>
            <a:lstStyle/>
            <a:p>
              <a:pPr/>
            </a:p>
          </p:txBody>
        </p:sp>
        <p:sp>
          <p:nvSpPr>
            <p:cNvPr id="1425" name="Google Shape;1673;p243"/>
            <p:cNvSpPr/>
            <p:nvPr/>
          </p:nvSpPr>
          <p:spPr>
            <a:xfrm flipH="1">
              <a:off x="0" y="-1"/>
              <a:ext cx="1" cy="977609"/>
            </a:xfrm>
            <a:prstGeom prst="line">
              <a:avLst/>
            </a:prstGeom>
            <a:noFill/>
            <a:ln w="12700" cap="flat">
              <a:solidFill>
                <a:srgbClr val="CCCCCC"/>
              </a:solidFill>
              <a:prstDash val="solid"/>
              <a:round/>
            </a:ln>
            <a:effectLst/>
          </p:spPr>
          <p:txBody>
            <a:bodyPr wrap="square" lIns="108373" tIns="108373" rIns="108373" bIns="108373" numCol="1" anchor="t">
              <a:noAutofit/>
            </a:bodyPr>
            <a:lstStyle/>
            <a:p>
              <a:pPr/>
            </a:p>
          </p:txBody>
        </p:sp>
      </p:grpSp>
      <p:sp>
        <p:nvSpPr>
          <p:cNvPr id="1427" name="Google Shape;1674;p243"/>
          <p:cNvSpPr txBox="1"/>
          <p:nvPr>
            <p:ph type="body" sz="quarter" idx="22"/>
          </p:nvPr>
        </p:nvSpPr>
        <p:spPr>
          <a:xfrm>
            <a:off x="2641599" y="10847926"/>
            <a:ext cx="2084979" cy="729601"/>
          </a:xfrm>
          <a:prstGeom prst="rect">
            <a:avLst/>
          </a:prstGeom>
        </p:spPr>
        <p:txBody>
          <a:bodyPr>
            <a:normAutofit fontScale="100000" lnSpcReduction="0"/>
          </a:bodyPr>
          <a:lstStyle/>
          <a:p>
            <a:pPr marL="609600" indent="-381000" algn="ctr">
              <a:lnSpc>
                <a:spcPct val="100000"/>
              </a:lnSpc>
              <a:spcBef>
                <a:spcPts val="1000"/>
              </a:spcBef>
              <a:buClrTx/>
              <a:buSzTx/>
              <a:buFontTx/>
              <a:buNone/>
              <a:defRPr sz="5000">
                <a:solidFill>
                  <a:srgbClr val="E0301E"/>
                </a:solidFill>
                <a:latin typeface="Georgia"/>
                <a:ea typeface="Georgia"/>
                <a:cs typeface="Georgia"/>
                <a:sym typeface="Georgia"/>
              </a:defRPr>
            </a:pPr>
          </a:p>
        </p:txBody>
      </p:sp>
      <p:sp>
        <p:nvSpPr>
          <p:cNvPr id="1428" name="Google Shape;1675;p243"/>
          <p:cNvSpPr txBox="1"/>
          <p:nvPr>
            <p:ph type="body" sz="quarter" idx="23"/>
          </p:nvPr>
        </p:nvSpPr>
        <p:spPr>
          <a:xfrm>
            <a:off x="6050876" y="10847926"/>
            <a:ext cx="2084979" cy="729601"/>
          </a:xfrm>
          <a:prstGeom prst="rect">
            <a:avLst/>
          </a:prstGeom>
        </p:spPr>
        <p:txBody>
          <a:bodyPr>
            <a:normAutofit fontScale="100000" lnSpcReduction="0"/>
          </a:bodyPr>
          <a:lstStyle/>
          <a:p>
            <a:pPr marL="609600" indent="-381000" algn="ctr">
              <a:lnSpc>
                <a:spcPct val="100000"/>
              </a:lnSpc>
              <a:spcBef>
                <a:spcPts val="1000"/>
              </a:spcBef>
              <a:buClrTx/>
              <a:buSzTx/>
              <a:buFontTx/>
              <a:buNone/>
              <a:defRPr sz="5000">
                <a:solidFill>
                  <a:srgbClr val="E0301E"/>
                </a:solidFill>
                <a:latin typeface="Georgia"/>
                <a:ea typeface="Georgia"/>
                <a:cs typeface="Georgia"/>
                <a:sym typeface="Georgia"/>
              </a:defRPr>
            </a:pPr>
          </a:p>
        </p:txBody>
      </p:sp>
      <p:sp>
        <p:nvSpPr>
          <p:cNvPr id="1429" name="Google Shape;1676;p243"/>
          <p:cNvSpPr txBox="1"/>
          <p:nvPr>
            <p:ph type="body" sz="quarter" idx="24"/>
          </p:nvPr>
        </p:nvSpPr>
        <p:spPr>
          <a:xfrm>
            <a:off x="9460155" y="10847926"/>
            <a:ext cx="2084979" cy="729601"/>
          </a:xfrm>
          <a:prstGeom prst="rect">
            <a:avLst/>
          </a:prstGeom>
        </p:spPr>
        <p:txBody>
          <a:bodyPr>
            <a:normAutofit fontScale="100000" lnSpcReduction="0"/>
          </a:bodyPr>
          <a:lstStyle/>
          <a:p>
            <a:pPr marL="609600" indent="-381000" algn="ctr">
              <a:lnSpc>
                <a:spcPct val="100000"/>
              </a:lnSpc>
              <a:spcBef>
                <a:spcPts val="1000"/>
              </a:spcBef>
              <a:buClrTx/>
              <a:buSzTx/>
              <a:buFontTx/>
              <a:buNone/>
              <a:defRPr sz="5000">
                <a:solidFill>
                  <a:srgbClr val="E0301E"/>
                </a:solidFill>
                <a:latin typeface="Georgia"/>
                <a:ea typeface="Georgia"/>
                <a:cs typeface="Georgia"/>
                <a:sym typeface="Georgia"/>
              </a:defRPr>
            </a:pPr>
          </a:p>
        </p:txBody>
      </p:sp>
      <p:sp>
        <p:nvSpPr>
          <p:cNvPr id="1430" name="Google Shape;1677;p243"/>
          <p:cNvSpPr txBox="1"/>
          <p:nvPr>
            <p:ph type="body" sz="quarter" idx="25"/>
          </p:nvPr>
        </p:nvSpPr>
        <p:spPr>
          <a:xfrm>
            <a:off x="12869433" y="10847926"/>
            <a:ext cx="2084979" cy="729601"/>
          </a:xfrm>
          <a:prstGeom prst="rect">
            <a:avLst/>
          </a:prstGeom>
        </p:spPr>
        <p:txBody>
          <a:bodyPr>
            <a:normAutofit fontScale="100000" lnSpcReduction="0"/>
          </a:bodyPr>
          <a:lstStyle/>
          <a:p>
            <a:pPr marL="609600" indent="-381000" algn="ctr">
              <a:lnSpc>
                <a:spcPct val="100000"/>
              </a:lnSpc>
              <a:spcBef>
                <a:spcPts val="1000"/>
              </a:spcBef>
              <a:buClrTx/>
              <a:buSzTx/>
              <a:buFontTx/>
              <a:buNone/>
              <a:defRPr sz="5000">
                <a:solidFill>
                  <a:srgbClr val="E0301E"/>
                </a:solidFill>
                <a:latin typeface="Georgia"/>
                <a:ea typeface="Georgia"/>
                <a:cs typeface="Georgia"/>
                <a:sym typeface="Georgia"/>
              </a:defRPr>
            </a:pPr>
          </a:p>
        </p:txBody>
      </p:sp>
      <p:sp>
        <p:nvSpPr>
          <p:cNvPr id="1431" name="Google Shape;1678;p243"/>
          <p:cNvSpPr txBox="1"/>
          <p:nvPr>
            <p:ph type="body" sz="quarter" idx="26"/>
          </p:nvPr>
        </p:nvSpPr>
        <p:spPr>
          <a:xfrm>
            <a:off x="16278710" y="10847926"/>
            <a:ext cx="2084979" cy="729601"/>
          </a:xfrm>
          <a:prstGeom prst="rect">
            <a:avLst/>
          </a:prstGeom>
        </p:spPr>
        <p:txBody>
          <a:bodyPr>
            <a:normAutofit fontScale="100000" lnSpcReduction="0"/>
          </a:bodyPr>
          <a:lstStyle/>
          <a:p>
            <a:pPr marL="609600" indent="-381000" algn="ctr">
              <a:lnSpc>
                <a:spcPct val="100000"/>
              </a:lnSpc>
              <a:spcBef>
                <a:spcPts val="1000"/>
              </a:spcBef>
              <a:buClrTx/>
              <a:buSzTx/>
              <a:buFontTx/>
              <a:buNone/>
              <a:defRPr sz="5000">
                <a:solidFill>
                  <a:srgbClr val="E0301E"/>
                </a:solidFill>
                <a:latin typeface="Georgia"/>
                <a:ea typeface="Georgia"/>
                <a:cs typeface="Georgia"/>
                <a:sym typeface="Georgia"/>
              </a:defRPr>
            </a:pPr>
          </a:p>
        </p:txBody>
      </p:sp>
      <p:sp>
        <p:nvSpPr>
          <p:cNvPr id="1432" name="Google Shape;1679;p243"/>
          <p:cNvSpPr txBox="1"/>
          <p:nvPr>
            <p:ph type="body" sz="quarter" idx="27"/>
          </p:nvPr>
        </p:nvSpPr>
        <p:spPr>
          <a:xfrm>
            <a:off x="19687993" y="10847926"/>
            <a:ext cx="2084979" cy="729601"/>
          </a:xfrm>
          <a:prstGeom prst="rect">
            <a:avLst/>
          </a:prstGeom>
        </p:spPr>
        <p:txBody>
          <a:bodyPr>
            <a:normAutofit fontScale="100000" lnSpcReduction="0"/>
          </a:bodyPr>
          <a:lstStyle/>
          <a:p>
            <a:pPr marL="609600" indent="-381000" algn="ctr">
              <a:lnSpc>
                <a:spcPct val="100000"/>
              </a:lnSpc>
              <a:spcBef>
                <a:spcPts val="1000"/>
              </a:spcBef>
              <a:buClrTx/>
              <a:buSzTx/>
              <a:buFontTx/>
              <a:buNone/>
              <a:defRPr sz="5000">
                <a:solidFill>
                  <a:srgbClr val="E0301E"/>
                </a:solidFill>
                <a:latin typeface="Georgia"/>
                <a:ea typeface="Georgia"/>
                <a:cs typeface="Georgia"/>
                <a:sym typeface="Georgia"/>
              </a:defRPr>
            </a:pPr>
          </a:p>
        </p:txBody>
      </p:sp>
      <p:sp>
        <p:nvSpPr>
          <p:cNvPr id="1433" name="Google Shape;1680;p243"/>
          <p:cNvSpPr txBox="1"/>
          <p:nvPr>
            <p:ph type="body" sz="quarter" idx="28"/>
          </p:nvPr>
        </p:nvSpPr>
        <p:spPr>
          <a:xfrm>
            <a:off x="5491121" y="3825817"/>
            <a:ext cx="3177246" cy="1156979"/>
          </a:xfrm>
          <a:prstGeom prst="rect">
            <a:avLst/>
          </a:prstGeom>
        </p:spPr>
        <p:txBody>
          <a:bodyPr>
            <a:normAutofit fontScale="100000" lnSpcReduction="0"/>
          </a:bodyPr>
          <a:lstStyle/>
          <a:p>
            <a:pPr marL="609600" indent="-381000" algn="ctr">
              <a:lnSpc>
                <a:spcPct val="100000"/>
              </a:lnSpc>
              <a:spcBef>
                <a:spcPts val="500"/>
              </a:spcBef>
              <a:buClrTx/>
              <a:buSzTx/>
              <a:buFontTx/>
              <a:buNone/>
              <a:defRPr sz="3000">
                <a:solidFill>
                  <a:srgbClr val="E0301E"/>
                </a:solidFill>
                <a:latin typeface="Georgia"/>
                <a:ea typeface="Georgia"/>
                <a:cs typeface="Georgia"/>
                <a:sym typeface="Georgia"/>
              </a:defRPr>
            </a:pPr>
          </a:p>
        </p:txBody>
      </p:sp>
      <p:sp>
        <p:nvSpPr>
          <p:cNvPr id="1434" name="Google Shape;1681;p243"/>
          <p:cNvSpPr txBox="1"/>
          <p:nvPr>
            <p:ph type="body" sz="quarter" idx="29"/>
          </p:nvPr>
        </p:nvSpPr>
        <p:spPr>
          <a:xfrm>
            <a:off x="8893797" y="3825817"/>
            <a:ext cx="3177246" cy="1156979"/>
          </a:xfrm>
          <a:prstGeom prst="rect">
            <a:avLst/>
          </a:prstGeom>
        </p:spPr>
        <p:txBody>
          <a:bodyPr>
            <a:normAutofit fontScale="100000" lnSpcReduction="0"/>
          </a:bodyPr>
          <a:lstStyle/>
          <a:p>
            <a:pPr marL="609600" indent="-381000" algn="ctr">
              <a:lnSpc>
                <a:spcPct val="100000"/>
              </a:lnSpc>
              <a:spcBef>
                <a:spcPts val="500"/>
              </a:spcBef>
              <a:buClrTx/>
              <a:buSzTx/>
              <a:buFontTx/>
              <a:buNone/>
              <a:defRPr sz="3000">
                <a:solidFill>
                  <a:srgbClr val="E0301E"/>
                </a:solidFill>
                <a:latin typeface="Georgia"/>
                <a:ea typeface="Georgia"/>
                <a:cs typeface="Georgia"/>
                <a:sym typeface="Georgia"/>
              </a:defRPr>
            </a:pPr>
          </a:p>
        </p:txBody>
      </p:sp>
      <p:sp>
        <p:nvSpPr>
          <p:cNvPr id="1435" name="Google Shape;1682;p243"/>
          <p:cNvSpPr txBox="1"/>
          <p:nvPr>
            <p:ph type="body" sz="quarter" idx="30"/>
          </p:nvPr>
        </p:nvSpPr>
        <p:spPr>
          <a:xfrm>
            <a:off x="12296473" y="3825817"/>
            <a:ext cx="3177246" cy="1156979"/>
          </a:xfrm>
          <a:prstGeom prst="rect">
            <a:avLst/>
          </a:prstGeom>
        </p:spPr>
        <p:txBody>
          <a:bodyPr>
            <a:normAutofit fontScale="100000" lnSpcReduction="0"/>
          </a:bodyPr>
          <a:lstStyle/>
          <a:p>
            <a:pPr marL="609600" indent="-381000" algn="ctr">
              <a:lnSpc>
                <a:spcPct val="100000"/>
              </a:lnSpc>
              <a:spcBef>
                <a:spcPts val="500"/>
              </a:spcBef>
              <a:buClrTx/>
              <a:buSzTx/>
              <a:buFontTx/>
              <a:buNone/>
              <a:defRPr sz="3000">
                <a:solidFill>
                  <a:srgbClr val="E0301E"/>
                </a:solidFill>
                <a:latin typeface="Georgia"/>
                <a:ea typeface="Georgia"/>
                <a:cs typeface="Georgia"/>
                <a:sym typeface="Georgia"/>
              </a:defRPr>
            </a:pPr>
          </a:p>
        </p:txBody>
      </p:sp>
      <p:sp>
        <p:nvSpPr>
          <p:cNvPr id="1436" name="Google Shape;1683;p243"/>
          <p:cNvSpPr txBox="1"/>
          <p:nvPr>
            <p:ph type="body" sz="quarter" idx="31"/>
          </p:nvPr>
        </p:nvSpPr>
        <p:spPr>
          <a:xfrm>
            <a:off x="15699150" y="3825817"/>
            <a:ext cx="3177246" cy="1156979"/>
          </a:xfrm>
          <a:prstGeom prst="rect">
            <a:avLst/>
          </a:prstGeom>
        </p:spPr>
        <p:txBody>
          <a:bodyPr>
            <a:normAutofit fontScale="100000" lnSpcReduction="0"/>
          </a:bodyPr>
          <a:lstStyle/>
          <a:p>
            <a:pPr marL="609600" indent="-381000" algn="ctr">
              <a:lnSpc>
                <a:spcPct val="100000"/>
              </a:lnSpc>
              <a:spcBef>
                <a:spcPts val="500"/>
              </a:spcBef>
              <a:buClrTx/>
              <a:buSzTx/>
              <a:buFontTx/>
              <a:buNone/>
              <a:defRPr sz="3000">
                <a:solidFill>
                  <a:srgbClr val="E0301E"/>
                </a:solidFill>
                <a:latin typeface="Georgia"/>
                <a:ea typeface="Georgia"/>
                <a:cs typeface="Georgia"/>
                <a:sym typeface="Georgia"/>
              </a:defRPr>
            </a:pPr>
          </a:p>
        </p:txBody>
      </p:sp>
      <p:sp>
        <p:nvSpPr>
          <p:cNvPr id="1437" name="Google Shape;1684;p243"/>
          <p:cNvSpPr txBox="1"/>
          <p:nvPr>
            <p:ph type="body" sz="quarter" idx="32"/>
          </p:nvPr>
        </p:nvSpPr>
        <p:spPr>
          <a:xfrm>
            <a:off x="19101829" y="3825817"/>
            <a:ext cx="3177246" cy="1156979"/>
          </a:xfrm>
          <a:prstGeom prst="rect">
            <a:avLst/>
          </a:prstGeom>
        </p:spPr>
        <p:txBody>
          <a:bodyPr>
            <a:normAutofit fontScale="100000" lnSpcReduction="0"/>
          </a:bodyPr>
          <a:lstStyle/>
          <a:p>
            <a:pPr marL="609600" indent="-381000" algn="ctr">
              <a:lnSpc>
                <a:spcPct val="100000"/>
              </a:lnSpc>
              <a:spcBef>
                <a:spcPts val="500"/>
              </a:spcBef>
              <a:buClrTx/>
              <a:buSzTx/>
              <a:buFontTx/>
              <a:buNone/>
              <a:defRPr sz="3000">
                <a:solidFill>
                  <a:srgbClr val="E0301E"/>
                </a:solidFill>
                <a:latin typeface="Georgia"/>
                <a:ea typeface="Georgia"/>
                <a:cs typeface="Georgia"/>
                <a:sym typeface="Georgia"/>
              </a:defRPr>
            </a:pPr>
          </a:p>
        </p:txBody>
      </p:sp>
      <p:sp>
        <p:nvSpPr>
          <p:cNvPr id="1438" name="Google Shape;1685;p243"/>
          <p:cNvSpPr txBox="1"/>
          <p:nvPr>
            <p:ph type="body" sz="quarter" idx="33"/>
          </p:nvPr>
        </p:nvSpPr>
        <p:spPr>
          <a:xfrm>
            <a:off x="2250303" y="5447530"/>
            <a:ext cx="2867201" cy="510579"/>
          </a:xfrm>
          <a:prstGeom prst="rect">
            <a:avLst/>
          </a:prstGeom>
        </p:spPr>
        <p:txBody>
          <a:bodyPr>
            <a:normAutofit fontScale="100000" lnSpcReduction="0"/>
          </a:bodyPr>
          <a:lstStyle/>
          <a:p>
            <a:pPr marL="354511" indent="-280851" defTabSz="975360">
              <a:lnSpc>
                <a:spcPct val="100000"/>
              </a:lnSpc>
              <a:spcBef>
                <a:spcPts val="400"/>
              </a:spcBef>
              <a:buClr>
                <a:srgbClr val="7C7C7B"/>
              </a:buClr>
              <a:buSzPts val="700"/>
              <a:buFont typeface="Helvetica"/>
              <a:buChar char="▪"/>
              <a:defRPr sz="720">
                <a:solidFill>
                  <a:srgbClr val="7C7C7B"/>
                </a:solidFill>
              </a:defRPr>
            </a:pPr>
          </a:p>
        </p:txBody>
      </p:sp>
      <p:sp>
        <p:nvSpPr>
          <p:cNvPr id="1439" name="Google Shape;1686;p243"/>
          <p:cNvSpPr txBox="1"/>
          <p:nvPr>
            <p:ph type="body" sz="quarter" idx="34"/>
          </p:nvPr>
        </p:nvSpPr>
        <p:spPr>
          <a:xfrm>
            <a:off x="5662980" y="5447530"/>
            <a:ext cx="2867201" cy="510579"/>
          </a:xfrm>
          <a:prstGeom prst="rect">
            <a:avLst/>
          </a:prstGeom>
        </p:spPr>
        <p:txBody>
          <a:bodyPr>
            <a:normAutofit fontScale="100000" lnSpcReduction="0"/>
          </a:bodyPr>
          <a:lstStyle/>
          <a:p>
            <a:pPr marL="354511" indent="-280851" defTabSz="975360">
              <a:lnSpc>
                <a:spcPct val="100000"/>
              </a:lnSpc>
              <a:spcBef>
                <a:spcPts val="400"/>
              </a:spcBef>
              <a:buClr>
                <a:srgbClr val="7C7C7B"/>
              </a:buClr>
              <a:buSzPts val="700"/>
              <a:buFont typeface="Helvetica"/>
              <a:buChar char="▪"/>
              <a:defRPr sz="720">
                <a:solidFill>
                  <a:srgbClr val="7C7C7B"/>
                </a:solidFill>
              </a:defRPr>
            </a:pPr>
          </a:p>
        </p:txBody>
      </p:sp>
      <p:sp>
        <p:nvSpPr>
          <p:cNvPr id="1440" name="Google Shape;1687;p243"/>
          <p:cNvSpPr txBox="1"/>
          <p:nvPr>
            <p:ph type="body" sz="quarter" idx="35"/>
          </p:nvPr>
        </p:nvSpPr>
        <p:spPr>
          <a:xfrm>
            <a:off x="9075657" y="5447530"/>
            <a:ext cx="2867201" cy="510579"/>
          </a:xfrm>
          <a:prstGeom prst="rect">
            <a:avLst/>
          </a:prstGeom>
        </p:spPr>
        <p:txBody>
          <a:bodyPr>
            <a:normAutofit fontScale="100000" lnSpcReduction="0"/>
          </a:bodyPr>
          <a:lstStyle/>
          <a:p>
            <a:pPr marL="354511" indent="-280851" defTabSz="975360">
              <a:lnSpc>
                <a:spcPct val="100000"/>
              </a:lnSpc>
              <a:spcBef>
                <a:spcPts val="400"/>
              </a:spcBef>
              <a:buClr>
                <a:srgbClr val="7C7C7B"/>
              </a:buClr>
              <a:buSzPts val="700"/>
              <a:buFont typeface="Helvetica"/>
              <a:buChar char="▪"/>
              <a:defRPr sz="720">
                <a:solidFill>
                  <a:srgbClr val="7C7C7B"/>
                </a:solidFill>
              </a:defRPr>
            </a:pPr>
          </a:p>
        </p:txBody>
      </p:sp>
      <p:sp>
        <p:nvSpPr>
          <p:cNvPr id="1441" name="Google Shape;1688;p243"/>
          <p:cNvSpPr txBox="1"/>
          <p:nvPr>
            <p:ph type="body" sz="quarter" idx="36"/>
          </p:nvPr>
        </p:nvSpPr>
        <p:spPr>
          <a:xfrm>
            <a:off x="12488333" y="5447530"/>
            <a:ext cx="2867202" cy="510579"/>
          </a:xfrm>
          <a:prstGeom prst="rect">
            <a:avLst/>
          </a:prstGeom>
        </p:spPr>
        <p:txBody>
          <a:bodyPr>
            <a:normAutofit fontScale="100000" lnSpcReduction="0"/>
          </a:bodyPr>
          <a:lstStyle/>
          <a:p>
            <a:pPr marL="354511" indent="-280851" defTabSz="975360">
              <a:lnSpc>
                <a:spcPct val="100000"/>
              </a:lnSpc>
              <a:spcBef>
                <a:spcPts val="400"/>
              </a:spcBef>
              <a:buClr>
                <a:srgbClr val="7C7C7B"/>
              </a:buClr>
              <a:buSzPts val="700"/>
              <a:buFont typeface="Helvetica"/>
              <a:buChar char="▪"/>
              <a:defRPr sz="720">
                <a:solidFill>
                  <a:srgbClr val="7C7C7B"/>
                </a:solidFill>
              </a:defRPr>
            </a:pPr>
          </a:p>
        </p:txBody>
      </p:sp>
      <p:sp>
        <p:nvSpPr>
          <p:cNvPr id="1442" name="Google Shape;1689;p243"/>
          <p:cNvSpPr txBox="1"/>
          <p:nvPr>
            <p:ph type="body" sz="quarter" idx="37"/>
          </p:nvPr>
        </p:nvSpPr>
        <p:spPr>
          <a:xfrm>
            <a:off x="15901010" y="5447530"/>
            <a:ext cx="2867201" cy="510579"/>
          </a:xfrm>
          <a:prstGeom prst="rect">
            <a:avLst/>
          </a:prstGeom>
        </p:spPr>
        <p:txBody>
          <a:bodyPr>
            <a:normAutofit fontScale="100000" lnSpcReduction="0"/>
          </a:bodyPr>
          <a:lstStyle/>
          <a:p>
            <a:pPr marL="354511" indent="-280851" defTabSz="975360">
              <a:lnSpc>
                <a:spcPct val="100000"/>
              </a:lnSpc>
              <a:spcBef>
                <a:spcPts val="400"/>
              </a:spcBef>
              <a:buClr>
                <a:srgbClr val="7C7C7B"/>
              </a:buClr>
              <a:buSzPts val="700"/>
              <a:buFont typeface="Helvetica"/>
              <a:buChar char="▪"/>
              <a:defRPr sz="720">
                <a:solidFill>
                  <a:srgbClr val="7C7C7B"/>
                </a:solidFill>
              </a:defRPr>
            </a:pPr>
          </a:p>
        </p:txBody>
      </p:sp>
      <p:sp>
        <p:nvSpPr>
          <p:cNvPr id="1443" name="Google Shape;1690;p243"/>
          <p:cNvSpPr txBox="1"/>
          <p:nvPr>
            <p:ph type="body" sz="quarter" idx="38"/>
          </p:nvPr>
        </p:nvSpPr>
        <p:spPr>
          <a:xfrm>
            <a:off x="19313684" y="5447530"/>
            <a:ext cx="2867201" cy="510579"/>
          </a:xfrm>
          <a:prstGeom prst="rect">
            <a:avLst/>
          </a:prstGeom>
        </p:spPr>
        <p:txBody>
          <a:bodyPr>
            <a:normAutofit fontScale="100000" lnSpcReduction="0"/>
          </a:bodyPr>
          <a:lstStyle/>
          <a:p>
            <a:pPr marL="354511" indent="-280851" defTabSz="975360">
              <a:lnSpc>
                <a:spcPct val="100000"/>
              </a:lnSpc>
              <a:spcBef>
                <a:spcPts val="400"/>
              </a:spcBef>
              <a:buClr>
                <a:srgbClr val="7C7C7B"/>
              </a:buClr>
              <a:buSzPts val="700"/>
              <a:buFont typeface="Helvetica"/>
              <a:buChar char="▪"/>
              <a:defRPr sz="720">
                <a:solidFill>
                  <a:srgbClr val="7C7C7B"/>
                </a:solidFill>
              </a:defRPr>
            </a:pPr>
          </a:p>
        </p:txBody>
      </p:sp>
      <p:sp>
        <p:nvSpPr>
          <p:cNvPr id="1444" name="Google Shape;1691;p243"/>
          <p:cNvSpPr/>
          <p:nvPr/>
        </p:nvSpPr>
        <p:spPr>
          <a:xfrm>
            <a:off x="2090762" y="10282031"/>
            <a:ext cx="20140092" cy="1"/>
          </a:xfrm>
          <a:prstGeom prst="line">
            <a:avLst/>
          </a:prstGeom>
          <a:ln w="12700">
            <a:solidFill>
              <a:srgbClr val="CCCCCC"/>
            </a:solidFill>
          </a:ln>
        </p:spPr>
        <p:txBody>
          <a:bodyPr lIns="108373" tIns="108373" rIns="108373" bIns="108373"/>
          <a:lstStyle/>
          <a:p>
            <a:pPr/>
          </a:p>
        </p:txBody>
      </p:sp>
      <p:sp>
        <p:nvSpPr>
          <p:cNvPr id="1445" name="Google Shape;1692;p243"/>
          <p:cNvSpPr/>
          <p:nvPr/>
        </p:nvSpPr>
        <p:spPr>
          <a:xfrm>
            <a:off x="3378203" y="5164858"/>
            <a:ext cx="649245" cy="1"/>
          </a:xfrm>
          <a:prstGeom prst="line">
            <a:avLst/>
          </a:prstGeom>
          <a:ln w="12700">
            <a:solidFill>
              <a:srgbClr val="E0301E"/>
            </a:solidFill>
          </a:ln>
        </p:spPr>
        <p:txBody>
          <a:bodyPr lIns="108373" tIns="108373" rIns="108373" bIns="108373"/>
          <a:lstStyle/>
          <a:p>
            <a:pPr/>
          </a:p>
        </p:txBody>
      </p:sp>
      <p:sp>
        <p:nvSpPr>
          <p:cNvPr id="1446" name="Google Shape;1693;p243"/>
          <p:cNvSpPr/>
          <p:nvPr/>
        </p:nvSpPr>
        <p:spPr>
          <a:xfrm>
            <a:off x="6771183" y="5164860"/>
            <a:ext cx="649246" cy="1"/>
          </a:xfrm>
          <a:prstGeom prst="line">
            <a:avLst/>
          </a:prstGeom>
          <a:ln w="12700">
            <a:solidFill>
              <a:srgbClr val="E0301E"/>
            </a:solidFill>
          </a:ln>
        </p:spPr>
        <p:txBody>
          <a:bodyPr lIns="108373" tIns="108373" rIns="108373" bIns="108373"/>
          <a:lstStyle/>
          <a:p>
            <a:pPr/>
          </a:p>
        </p:txBody>
      </p:sp>
      <p:sp>
        <p:nvSpPr>
          <p:cNvPr id="1447" name="Google Shape;1694;p243"/>
          <p:cNvSpPr/>
          <p:nvPr/>
        </p:nvSpPr>
        <p:spPr>
          <a:xfrm>
            <a:off x="10164162" y="5164860"/>
            <a:ext cx="649245" cy="1"/>
          </a:xfrm>
          <a:prstGeom prst="line">
            <a:avLst/>
          </a:prstGeom>
          <a:ln w="12700">
            <a:solidFill>
              <a:srgbClr val="E0301E"/>
            </a:solidFill>
          </a:ln>
        </p:spPr>
        <p:txBody>
          <a:bodyPr lIns="108373" tIns="108373" rIns="108373" bIns="108373"/>
          <a:lstStyle/>
          <a:p>
            <a:pPr/>
          </a:p>
        </p:txBody>
      </p:sp>
      <p:sp>
        <p:nvSpPr>
          <p:cNvPr id="1448" name="Google Shape;1695;p243"/>
          <p:cNvSpPr/>
          <p:nvPr/>
        </p:nvSpPr>
        <p:spPr>
          <a:xfrm>
            <a:off x="13557141" y="5164860"/>
            <a:ext cx="649245" cy="1"/>
          </a:xfrm>
          <a:prstGeom prst="line">
            <a:avLst/>
          </a:prstGeom>
          <a:ln w="12700">
            <a:solidFill>
              <a:srgbClr val="E0301E"/>
            </a:solidFill>
          </a:ln>
        </p:spPr>
        <p:txBody>
          <a:bodyPr lIns="108373" tIns="108373" rIns="108373" bIns="108373"/>
          <a:lstStyle/>
          <a:p>
            <a:pPr/>
          </a:p>
        </p:txBody>
      </p:sp>
      <p:sp>
        <p:nvSpPr>
          <p:cNvPr id="1449" name="Google Shape;1696;p243"/>
          <p:cNvSpPr/>
          <p:nvPr/>
        </p:nvSpPr>
        <p:spPr>
          <a:xfrm>
            <a:off x="16950118" y="5167598"/>
            <a:ext cx="649246" cy="1"/>
          </a:xfrm>
          <a:prstGeom prst="line">
            <a:avLst/>
          </a:prstGeom>
          <a:ln w="12700">
            <a:solidFill>
              <a:srgbClr val="E0301E"/>
            </a:solidFill>
          </a:ln>
        </p:spPr>
        <p:txBody>
          <a:bodyPr lIns="108373" tIns="108373" rIns="108373" bIns="108373"/>
          <a:lstStyle/>
          <a:p>
            <a:pPr/>
          </a:p>
        </p:txBody>
      </p:sp>
      <p:sp>
        <p:nvSpPr>
          <p:cNvPr id="1450" name="Google Shape;1697;p243"/>
          <p:cNvSpPr/>
          <p:nvPr/>
        </p:nvSpPr>
        <p:spPr>
          <a:xfrm>
            <a:off x="20343104" y="5164856"/>
            <a:ext cx="649245" cy="1"/>
          </a:xfrm>
          <a:prstGeom prst="line">
            <a:avLst/>
          </a:prstGeom>
          <a:ln w="12700">
            <a:solidFill>
              <a:srgbClr val="E0301E"/>
            </a:solidFill>
          </a:ln>
        </p:spPr>
        <p:txBody>
          <a:bodyPr lIns="108373" tIns="108373" rIns="108373" bIns="108373"/>
          <a:lstStyle/>
          <a:p>
            <a:pPr/>
          </a:p>
        </p:txBody>
      </p:sp>
      <p:sp>
        <p:nvSpPr>
          <p:cNvPr id="1451"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x Content with Quotes">
    <p:spTree>
      <p:nvGrpSpPr>
        <p:cNvPr id="1" name=""/>
        <p:cNvGrpSpPr/>
        <p:nvPr/>
      </p:nvGrpSpPr>
      <p:grpSpPr>
        <a:xfrm>
          <a:off x="0" y="0"/>
          <a:ext cx="0" cy="0"/>
          <a:chOff x="0" y="0"/>
          <a:chExt cx="0" cy="0"/>
        </a:xfrm>
      </p:grpSpPr>
      <p:sp>
        <p:nvSpPr>
          <p:cNvPr id="1458"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459"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460" name="Title Text"/>
          <p:cNvSpPr txBox="1"/>
          <p:nvPr>
            <p:ph type="title"/>
          </p:nvPr>
        </p:nvSpPr>
        <p:spPr>
          <a:xfrm>
            <a:off x="2088444" y="2019130"/>
            <a:ext cx="20211202"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461" name="Body Level One…"/>
          <p:cNvSpPr txBox="1"/>
          <p:nvPr>
            <p:ph type="body" sz="quarter" idx="1"/>
          </p:nvPr>
        </p:nvSpPr>
        <p:spPr>
          <a:xfrm>
            <a:off x="2088444" y="3825817"/>
            <a:ext cx="3177246" cy="1156979"/>
          </a:xfrm>
          <a:prstGeom prst="rect">
            <a:avLst/>
          </a:prstGeom>
        </p:spPr>
        <p:txBody>
          <a:bodyPr>
            <a:normAutofit fontScale="100000" lnSpcReduction="0"/>
          </a:bodyPr>
          <a:lstStyle>
            <a:lvl1pPr marL="609600" indent="-381000" algn="ctr">
              <a:lnSpc>
                <a:spcPct val="100000"/>
              </a:lnSpc>
              <a:spcBef>
                <a:spcPts val="500"/>
              </a:spcBef>
              <a:buClrTx/>
              <a:buSzTx/>
              <a:buFontTx/>
              <a:buNone/>
              <a:defRPr sz="3000">
                <a:solidFill>
                  <a:srgbClr val="E0301E"/>
                </a:solidFill>
                <a:latin typeface="Georgia"/>
                <a:ea typeface="Georgia"/>
                <a:cs typeface="Georgia"/>
                <a:sym typeface="Georgia"/>
              </a:defRPr>
            </a:lvl1pPr>
            <a:lvl2pPr marL="609600" indent="76200" algn="ctr">
              <a:lnSpc>
                <a:spcPct val="100000"/>
              </a:lnSpc>
              <a:spcBef>
                <a:spcPts val="500"/>
              </a:spcBef>
              <a:buClrTx/>
              <a:buSzTx/>
              <a:buFontTx/>
              <a:buNone/>
              <a:defRPr sz="3000">
                <a:solidFill>
                  <a:srgbClr val="E0301E"/>
                </a:solidFill>
                <a:latin typeface="Georgia"/>
                <a:ea typeface="Georgia"/>
                <a:cs typeface="Georgia"/>
                <a:sym typeface="Georgia"/>
              </a:defRPr>
            </a:lvl2pPr>
            <a:lvl3pPr marL="2673350" indent="-1562100" algn="ctr">
              <a:lnSpc>
                <a:spcPct val="100000"/>
              </a:lnSpc>
              <a:spcBef>
                <a:spcPts val="500"/>
              </a:spcBef>
              <a:buClrTx/>
              <a:buSzPts val="3000"/>
              <a:buFontTx/>
              <a:buChar char="–"/>
              <a:defRPr sz="3000">
                <a:solidFill>
                  <a:srgbClr val="E0301E"/>
                </a:solidFill>
                <a:latin typeface="Georgia"/>
                <a:ea typeface="Georgia"/>
                <a:cs typeface="Georgia"/>
                <a:sym typeface="Georgia"/>
              </a:defRPr>
            </a:lvl3pPr>
            <a:lvl4pPr marL="3479800" indent="-1905000" algn="ctr">
              <a:lnSpc>
                <a:spcPct val="100000"/>
              </a:lnSpc>
              <a:spcBef>
                <a:spcPts val="500"/>
              </a:spcBef>
              <a:buClrTx/>
              <a:buSzPts val="3000"/>
              <a:buFontTx/>
              <a:buChar char="•"/>
              <a:defRPr sz="3000">
                <a:solidFill>
                  <a:srgbClr val="E0301E"/>
                </a:solidFill>
                <a:latin typeface="Georgia"/>
                <a:ea typeface="Georgia"/>
                <a:cs typeface="Georgia"/>
                <a:sym typeface="Georgia"/>
              </a:defRPr>
            </a:lvl4pPr>
            <a:lvl5pPr marL="3587750" indent="-1562100" algn="ctr">
              <a:lnSpc>
                <a:spcPct val="100000"/>
              </a:lnSpc>
              <a:spcBef>
                <a:spcPts val="500"/>
              </a:spcBef>
              <a:buClrTx/>
              <a:buSzPts val="3000"/>
              <a:buFontTx/>
              <a:buChar char="–"/>
              <a:defRPr sz="3000">
                <a:solidFill>
                  <a:srgbClr val="E0301E"/>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462" name="Google Shape;1704;p244"/>
          <p:cNvSpPr txBox="1"/>
          <p:nvPr>
            <p:ph type="body" sz="quarter" idx="21"/>
          </p:nvPr>
        </p:nvSpPr>
        <p:spPr>
          <a:xfrm>
            <a:off x="5491121" y="3825817"/>
            <a:ext cx="3177246" cy="1156979"/>
          </a:xfrm>
          <a:prstGeom prst="rect">
            <a:avLst/>
          </a:prstGeom>
        </p:spPr>
        <p:txBody>
          <a:bodyPr>
            <a:normAutofit fontScale="100000" lnSpcReduction="0"/>
          </a:bodyPr>
          <a:lstStyle/>
          <a:p>
            <a:pPr marL="609600" indent="-381000" algn="ctr">
              <a:lnSpc>
                <a:spcPct val="100000"/>
              </a:lnSpc>
              <a:spcBef>
                <a:spcPts val="500"/>
              </a:spcBef>
              <a:buClrTx/>
              <a:buSzTx/>
              <a:buFontTx/>
              <a:buNone/>
              <a:defRPr sz="3000">
                <a:solidFill>
                  <a:srgbClr val="E0301E"/>
                </a:solidFill>
                <a:latin typeface="Georgia"/>
                <a:ea typeface="Georgia"/>
                <a:cs typeface="Georgia"/>
                <a:sym typeface="Georgia"/>
              </a:defRPr>
            </a:pPr>
          </a:p>
        </p:txBody>
      </p:sp>
      <p:sp>
        <p:nvSpPr>
          <p:cNvPr id="1463" name="Google Shape;1705;p244"/>
          <p:cNvSpPr txBox="1"/>
          <p:nvPr>
            <p:ph type="body" sz="quarter" idx="22"/>
          </p:nvPr>
        </p:nvSpPr>
        <p:spPr>
          <a:xfrm>
            <a:off x="8893797" y="3825817"/>
            <a:ext cx="3177246" cy="1156979"/>
          </a:xfrm>
          <a:prstGeom prst="rect">
            <a:avLst/>
          </a:prstGeom>
        </p:spPr>
        <p:txBody>
          <a:bodyPr>
            <a:normAutofit fontScale="100000" lnSpcReduction="0"/>
          </a:bodyPr>
          <a:lstStyle/>
          <a:p>
            <a:pPr marL="609600" indent="-381000" algn="ctr">
              <a:lnSpc>
                <a:spcPct val="100000"/>
              </a:lnSpc>
              <a:spcBef>
                <a:spcPts val="500"/>
              </a:spcBef>
              <a:buClrTx/>
              <a:buSzTx/>
              <a:buFontTx/>
              <a:buNone/>
              <a:defRPr sz="3000">
                <a:solidFill>
                  <a:srgbClr val="E0301E"/>
                </a:solidFill>
                <a:latin typeface="Georgia"/>
                <a:ea typeface="Georgia"/>
                <a:cs typeface="Georgia"/>
                <a:sym typeface="Georgia"/>
              </a:defRPr>
            </a:pPr>
          </a:p>
        </p:txBody>
      </p:sp>
      <p:sp>
        <p:nvSpPr>
          <p:cNvPr id="1464" name="Google Shape;1706;p244"/>
          <p:cNvSpPr txBox="1"/>
          <p:nvPr>
            <p:ph type="body" sz="quarter" idx="23"/>
          </p:nvPr>
        </p:nvSpPr>
        <p:spPr>
          <a:xfrm>
            <a:off x="12296473" y="3825817"/>
            <a:ext cx="3177246" cy="1156979"/>
          </a:xfrm>
          <a:prstGeom prst="rect">
            <a:avLst/>
          </a:prstGeom>
        </p:spPr>
        <p:txBody>
          <a:bodyPr>
            <a:normAutofit fontScale="100000" lnSpcReduction="0"/>
          </a:bodyPr>
          <a:lstStyle/>
          <a:p>
            <a:pPr marL="609600" indent="-381000" algn="ctr">
              <a:lnSpc>
                <a:spcPct val="100000"/>
              </a:lnSpc>
              <a:spcBef>
                <a:spcPts val="500"/>
              </a:spcBef>
              <a:buClrTx/>
              <a:buSzTx/>
              <a:buFontTx/>
              <a:buNone/>
              <a:defRPr sz="3000">
                <a:solidFill>
                  <a:srgbClr val="E0301E"/>
                </a:solidFill>
                <a:latin typeface="Georgia"/>
                <a:ea typeface="Georgia"/>
                <a:cs typeface="Georgia"/>
                <a:sym typeface="Georgia"/>
              </a:defRPr>
            </a:pPr>
          </a:p>
        </p:txBody>
      </p:sp>
      <p:sp>
        <p:nvSpPr>
          <p:cNvPr id="1465" name="Google Shape;1707;p244"/>
          <p:cNvSpPr txBox="1"/>
          <p:nvPr>
            <p:ph type="body" sz="quarter" idx="24"/>
          </p:nvPr>
        </p:nvSpPr>
        <p:spPr>
          <a:xfrm>
            <a:off x="15699150" y="3825817"/>
            <a:ext cx="3177246" cy="1156979"/>
          </a:xfrm>
          <a:prstGeom prst="rect">
            <a:avLst/>
          </a:prstGeom>
        </p:spPr>
        <p:txBody>
          <a:bodyPr>
            <a:normAutofit fontScale="100000" lnSpcReduction="0"/>
          </a:bodyPr>
          <a:lstStyle/>
          <a:p>
            <a:pPr marL="609600" indent="-381000" algn="ctr">
              <a:lnSpc>
                <a:spcPct val="100000"/>
              </a:lnSpc>
              <a:spcBef>
                <a:spcPts val="500"/>
              </a:spcBef>
              <a:buClrTx/>
              <a:buSzTx/>
              <a:buFontTx/>
              <a:buNone/>
              <a:defRPr sz="3000">
                <a:solidFill>
                  <a:srgbClr val="E0301E"/>
                </a:solidFill>
                <a:latin typeface="Georgia"/>
                <a:ea typeface="Georgia"/>
                <a:cs typeface="Georgia"/>
                <a:sym typeface="Georgia"/>
              </a:defRPr>
            </a:pPr>
          </a:p>
        </p:txBody>
      </p:sp>
      <p:sp>
        <p:nvSpPr>
          <p:cNvPr id="1466" name="Google Shape;1708;p244"/>
          <p:cNvSpPr txBox="1"/>
          <p:nvPr>
            <p:ph type="body" sz="quarter" idx="25"/>
          </p:nvPr>
        </p:nvSpPr>
        <p:spPr>
          <a:xfrm>
            <a:off x="19101829" y="3825817"/>
            <a:ext cx="3177246" cy="1156979"/>
          </a:xfrm>
          <a:prstGeom prst="rect">
            <a:avLst/>
          </a:prstGeom>
        </p:spPr>
        <p:txBody>
          <a:bodyPr>
            <a:normAutofit fontScale="100000" lnSpcReduction="0"/>
          </a:bodyPr>
          <a:lstStyle/>
          <a:p>
            <a:pPr marL="609600" indent="-381000" algn="ctr">
              <a:lnSpc>
                <a:spcPct val="100000"/>
              </a:lnSpc>
              <a:spcBef>
                <a:spcPts val="500"/>
              </a:spcBef>
              <a:buClrTx/>
              <a:buSzTx/>
              <a:buFontTx/>
              <a:buNone/>
              <a:defRPr sz="3000">
                <a:solidFill>
                  <a:srgbClr val="E0301E"/>
                </a:solidFill>
                <a:latin typeface="Georgia"/>
                <a:ea typeface="Georgia"/>
                <a:cs typeface="Georgia"/>
                <a:sym typeface="Georgia"/>
              </a:defRPr>
            </a:pPr>
          </a:p>
        </p:txBody>
      </p:sp>
      <p:sp>
        <p:nvSpPr>
          <p:cNvPr id="1467" name="Google Shape;1709;p244"/>
          <p:cNvSpPr/>
          <p:nvPr/>
        </p:nvSpPr>
        <p:spPr>
          <a:xfrm flipH="1">
            <a:off x="12160782" y="6973809"/>
            <a:ext cx="1" cy="4723202"/>
          </a:xfrm>
          <a:prstGeom prst="line">
            <a:avLst/>
          </a:prstGeom>
          <a:ln w="12700">
            <a:solidFill>
              <a:srgbClr val="CCCCCC"/>
            </a:solidFill>
          </a:ln>
        </p:spPr>
        <p:txBody>
          <a:bodyPr lIns="108373" tIns="108373" rIns="108373" bIns="108373"/>
          <a:lstStyle/>
          <a:p>
            <a:pPr/>
          </a:p>
        </p:txBody>
      </p:sp>
      <p:sp>
        <p:nvSpPr>
          <p:cNvPr id="1468" name="Google Shape;1710;p244"/>
          <p:cNvSpPr/>
          <p:nvPr/>
        </p:nvSpPr>
        <p:spPr>
          <a:xfrm>
            <a:off x="1354665" y="6163045"/>
            <a:ext cx="21674668" cy="1"/>
          </a:xfrm>
          <a:prstGeom prst="line">
            <a:avLst/>
          </a:prstGeom>
          <a:ln w="12700">
            <a:solidFill>
              <a:srgbClr val="CCCCCC"/>
            </a:solidFill>
            <a:miter/>
          </a:ln>
        </p:spPr>
        <p:txBody>
          <a:bodyPr lIns="108373" tIns="108373" rIns="108373" bIns="108373"/>
          <a:lstStyle/>
          <a:p>
            <a:pPr/>
          </a:p>
        </p:txBody>
      </p:sp>
      <p:sp>
        <p:nvSpPr>
          <p:cNvPr id="1469" name="Google Shape;1711;p244"/>
          <p:cNvSpPr txBox="1"/>
          <p:nvPr>
            <p:ph type="body" sz="quarter" idx="26"/>
          </p:nvPr>
        </p:nvSpPr>
        <p:spPr>
          <a:xfrm>
            <a:off x="3933394" y="10562610"/>
            <a:ext cx="5795557" cy="255290"/>
          </a:xfrm>
          <a:prstGeom prst="rect">
            <a:avLst/>
          </a:prstGeom>
        </p:spPr>
        <p:txBody>
          <a:bodyPr>
            <a:normAutofit fontScale="100000" lnSpcReduction="0"/>
          </a:bodyPr>
          <a:lstStyle/>
          <a:p>
            <a:pPr marL="609600" indent="-381000" algn="ctr">
              <a:lnSpc>
                <a:spcPct val="100000"/>
              </a:lnSpc>
              <a:buClrTx/>
              <a:buSzTx/>
              <a:buFontTx/>
              <a:buNone/>
              <a:defRPr sz="1800">
                <a:solidFill>
                  <a:srgbClr val="7C7C7B"/>
                </a:solidFill>
              </a:defRPr>
            </a:pPr>
          </a:p>
        </p:txBody>
      </p:sp>
      <p:sp>
        <p:nvSpPr>
          <p:cNvPr id="1470" name="Google Shape;1712;p244"/>
          <p:cNvSpPr txBox="1"/>
          <p:nvPr>
            <p:ph type="body" sz="quarter" idx="27"/>
          </p:nvPr>
        </p:nvSpPr>
        <p:spPr>
          <a:xfrm>
            <a:off x="14444794" y="10562610"/>
            <a:ext cx="5795557" cy="255290"/>
          </a:xfrm>
          <a:prstGeom prst="rect">
            <a:avLst/>
          </a:prstGeom>
        </p:spPr>
        <p:txBody>
          <a:bodyPr>
            <a:normAutofit fontScale="100000" lnSpcReduction="0"/>
          </a:bodyPr>
          <a:lstStyle/>
          <a:p>
            <a:pPr marL="609600" indent="-381000" algn="ctr">
              <a:lnSpc>
                <a:spcPct val="100000"/>
              </a:lnSpc>
              <a:buClrTx/>
              <a:buSzTx/>
              <a:buFontTx/>
              <a:buNone/>
              <a:defRPr sz="1800">
                <a:solidFill>
                  <a:srgbClr val="7C7C7B"/>
                </a:solidFill>
              </a:defRPr>
            </a:pPr>
          </a:p>
        </p:txBody>
      </p:sp>
      <p:sp>
        <p:nvSpPr>
          <p:cNvPr id="1471" name="Google Shape;1713;p244"/>
          <p:cNvSpPr txBox="1"/>
          <p:nvPr>
            <p:ph type="body" sz="quarter" idx="28"/>
          </p:nvPr>
        </p:nvSpPr>
        <p:spPr>
          <a:xfrm>
            <a:off x="3131011" y="9594332"/>
            <a:ext cx="7400536" cy="438045"/>
          </a:xfrm>
          <a:prstGeom prst="rect">
            <a:avLst/>
          </a:prstGeom>
        </p:spPr>
        <p:txBody>
          <a:bodyPr anchor="b">
            <a:normAutofit fontScale="100000" lnSpcReduction="0"/>
          </a:bodyPr>
          <a:lstStyle/>
          <a:p>
            <a:pPr marL="609600" indent="-381000" algn="ctr">
              <a:lnSpc>
                <a:spcPct val="100000"/>
              </a:lnSpc>
              <a:spcBef>
                <a:spcPts val="500"/>
              </a:spcBef>
              <a:buClrTx/>
              <a:buSzTx/>
              <a:buFontTx/>
              <a:buNone/>
              <a:defRPr sz="3000">
                <a:solidFill>
                  <a:srgbClr val="7C7C7B"/>
                </a:solidFill>
                <a:latin typeface="Georgia"/>
                <a:ea typeface="Georgia"/>
                <a:cs typeface="Georgia"/>
                <a:sym typeface="Georgia"/>
              </a:defRPr>
            </a:pPr>
          </a:p>
        </p:txBody>
      </p:sp>
      <p:sp>
        <p:nvSpPr>
          <p:cNvPr id="1472" name="Google Shape;1714;p244"/>
          <p:cNvSpPr txBox="1"/>
          <p:nvPr>
            <p:ph type="body" sz="quarter" idx="29"/>
          </p:nvPr>
        </p:nvSpPr>
        <p:spPr>
          <a:xfrm>
            <a:off x="13318090" y="9375468"/>
            <a:ext cx="8049069" cy="656357"/>
          </a:xfrm>
          <a:prstGeom prst="rect">
            <a:avLst/>
          </a:prstGeom>
        </p:spPr>
        <p:txBody>
          <a:bodyPr anchor="b">
            <a:normAutofit fontScale="100000" lnSpcReduction="0"/>
          </a:bodyPr>
          <a:lstStyle/>
          <a:p>
            <a:pPr marL="609600" indent="-381000" algn="ctr">
              <a:lnSpc>
                <a:spcPct val="100000"/>
              </a:lnSpc>
              <a:spcBef>
                <a:spcPts val="800"/>
              </a:spcBef>
              <a:buClrTx/>
              <a:buSzTx/>
              <a:buFontTx/>
              <a:buNone/>
              <a:defRPr>
                <a:solidFill>
                  <a:srgbClr val="7C7C7B"/>
                </a:solidFill>
                <a:latin typeface="Georgia"/>
                <a:ea typeface="Georgia"/>
                <a:cs typeface="Georgia"/>
                <a:sym typeface="Georgia"/>
              </a:defRPr>
            </a:pPr>
          </a:p>
        </p:txBody>
      </p:sp>
      <p:sp>
        <p:nvSpPr>
          <p:cNvPr id="1473"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3">
    <p:spTree>
      <p:nvGrpSpPr>
        <p:cNvPr id="1" name=""/>
        <p:cNvGrpSpPr/>
        <p:nvPr/>
      </p:nvGrpSpPr>
      <p:grpSpPr>
        <a:xfrm>
          <a:off x="0" y="0"/>
          <a:ext cx="0" cy="0"/>
          <a:chOff x="0" y="0"/>
          <a:chExt cx="0" cy="0"/>
        </a:xfrm>
      </p:grpSpPr>
      <p:sp>
        <p:nvSpPr>
          <p:cNvPr id="111" name="Slide Number"/>
          <p:cNvSpPr txBox="1"/>
          <p:nvPr>
            <p:ph type="sldNum" sz="quarter" idx="2"/>
          </p:nvPr>
        </p:nvSpPr>
        <p:spPr>
          <a:xfrm>
            <a:off x="22028585" y="12084853"/>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Content with Exhibits">
    <p:spTree>
      <p:nvGrpSpPr>
        <p:cNvPr id="1" name=""/>
        <p:cNvGrpSpPr/>
        <p:nvPr/>
      </p:nvGrpSpPr>
      <p:grpSpPr>
        <a:xfrm>
          <a:off x="0" y="0"/>
          <a:ext cx="0" cy="0"/>
          <a:chOff x="0" y="0"/>
          <a:chExt cx="0" cy="0"/>
        </a:xfrm>
      </p:grpSpPr>
      <p:sp>
        <p:nvSpPr>
          <p:cNvPr id="1480"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481"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482" name="Title Text"/>
          <p:cNvSpPr txBox="1"/>
          <p:nvPr>
            <p:ph type="title"/>
          </p:nvPr>
        </p:nvSpPr>
        <p:spPr>
          <a:xfrm>
            <a:off x="2088444" y="2019130"/>
            <a:ext cx="20211202"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483" name="Google Shape;1720;p245"/>
          <p:cNvSpPr/>
          <p:nvPr/>
        </p:nvSpPr>
        <p:spPr>
          <a:xfrm flipH="1">
            <a:off x="12191999" y="3958972"/>
            <a:ext cx="1" cy="4152890"/>
          </a:xfrm>
          <a:prstGeom prst="line">
            <a:avLst/>
          </a:prstGeom>
          <a:ln w="12700">
            <a:solidFill>
              <a:srgbClr val="CCCCCC"/>
            </a:solidFill>
          </a:ln>
        </p:spPr>
        <p:txBody>
          <a:bodyPr lIns="108373" tIns="108373" rIns="108373" bIns="108373"/>
          <a:lstStyle/>
          <a:p>
            <a:pPr/>
          </a:p>
        </p:txBody>
      </p:sp>
      <p:sp>
        <p:nvSpPr>
          <p:cNvPr id="1484" name="Body Level One…"/>
          <p:cNvSpPr txBox="1"/>
          <p:nvPr>
            <p:ph type="body" sz="quarter" idx="1"/>
          </p:nvPr>
        </p:nvSpPr>
        <p:spPr>
          <a:xfrm>
            <a:off x="14542571" y="7063163"/>
            <a:ext cx="5795557" cy="255290"/>
          </a:xfrm>
          <a:prstGeom prst="rect">
            <a:avLst/>
          </a:prstGeom>
        </p:spPr>
        <p:txBody>
          <a:bodyPr>
            <a:normAutofit fontScale="100000" lnSpcReduction="0"/>
          </a:bodyPr>
          <a:lstStyle>
            <a:lvl1pPr marL="609600" indent="-381000" algn="ctr">
              <a:lnSpc>
                <a:spcPct val="100000"/>
              </a:lnSpc>
              <a:buClrTx/>
              <a:buSzTx/>
              <a:buFontTx/>
              <a:buNone/>
              <a:defRPr b="1" sz="1800">
                <a:solidFill>
                  <a:srgbClr val="7C7C7B"/>
                </a:solidFill>
              </a:defRPr>
            </a:lvl1pPr>
            <a:lvl2pPr marL="609600" indent="76200" algn="ctr">
              <a:lnSpc>
                <a:spcPct val="100000"/>
              </a:lnSpc>
              <a:buClrTx/>
              <a:buSzTx/>
              <a:buFontTx/>
              <a:buNone/>
              <a:defRPr b="1" sz="1800">
                <a:solidFill>
                  <a:srgbClr val="7C7C7B"/>
                </a:solidFill>
              </a:defRPr>
            </a:lvl2pPr>
            <a:lvl3pPr marL="609600" indent="533400" algn="ctr">
              <a:lnSpc>
                <a:spcPct val="100000"/>
              </a:lnSpc>
              <a:buClrTx/>
              <a:buSzTx/>
              <a:buFontTx/>
              <a:buNone/>
              <a:defRPr b="1" sz="1800">
                <a:solidFill>
                  <a:srgbClr val="7C7C7B"/>
                </a:solidFill>
              </a:defRPr>
            </a:lvl3pPr>
            <a:lvl4pPr marL="609600" indent="990600" algn="ctr">
              <a:lnSpc>
                <a:spcPct val="100000"/>
              </a:lnSpc>
              <a:buClrTx/>
              <a:buSzTx/>
              <a:buFontTx/>
              <a:buNone/>
              <a:defRPr b="1" sz="1800">
                <a:solidFill>
                  <a:srgbClr val="7C7C7B"/>
                </a:solidFill>
              </a:defRPr>
            </a:lvl4pPr>
            <a:lvl5pPr marL="609600" indent="1447800" algn="ctr">
              <a:lnSpc>
                <a:spcPct val="100000"/>
              </a:lnSpc>
              <a:buClrTx/>
              <a:buSzTx/>
              <a:buFontTx/>
              <a:buNone/>
              <a:defRPr b="1" sz="1800">
                <a:solidFill>
                  <a:srgbClr val="7C7C7B"/>
                </a:solidFill>
              </a:defRPr>
            </a:lvl5pPr>
          </a:lstStyle>
          <a:p>
            <a:pPr/>
            <a:r>
              <a:t>Body Level One</a:t>
            </a:r>
          </a:p>
          <a:p>
            <a:pPr lvl="1"/>
            <a:r>
              <a:t>Body Level Two</a:t>
            </a:r>
          </a:p>
          <a:p>
            <a:pPr lvl="2"/>
            <a:r>
              <a:t>Body Level Three</a:t>
            </a:r>
          </a:p>
          <a:p>
            <a:pPr lvl="3"/>
            <a:r>
              <a:t>Body Level Four</a:t>
            </a:r>
          </a:p>
          <a:p>
            <a:pPr lvl="4"/>
            <a:r>
              <a:t>Body Level Five</a:t>
            </a:r>
          </a:p>
        </p:txBody>
      </p:sp>
      <p:sp>
        <p:nvSpPr>
          <p:cNvPr id="1485" name="Google Shape;1722;p245"/>
          <p:cNvSpPr txBox="1"/>
          <p:nvPr>
            <p:ph type="body" sz="quarter" idx="21"/>
          </p:nvPr>
        </p:nvSpPr>
        <p:spPr>
          <a:xfrm>
            <a:off x="13415867" y="6209724"/>
            <a:ext cx="8049069" cy="481424"/>
          </a:xfrm>
          <a:prstGeom prst="rect">
            <a:avLst/>
          </a:prstGeom>
        </p:spPr>
        <p:txBody>
          <a:bodyPr anchor="b">
            <a:normAutofit fontScale="100000" lnSpcReduction="0"/>
          </a:bodyPr>
          <a:lstStyle/>
          <a:p>
            <a:pPr marL="609600" indent="-381000" algn="ctr">
              <a:lnSpc>
                <a:spcPct val="110000"/>
              </a:lnSpc>
              <a:spcBef>
                <a:spcPts val="500"/>
              </a:spcBef>
              <a:buClrTx/>
              <a:buSzTx/>
              <a:buFontTx/>
              <a:buNone/>
              <a:defRPr sz="3000">
                <a:solidFill>
                  <a:srgbClr val="7C7C7B"/>
                </a:solidFill>
                <a:latin typeface="Georgia"/>
                <a:ea typeface="Georgia"/>
                <a:cs typeface="Georgia"/>
                <a:sym typeface="Georgia"/>
              </a:defRPr>
            </a:pPr>
          </a:p>
        </p:txBody>
      </p:sp>
      <p:sp>
        <p:nvSpPr>
          <p:cNvPr id="1486" name="Google Shape;1723;p245"/>
          <p:cNvSpPr txBox="1"/>
          <p:nvPr>
            <p:ph type="body" sz="quarter" idx="22"/>
          </p:nvPr>
        </p:nvSpPr>
        <p:spPr>
          <a:xfrm>
            <a:off x="2103465" y="3857643"/>
            <a:ext cx="9712357" cy="1236624"/>
          </a:xfrm>
          <a:prstGeom prst="rect">
            <a:avLst/>
          </a:prstGeom>
        </p:spPr>
        <p:txBody>
          <a:bodyPr>
            <a:normAutofit fontScale="100000" lnSpcReduction="0"/>
          </a:bodyPr>
          <a:lstStyle/>
          <a:p>
            <a:pPr marL="609600" indent="-381000">
              <a:lnSpc>
                <a:spcPct val="100000"/>
              </a:lnSpc>
              <a:spcBef>
                <a:spcPts val="500"/>
              </a:spcBef>
              <a:buClrTx/>
              <a:buSzTx/>
              <a:buFontTx/>
              <a:buNone/>
              <a:defRPr sz="3600">
                <a:solidFill>
                  <a:srgbClr val="7C7C7B"/>
                </a:solidFill>
                <a:latin typeface="Georgia"/>
                <a:ea typeface="Georgia"/>
                <a:cs typeface="Georgia"/>
                <a:sym typeface="Georgia"/>
              </a:defRPr>
            </a:pPr>
          </a:p>
        </p:txBody>
      </p:sp>
      <p:sp>
        <p:nvSpPr>
          <p:cNvPr id="1487" name="Google Shape;1724;p245"/>
          <p:cNvSpPr/>
          <p:nvPr/>
        </p:nvSpPr>
        <p:spPr>
          <a:xfrm>
            <a:off x="2283580" y="8698514"/>
            <a:ext cx="19784537" cy="1"/>
          </a:xfrm>
          <a:prstGeom prst="line">
            <a:avLst/>
          </a:prstGeom>
          <a:ln w="12700">
            <a:solidFill>
              <a:srgbClr val="CCCCCC"/>
            </a:solidFill>
          </a:ln>
        </p:spPr>
        <p:txBody>
          <a:bodyPr lIns="108373" tIns="108373" rIns="108373" bIns="108373"/>
          <a:lstStyle/>
          <a:p>
            <a:pPr/>
          </a:p>
        </p:txBody>
      </p:sp>
      <p:sp>
        <p:nvSpPr>
          <p:cNvPr id="1488"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adrant">
    <p:spTree>
      <p:nvGrpSpPr>
        <p:cNvPr id="1" name=""/>
        <p:cNvGrpSpPr/>
        <p:nvPr/>
      </p:nvGrpSpPr>
      <p:grpSpPr>
        <a:xfrm>
          <a:off x="0" y="0"/>
          <a:ext cx="0" cy="0"/>
          <a:chOff x="0" y="0"/>
          <a:chExt cx="0" cy="0"/>
        </a:xfrm>
      </p:grpSpPr>
      <p:sp>
        <p:nvSpPr>
          <p:cNvPr id="1495"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496"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497" name="Title Text"/>
          <p:cNvSpPr txBox="1"/>
          <p:nvPr>
            <p:ph type="title"/>
          </p:nvPr>
        </p:nvSpPr>
        <p:spPr>
          <a:xfrm>
            <a:off x="2088444" y="2019130"/>
            <a:ext cx="20211202"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498" name="Body Level One…"/>
          <p:cNvSpPr txBox="1"/>
          <p:nvPr>
            <p:ph type="body" sz="quarter" idx="1"/>
          </p:nvPr>
        </p:nvSpPr>
        <p:spPr>
          <a:xfrm>
            <a:off x="2492064" y="4813208"/>
            <a:ext cx="9100091" cy="1368179"/>
          </a:xfrm>
          <a:prstGeom prst="rect">
            <a:avLst/>
          </a:prstGeom>
        </p:spPr>
        <p:txBody>
          <a:bodyPr>
            <a:normAutofit fontScale="100000" lnSpcReduction="0"/>
          </a:bodyPr>
          <a:lstStyle>
            <a:lvl1pPr marL="609600" indent="-381000" algn="ctr">
              <a:lnSpc>
                <a:spcPct val="110000"/>
              </a:lnSpc>
              <a:spcBef>
                <a:spcPts val="1600"/>
              </a:spcBef>
              <a:buClrTx/>
              <a:buSzTx/>
              <a:buFontTx/>
              <a:buNone/>
              <a:defRPr sz="5000">
                <a:solidFill>
                  <a:srgbClr val="7C7C7B"/>
                </a:solidFill>
                <a:latin typeface="Georgia"/>
                <a:ea typeface="Georgia"/>
                <a:cs typeface="Georgia"/>
                <a:sym typeface="Georgia"/>
              </a:defRPr>
            </a:lvl1pPr>
            <a:lvl2pPr marL="609600" indent="76200" algn="ctr">
              <a:lnSpc>
                <a:spcPct val="110000"/>
              </a:lnSpc>
              <a:spcBef>
                <a:spcPts val="1600"/>
              </a:spcBef>
              <a:buClrTx/>
              <a:buSzTx/>
              <a:buFontTx/>
              <a:buNone/>
              <a:defRPr sz="5000">
                <a:solidFill>
                  <a:srgbClr val="7C7C7B"/>
                </a:solidFill>
                <a:latin typeface="Georgia"/>
                <a:ea typeface="Georgia"/>
                <a:cs typeface="Georgia"/>
                <a:sym typeface="Georgia"/>
              </a:defRPr>
            </a:lvl2pPr>
            <a:lvl3pPr marL="2838450" indent="-1746250" algn="ctr">
              <a:lnSpc>
                <a:spcPct val="110000"/>
              </a:lnSpc>
              <a:spcBef>
                <a:spcPts val="1600"/>
              </a:spcBef>
              <a:buClrTx/>
              <a:buSzPts val="5000"/>
              <a:buFontTx/>
              <a:buChar char="–"/>
              <a:defRPr sz="5000">
                <a:solidFill>
                  <a:srgbClr val="7C7C7B"/>
                </a:solidFill>
                <a:latin typeface="Georgia"/>
                <a:ea typeface="Georgia"/>
                <a:cs typeface="Georgia"/>
                <a:sym typeface="Georgia"/>
              </a:defRPr>
            </a:lvl3pPr>
            <a:lvl4pPr marL="3506106" indent="-1950356" algn="ctr">
              <a:lnSpc>
                <a:spcPct val="110000"/>
              </a:lnSpc>
              <a:spcBef>
                <a:spcPts val="1600"/>
              </a:spcBef>
              <a:buClrTx/>
              <a:buSzPts val="5000"/>
              <a:buFontTx/>
              <a:buChar char="•"/>
              <a:defRPr sz="5000">
                <a:solidFill>
                  <a:srgbClr val="7C7C7B"/>
                </a:solidFill>
                <a:latin typeface="Georgia"/>
                <a:ea typeface="Georgia"/>
                <a:cs typeface="Georgia"/>
                <a:sym typeface="Georgia"/>
              </a:defRPr>
            </a:lvl4pPr>
            <a:lvl5pPr marL="3752850" indent="-1746250" algn="ctr">
              <a:lnSpc>
                <a:spcPct val="110000"/>
              </a:lnSpc>
              <a:spcBef>
                <a:spcPts val="1600"/>
              </a:spcBef>
              <a:buClrTx/>
              <a:buSzPts val="5000"/>
              <a:buFontTx/>
              <a:buChar char="–"/>
              <a:defRPr sz="5000">
                <a:solidFill>
                  <a:srgbClr val="7C7C7B"/>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499" name="Google Shape;1731;p246"/>
          <p:cNvSpPr/>
          <p:nvPr/>
        </p:nvSpPr>
        <p:spPr>
          <a:xfrm flipH="1">
            <a:off x="12159422" y="4396187"/>
            <a:ext cx="1" cy="7284625"/>
          </a:xfrm>
          <a:prstGeom prst="line">
            <a:avLst/>
          </a:prstGeom>
          <a:ln w="12700">
            <a:solidFill>
              <a:srgbClr val="CCCCCC"/>
            </a:solidFill>
          </a:ln>
        </p:spPr>
        <p:txBody>
          <a:bodyPr lIns="108373" tIns="108373" rIns="108373" bIns="108373"/>
          <a:lstStyle/>
          <a:p>
            <a:pPr/>
          </a:p>
        </p:txBody>
      </p:sp>
      <p:sp>
        <p:nvSpPr>
          <p:cNvPr id="1500" name="Google Shape;1732;p246"/>
          <p:cNvSpPr/>
          <p:nvPr/>
        </p:nvSpPr>
        <p:spPr>
          <a:xfrm>
            <a:off x="13068651" y="8038503"/>
            <a:ext cx="8832714" cy="1"/>
          </a:xfrm>
          <a:prstGeom prst="line">
            <a:avLst/>
          </a:prstGeom>
          <a:ln w="12700">
            <a:solidFill>
              <a:srgbClr val="CCCCCC"/>
            </a:solidFill>
          </a:ln>
        </p:spPr>
        <p:txBody>
          <a:bodyPr lIns="108373" tIns="108373" rIns="108373" bIns="108373"/>
          <a:lstStyle/>
          <a:p>
            <a:pPr/>
          </a:p>
        </p:txBody>
      </p:sp>
      <p:sp>
        <p:nvSpPr>
          <p:cNvPr id="1501" name="Google Shape;1733;p246"/>
          <p:cNvSpPr/>
          <p:nvPr/>
        </p:nvSpPr>
        <p:spPr>
          <a:xfrm>
            <a:off x="2625850" y="8038503"/>
            <a:ext cx="8832713" cy="1"/>
          </a:xfrm>
          <a:prstGeom prst="line">
            <a:avLst/>
          </a:prstGeom>
          <a:ln w="12700">
            <a:solidFill>
              <a:srgbClr val="CCCCCC"/>
            </a:solidFill>
          </a:ln>
        </p:spPr>
        <p:txBody>
          <a:bodyPr lIns="108373" tIns="108373" rIns="108373" bIns="108373"/>
          <a:lstStyle/>
          <a:p>
            <a:pPr/>
          </a:p>
        </p:txBody>
      </p:sp>
      <p:sp>
        <p:nvSpPr>
          <p:cNvPr id="1502" name="Google Shape;1734;p246"/>
          <p:cNvSpPr txBox="1"/>
          <p:nvPr>
            <p:ph type="body" sz="quarter" idx="21"/>
          </p:nvPr>
        </p:nvSpPr>
        <p:spPr>
          <a:xfrm>
            <a:off x="4144468" y="6510769"/>
            <a:ext cx="5795558" cy="255290"/>
          </a:xfrm>
          <a:prstGeom prst="rect">
            <a:avLst/>
          </a:prstGeom>
        </p:spPr>
        <p:txBody>
          <a:bodyPr>
            <a:normAutofit fontScale="100000" lnSpcReduction="0"/>
          </a:bodyPr>
          <a:lstStyle/>
          <a:p>
            <a:pPr marL="609600" indent="-381000" algn="ctr">
              <a:lnSpc>
                <a:spcPct val="100000"/>
              </a:lnSpc>
              <a:spcBef>
                <a:spcPts val="200"/>
              </a:spcBef>
              <a:buClrTx/>
              <a:buSzTx/>
              <a:buFontTx/>
              <a:buNone/>
              <a:defRPr b="1" sz="1800">
                <a:solidFill>
                  <a:srgbClr val="7C7C7B"/>
                </a:solidFill>
              </a:defRPr>
            </a:pPr>
          </a:p>
        </p:txBody>
      </p:sp>
      <p:sp>
        <p:nvSpPr>
          <p:cNvPr id="1503" name="Google Shape;1735;p246"/>
          <p:cNvSpPr txBox="1"/>
          <p:nvPr>
            <p:ph type="body" sz="quarter" idx="22"/>
          </p:nvPr>
        </p:nvSpPr>
        <p:spPr>
          <a:xfrm>
            <a:off x="12934864" y="4813208"/>
            <a:ext cx="9100092" cy="1368179"/>
          </a:xfrm>
          <a:prstGeom prst="rect">
            <a:avLst/>
          </a:prstGeom>
        </p:spPr>
        <p:txBody>
          <a:bodyPr>
            <a:normAutofit fontScale="100000" lnSpcReduction="0"/>
          </a:bodyPr>
          <a:lstStyle/>
          <a:p>
            <a:pPr marL="609600" indent="-381000" algn="ctr">
              <a:lnSpc>
                <a:spcPct val="110000"/>
              </a:lnSpc>
              <a:spcBef>
                <a:spcPts val="1600"/>
              </a:spcBef>
              <a:buClrTx/>
              <a:buSzTx/>
              <a:buFontTx/>
              <a:buNone/>
              <a:defRPr sz="5000">
                <a:solidFill>
                  <a:srgbClr val="7C7C7B"/>
                </a:solidFill>
                <a:latin typeface="Georgia"/>
                <a:ea typeface="Georgia"/>
                <a:cs typeface="Georgia"/>
                <a:sym typeface="Georgia"/>
              </a:defRPr>
            </a:pPr>
          </a:p>
        </p:txBody>
      </p:sp>
      <p:sp>
        <p:nvSpPr>
          <p:cNvPr id="1504" name="Google Shape;1736;p246"/>
          <p:cNvSpPr txBox="1"/>
          <p:nvPr>
            <p:ph type="body" sz="quarter" idx="23"/>
          </p:nvPr>
        </p:nvSpPr>
        <p:spPr>
          <a:xfrm>
            <a:off x="14587269" y="6510769"/>
            <a:ext cx="5795557" cy="255290"/>
          </a:xfrm>
          <a:prstGeom prst="rect">
            <a:avLst/>
          </a:prstGeom>
        </p:spPr>
        <p:txBody>
          <a:bodyPr>
            <a:normAutofit fontScale="100000" lnSpcReduction="0"/>
          </a:bodyPr>
          <a:lstStyle/>
          <a:p>
            <a:pPr marL="609600" indent="-381000" algn="ctr">
              <a:lnSpc>
                <a:spcPct val="100000"/>
              </a:lnSpc>
              <a:spcBef>
                <a:spcPts val="200"/>
              </a:spcBef>
              <a:buClrTx/>
              <a:buSzTx/>
              <a:buFontTx/>
              <a:buNone/>
              <a:defRPr b="1" sz="1800">
                <a:solidFill>
                  <a:srgbClr val="7C7C7B"/>
                </a:solidFill>
              </a:defRPr>
            </a:pPr>
          </a:p>
        </p:txBody>
      </p:sp>
      <p:sp>
        <p:nvSpPr>
          <p:cNvPr id="1505" name="Google Shape;1737;p246"/>
          <p:cNvSpPr txBox="1"/>
          <p:nvPr>
            <p:ph type="body" sz="quarter" idx="24"/>
          </p:nvPr>
        </p:nvSpPr>
        <p:spPr>
          <a:xfrm>
            <a:off x="2492063" y="9034062"/>
            <a:ext cx="9100092" cy="1368179"/>
          </a:xfrm>
          <a:prstGeom prst="rect">
            <a:avLst/>
          </a:prstGeom>
        </p:spPr>
        <p:txBody>
          <a:bodyPr>
            <a:normAutofit fontScale="100000" lnSpcReduction="0"/>
          </a:bodyPr>
          <a:lstStyle/>
          <a:p>
            <a:pPr marL="609600" indent="-381000" algn="ctr">
              <a:lnSpc>
                <a:spcPct val="110000"/>
              </a:lnSpc>
              <a:spcBef>
                <a:spcPts val="1600"/>
              </a:spcBef>
              <a:buClrTx/>
              <a:buSzTx/>
              <a:buFontTx/>
              <a:buNone/>
              <a:defRPr sz="5000">
                <a:solidFill>
                  <a:srgbClr val="7C7C7B"/>
                </a:solidFill>
                <a:latin typeface="Georgia"/>
                <a:ea typeface="Georgia"/>
                <a:cs typeface="Georgia"/>
                <a:sym typeface="Georgia"/>
              </a:defRPr>
            </a:pPr>
          </a:p>
        </p:txBody>
      </p:sp>
      <p:sp>
        <p:nvSpPr>
          <p:cNvPr id="1506" name="Google Shape;1738;p246"/>
          <p:cNvSpPr txBox="1"/>
          <p:nvPr>
            <p:ph type="body" sz="quarter" idx="25"/>
          </p:nvPr>
        </p:nvSpPr>
        <p:spPr>
          <a:xfrm>
            <a:off x="4144468" y="10731621"/>
            <a:ext cx="5795558" cy="255290"/>
          </a:xfrm>
          <a:prstGeom prst="rect">
            <a:avLst/>
          </a:prstGeom>
        </p:spPr>
        <p:txBody>
          <a:bodyPr>
            <a:normAutofit fontScale="100000" lnSpcReduction="0"/>
          </a:bodyPr>
          <a:lstStyle/>
          <a:p>
            <a:pPr marL="609600" indent="-381000" algn="ctr">
              <a:lnSpc>
                <a:spcPct val="100000"/>
              </a:lnSpc>
              <a:spcBef>
                <a:spcPts val="200"/>
              </a:spcBef>
              <a:buClrTx/>
              <a:buSzTx/>
              <a:buFontTx/>
              <a:buNone/>
              <a:defRPr b="1" sz="1800">
                <a:solidFill>
                  <a:srgbClr val="7C7C7B"/>
                </a:solidFill>
              </a:defRPr>
            </a:pPr>
          </a:p>
        </p:txBody>
      </p:sp>
      <p:sp>
        <p:nvSpPr>
          <p:cNvPr id="1507" name="Google Shape;1739;p246"/>
          <p:cNvSpPr txBox="1"/>
          <p:nvPr>
            <p:ph type="body" sz="quarter" idx="26"/>
          </p:nvPr>
        </p:nvSpPr>
        <p:spPr>
          <a:xfrm>
            <a:off x="12934864" y="9034062"/>
            <a:ext cx="9100092" cy="1368179"/>
          </a:xfrm>
          <a:prstGeom prst="rect">
            <a:avLst/>
          </a:prstGeom>
        </p:spPr>
        <p:txBody>
          <a:bodyPr>
            <a:normAutofit fontScale="100000" lnSpcReduction="0"/>
          </a:bodyPr>
          <a:lstStyle/>
          <a:p>
            <a:pPr marL="609600" indent="-381000" algn="ctr">
              <a:lnSpc>
                <a:spcPct val="110000"/>
              </a:lnSpc>
              <a:spcBef>
                <a:spcPts val="1600"/>
              </a:spcBef>
              <a:buClrTx/>
              <a:buSzTx/>
              <a:buFontTx/>
              <a:buNone/>
              <a:defRPr sz="5000">
                <a:solidFill>
                  <a:srgbClr val="7C7C7B"/>
                </a:solidFill>
                <a:latin typeface="Georgia"/>
                <a:ea typeface="Georgia"/>
                <a:cs typeface="Georgia"/>
                <a:sym typeface="Georgia"/>
              </a:defRPr>
            </a:pPr>
          </a:p>
        </p:txBody>
      </p:sp>
      <p:sp>
        <p:nvSpPr>
          <p:cNvPr id="1508" name="Google Shape;1740;p246"/>
          <p:cNvSpPr txBox="1"/>
          <p:nvPr>
            <p:ph type="body" sz="quarter" idx="27"/>
          </p:nvPr>
        </p:nvSpPr>
        <p:spPr>
          <a:xfrm>
            <a:off x="14587269" y="10731621"/>
            <a:ext cx="5795557" cy="255290"/>
          </a:xfrm>
          <a:prstGeom prst="rect">
            <a:avLst/>
          </a:prstGeom>
        </p:spPr>
        <p:txBody>
          <a:bodyPr>
            <a:normAutofit fontScale="100000" lnSpcReduction="0"/>
          </a:bodyPr>
          <a:lstStyle/>
          <a:p>
            <a:pPr marL="609600" indent="-381000" algn="ctr">
              <a:lnSpc>
                <a:spcPct val="100000"/>
              </a:lnSpc>
              <a:spcBef>
                <a:spcPts val="200"/>
              </a:spcBef>
              <a:buClrTx/>
              <a:buSzTx/>
              <a:buFontTx/>
              <a:buNone/>
              <a:defRPr b="1" sz="1800">
                <a:solidFill>
                  <a:srgbClr val="7C7C7B"/>
                </a:solidFill>
              </a:defRPr>
            </a:pPr>
          </a:p>
        </p:txBody>
      </p:sp>
      <p:sp>
        <p:nvSpPr>
          <p:cNvPr id="1509"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1516"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517"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518" name="Title Text"/>
          <p:cNvSpPr txBox="1"/>
          <p:nvPr>
            <p:ph type="title"/>
          </p:nvPr>
        </p:nvSpPr>
        <p:spPr>
          <a:xfrm>
            <a:off x="2088442" y="2019130"/>
            <a:ext cx="20206935"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519" name="Body Level One…"/>
          <p:cNvSpPr txBox="1"/>
          <p:nvPr>
            <p:ph type="body" sz="quarter" idx="1"/>
          </p:nvPr>
        </p:nvSpPr>
        <p:spPr>
          <a:xfrm>
            <a:off x="2088442" y="4991970"/>
            <a:ext cx="9304890" cy="2043024"/>
          </a:xfrm>
          <a:prstGeom prst="rect">
            <a:avLst/>
          </a:prstGeom>
        </p:spPr>
        <p:txBody>
          <a:bodyPr>
            <a:normAutofit fontScale="100000" lnSpcReduction="0"/>
          </a:bodyPr>
          <a:lstStyle>
            <a:lvl1pPr marL="609600" indent="-381000">
              <a:lnSpc>
                <a:spcPct val="100000"/>
              </a:lnSpc>
              <a:spcBef>
                <a:spcPts val="1600"/>
              </a:spcBef>
              <a:buClrTx/>
              <a:buSzTx/>
              <a:buFontTx/>
              <a:buNone/>
              <a:defRPr sz="3600">
                <a:solidFill>
                  <a:srgbClr val="7C7C7B"/>
                </a:solidFill>
                <a:latin typeface="Georgia"/>
                <a:ea typeface="Georgia"/>
                <a:cs typeface="Georgia"/>
                <a:sym typeface="Georgia"/>
              </a:defRPr>
            </a:lvl1pPr>
            <a:lvl2pPr marL="1673859" indent="-1051559">
              <a:lnSpc>
                <a:spcPct val="100000"/>
              </a:lnSpc>
              <a:spcBef>
                <a:spcPts val="1600"/>
              </a:spcBef>
              <a:buClrTx/>
              <a:buSzPts val="3600"/>
              <a:buFontTx/>
              <a:buChar char="▪"/>
              <a:defRPr sz="3600">
                <a:solidFill>
                  <a:srgbClr val="7C7C7B"/>
                </a:solidFill>
                <a:latin typeface="Georgia"/>
                <a:ea typeface="Georgia"/>
                <a:cs typeface="Georgia"/>
                <a:sym typeface="Georgia"/>
              </a:defRPr>
            </a:lvl2pPr>
            <a:lvl3pPr marL="2228850" indent="-1143000">
              <a:lnSpc>
                <a:spcPct val="100000"/>
              </a:lnSpc>
              <a:spcBef>
                <a:spcPts val="1600"/>
              </a:spcBef>
              <a:buClrTx/>
              <a:buSzPts val="3600"/>
              <a:buFontTx/>
              <a:buChar char="–"/>
              <a:defRPr sz="3600">
                <a:solidFill>
                  <a:srgbClr val="7C7C7B"/>
                </a:solidFill>
                <a:latin typeface="Georgia"/>
                <a:ea typeface="Georgia"/>
                <a:cs typeface="Georgia"/>
                <a:sym typeface="Georgia"/>
              </a:defRPr>
            </a:lvl3pPr>
            <a:lvl4pPr marL="2806700" indent="-1257300">
              <a:lnSpc>
                <a:spcPct val="100000"/>
              </a:lnSpc>
              <a:spcBef>
                <a:spcPts val="1600"/>
              </a:spcBef>
              <a:buClrTx/>
              <a:buSzPts val="3600"/>
              <a:buFontTx/>
              <a:buChar char="•"/>
              <a:defRPr sz="3600">
                <a:solidFill>
                  <a:srgbClr val="7C7C7B"/>
                </a:solidFill>
                <a:latin typeface="Georgia"/>
                <a:ea typeface="Georgia"/>
                <a:cs typeface="Georgia"/>
                <a:sym typeface="Georgia"/>
              </a:defRPr>
            </a:lvl4pPr>
            <a:lvl5pPr marL="3417206" indent="-1404256">
              <a:lnSpc>
                <a:spcPct val="100000"/>
              </a:lnSpc>
              <a:spcBef>
                <a:spcPts val="1600"/>
              </a:spcBef>
              <a:buClrTx/>
              <a:buSzPts val="3600"/>
              <a:buFontTx/>
              <a:buChar char="–"/>
              <a:defRPr sz="3600">
                <a:solidFill>
                  <a:srgbClr val="7C7C7B"/>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520" name="Google Shape;1744;p247"/>
          <p:cNvSpPr txBox="1"/>
          <p:nvPr>
            <p:ph type="body" sz="quarter" idx="21"/>
          </p:nvPr>
        </p:nvSpPr>
        <p:spPr>
          <a:xfrm>
            <a:off x="12968064" y="3845130"/>
            <a:ext cx="9308444" cy="802846"/>
          </a:xfrm>
          <a:prstGeom prst="rect">
            <a:avLst/>
          </a:prstGeom>
        </p:spPr>
        <p:txBody>
          <a:bodyPr anchor="b">
            <a:normAutofit fontScale="100000" lnSpcReduction="0"/>
          </a:bodyPr>
          <a:lstStyle/>
          <a:p>
            <a:pPr marL="609600" indent="-381000">
              <a:lnSpc>
                <a:spcPct val="110000"/>
              </a:lnSpc>
              <a:spcBef>
                <a:spcPts val="4800"/>
              </a:spcBef>
              <a:buClrTx/>
              <a:buSzTx/>
              <a:buFontTx/>
              <a:buNone/>
              <a:defRPr sz="5000">
                <a:solidFill>
                  <a:srgbClr val="7C7C7B"/>
                </a:solidFill>
                <a:latin typeface="Georgia"/>
                <a:ea typeface="Georgia"/>
                <a:cs typeface="Georgia"/>
                <a:sym typeface="Georgia"/>
              </a:defRPr>
            </a:pPr>
          </a:p>
        </p:txBody>
      </p:sp>
      <p:sp>
        <p:nvSpPr>
          <p:cNvPr id="1521" name="Google Shape;1745;p247"/>
          <p:cNvSpPr txBox="1"/>
          <p:nvPr>
            <p:ph type="body" sz="quarter" idx="22"/>
          </p:nvPr>
        </p:nvSpPr>
        <p:spPr>
          <a:xfrm>
            <a:off x="12968064" y="5003258"/>
            <a:ext cx="9308444" cy="1998934"/>
          </a:xfrm>
          <a:prstGeom prst="rect">
            <a:avLst/>
          </a:prstGeom>
        </p:spPr>
        <p:txBody>
          <a:bodyPr>
            <a:normAutofit fontScale="100000" lnSpcReduction="0"/>
          </a:bodyPr>
          <a:lstStyle/>
          <a:p>
            <a:pPr marL="609600" indent="-381000">
              <a:lnSpc>
                <a:spcPct val="100000"/>
              </a:lnSpc>
              <a:spcBef>
                <a:spcPts val="500"/>
              </a:spcBef>
              <a:buClrTx/>
              <a:buSzTx/>
              <a:buFontTx/>
              <a:buNone/>
              <a:defRPr sz="3600">
                <a:solidFill>
                  <a:srgbClr val="7C7C7B"/>
                </a:solidFill>
                <a:latin typeface="Georgia"/>
                <a:ea typeface="Georgia"/>
                <a:cs typeface="Georgia"/>
                <a:sym typeface="Georgia"/>
              </a:defRPr>
            </a:pPr>
          </a:p>
        </p:txBody>
      </p:sp>
      <p:sp>
        <p:nvSpPr>
          <p:cNvPr id="1522" name="Google Shape;1749;p247"/>
          <p:cNvSpPr txBox="1"/>
          <p:nvPr>
            <p:ph type="body" sz="quarter" idx="23"/>
          </p:nvPr>
        </p:nvSpPr>
        <p:spPr>
          <a:xfrm>
            <a:off x="2099732" y="3845130"/>
            <a:ext cx="9308444" cy="802846"/>
          </a:xfrm>
          <a:prstGeom prst="rect">
            <a:avLst/>
          </a:prstGeom>
        </p:spPr>
        <p:txBody>
          <a:bodyPr anchor="b">
            <a:normAutofit fontScale="100000" lnSpcReduction="0"/>
          </a:bodyPr>
          <a:lstStyle/>
          <a:p>
            <a:pPr marL="609600" indent="-381000">
              <a:lnSpc>
                <a:spcPct val="110000"/>
              </a:lnSpc>
              <a:spcBef>
                <a:spcPts val="4800"/>
              </a:spcBef>
              <a:buClrTx/>
              <a:buSzTx/>
              <a:buFontTx/>
              <a:buNone/>
              <a:defRPr sz="5000">
                <a:solidFill>
                  <a:srgbClr val="7C7C7B"/>
                </a:solidFill>
                <a:latin typeface="Georgia"/>
                <a:ea typeface="Georgia"/>
                <a:cs typeface="Georgia"/>
                <a:sym typeface="Georgia"/>
              </a:defRPr>
            </a:pPr>
          </a:p>
        </p:txBody>
      </p:sp>
      <p:sp>
        <p:nvSpPr>
          <p:cNvPr id="1523"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Left_Image Right">
    <p:spTree>
      <p:nvGrpSpPr>
        <p:cNvPr id="1" name=""/>
        <p:cNvGrpSpPr/>
        <p:nvPr/>
      </p:nvGrpSpPr>
      <p:grpSpPr>
        <a:xfrm>
          <a:off x="0" y="0"/>
          <a:ext cx="0" cy="0"/>
          <a:chOff x="0" y="0"/>
          <a:chExt cx="0" cy="0"/>
        </a:xfrm>
      </p:grpSpPr>
      <p:sp>
        <p:nvSpPr>
          <p:cNvPr id="1530"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531"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532" name="Title Text"/>
          <p:cNvSpPr txBox="1"/>
          <p:nvPr>
            <p:ph type="title"/>
          </p:nvPr>
        </p:nvSpPr>
        <p:spPr>
          <a:xfrm>
            <a:off x="2088442" y="2019130"/>
            <a:ext cx="20206935"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533" name="Body Level One…"/>
          <p:cNvSpPr txBox="1"/>
          <p:nvPr>
            <p:ph type="body" sz="quarter" idx="1"/>
          </p:nvPr>
        </p:nvSpPr>
        <p:spPr>
          <a:xfrm>
            <a:off x="2088442" y="3789818"/>
            <a:ext cx="9304890" cy="802845"/>
          </a:xfrm>
          <a:prstGeom prst="rect">
            <a:avLst/>
          </a:prstGeom>
        </p:spPr>
        <p:txBody>
          <a:bodyPr anchor="b">
            <a:normAutofit fontScale="100000" lnSpcReduction="0"/>
          </a:bodyPr>
          <a:lstStyle>
            <a:lvl1pPr marL="609600" indent="-381000">
              <a:lnSpc>
                <a:spcPct val="100000"/>
              </a:lnSpc>
              <a:spcBef>
                <a:spcPts val="1000"/>
              </a:spcBef>
              <a:buClrTx/>
              <a:buSzTx/>
              <a:buFontTx/>
              <a:buNone/>
              <a:defRPr sz="5000">
                <a:solidFill>
                  <a:srgbClr val="7C7C7B"/>
                </a:solidFill>
                <a:latin typeface="Georgia"/>
                <a:ea typeface="Georgia"/>
                <a:cs typeface="Georgia"/>
                <a:sym typeface="Georgia"/>
              </a:defRPr>
            </a:lvl1pPr>
            <a:lvl2pPr marL="2082800" indent="-1460500">
              <a:lnSpc>
                <a:spcPct val="100000"/>
              </a:lnSpc>
              <a:spcBef>
                <a:spcPts val="1000"/>
              </a:spcBef>
              <a:buClrTx/>
              <a:buSzPts val="5000"/>
              <a:buFontTx/>
              <a:buChar char="▪"/>
              <a:defRPr sz="5000">
                <a:solidFill>
                  <a:srgbClr val="7C7C7B"/>
                </a:solidFill>
                <a:latin typeface="Georgia"/>
                <a:ea typeface="Georgia"/>
                <a:cs typeface="Georgia"/>
                <a:sym typeface="Georgia"/>
              </a:defRPr>
            </a:lvl2pPr>
            <a:lvl3pPr marL="2673350" indent="-1587500">
              <a:lnSpc>
                <a:spcPct val="100000"/>
              </a:lnSpc>
              <a:spcBef>
                <a:spcPts val="1000"/>
              </a:spcBef>
              <a:buClrTx/>
              <a:buSzPts val="5000"/>
              <a:buFontTx/>
              <a:buChar char="–"/>
              <a:defRPr sz="5000">
                <a:solidFill>
                  <a:srgbClr val="7C7C7B"/>
                </a:solidFill>
                <a:latin typeface="Georgia"/>
                <a:ea typeface="Georgia"/>
                <a:cs typeface="Georgia"/>
                <a:sym typeface="Georgia"/>
              </a:defRPr>
            </a:lvl3pPr>
            <a:lvl4pPr marL="3295650" indent="-1746250">
              <a:lnSpc>
                <a:spcPct val="100000"/>
              </a:lnSpc>
              <a:spcBef>
                <a:spcPts val="1000"/>
              </a:spcBef>
              <a:buClrTx/>
              <a:buSzPts val="5000"/>
              <a:buFontTx/>
              <a:buChar char="•"/>
              <a:defRPr sz="5000">
                <a:solidFill>
                  <a:srgbClr val="7C7C7B"/>
                </a:solidFill>
                <a:latin typeface="Georgia"/>
                <a:ea typeface="Georgia"/>
                <a:cs typeface="Georgia"/>
                <a:sym typeface="Georgia"/>
              </a:defRPr>
            </a:lvl4pPr>
            <a:lvl5pPr marL="3963306" indent="-1950356">
              <a:lnSpc>
                <a:spcPct val="100000"/>
              </a:lnSpc>
              <a:spcBef>
                <a:spcPts val="1000"/>
              </a:spcBef>
              <a:buClrTx/>
              <a:buSzPts val="5000"/>
              <a:buFontTx/>
              <a:buChar char="–"/>
              <a:defRPr sz="5000">
                <a:solidFill>
                  <a:srgbClr val="7C7C7B"/>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534" name="Google Shape;1753;p248"/>
          <p:cNvSpPr txBox="1"/>
          <p:nvPr>
            <p:ph type="body" sz="quarter" idx="21"/>
          </p:nvPr>
        </p:nvSpPr>
        <p:spPr>
          <a:xfrm>
            <a:off x="2088442" y="4991970"/>
            <a:ext cx="9304890" cy="1998935"/>
          </a:xfrm>
          <a:prstGeom prst="rect">
            <a:avLst/>
          </a:prstGeom>
        </p:spPr>
        <p:txBody>
          <a:bodyPr>
            <a:normAutofit fontScale="100000" lnSpcReduction="0"/>
          </a:bodyPr>
          <a:lstStyle/>
          <a:p>
            <a:pPr marL="609600" indent="-381000">
              <a:lnSpc>
                <a:spcPct val="100000"/>
              </a:lnSpc>
              <a:spcBef>
                <a:spcPts val="500"/>
              </a:spcBef>
              <a:buClrTx/>
              <a:buSzTx/>
              <a:buFontTx/>
              <a:buNone/>
              <a:defRPr sz="3600">
                <a:solidFill>
                  <a:srgbClr val="7C7C7B"/>
                </a:solidFill>
                <a:latin typeface="Georgia"/>
                <a:ea typeface="Georgia"/>
                <a:cs typeface="Georgia"/>
                <a:sym typeface="Georgia"/>
              </a:defRPr>
            </a:pPr>
          </a:p>
        </p:txBody>
      </p:sp>
      <p:sp>
        <p:nvSpPr>
          <p:cNvPr id="1535" name="Google Shape;1757;p248"/>
          <p:cNvSpPr/>
          <p:nvPr>
            <p:ph type="pic" sz="half" idx="22"/>
          </p:nvPr>
        </p:nvSpPr>
        <p:spPr>
          <a:xfrm>
            <a:off x="12353808" y="3860424"/>
            <a:ext cx="9942047" cy="7559824"/>
          </a:xfrm>
          <a:prstGeom prst="rect">
            <a:avLst/>
          </a:prstGeom>
        </p:spPr>
        <p:txBody>
          <a:bodyPr lIns="91439" tIns="45719" rIns="91439" bIns="45719"/>
          <a:lstStyle/>
          <a:p>
            <a:pPr/>
          </a:p>
        </p:txBody>
      </p:sp>
      <p:sp>
        <p:nvSpPr>
          <p:cNvPr id="1536"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1543"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544"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545" name="Title Text"/>
          <p:cNvSpPr txBox="1"/>
          <p:nvPr>
            <p:ph type="title"/>
          </p:nvPr>
        </p:nvSpPr>
        <p:spPr>
          <a:xfrm>
            <a:off x="2088444" y="2019130"/>
            <a:ext cx="20211202"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546"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ank You">
    <p:spTree>
      <p:nvGrpSpPr>
        <p:cNvPr id="1" name=""/>
        <p:cNvGrpSpPr/>
        <p:nvPr/>
      </p:nvGrpSpPr>
      <p:grpSpPr>
        <a:xfrm>
          <a:off x="0" y="0"/>
          <a:ext cx="0" cy="0"/>
          <a:chOff x="0" y="0"/>
          <a:chExt cx="0" cy="0"/>
        </a:xfrm>
      </p:grpSpPr>
      <p:sp>
        <p:nvSpPr>
          <p:cNvPr id="1553" name="Google Shape;1764;p250"/>
          <p:cNvSpPr/>
          <p:nvPr/>
        </p:nvSpPr>
        <p:spPr>
          <a:xfrm>
            <a:off x="1332090" y="8693411"/>
            <a:ext cx="21668981"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554" name="Title Text"/>
          <p:cNvSpPr txBox="1"/>
          <p:nvPr>
            <p:ph type="title"/>
          </p:nvPr>
        </p:nvSpPr>
        <p:spPr>
          <a:xfrm>
            <a:off x="2088442" y="1684042"/>
            <a:ext cx="20206935" cy="1166935"/>
          </a:xfrm>
          <a:prstGeom prst="rect">
            <a:avLst/>
          </a:prstGeom>
        </p:spPr>
        <p:txBody>
          <a:bodyPr anchor="b"/>
          <a:lstStyle>
            <a:lvl1pPr>
              <a:defRPr sz="8200">
                <a:latin typeface="Georgia"/>
                <a:ea typeface="Georgia"/>
                <a:cs typeface="Georgia"/>
                <a:sym typeface="Georgia"/>
              </a:defRPr>
            </a:lvl1pPr>
          </a:lstStyle>
          <a:p>
            <a:pPr/>
            <a:r>
              <a:t>Title Text</a:t>
            </a:r>
          </a:p>
        </p:txBody>
      </p:sp>
      <p:sp>
        <p:nvSpPr>
          <p:cNvPr id="1555" name="Body Level One…"/>
          <p:cNvSpPr txBox="1"/>
          <p:nvPr>
            <p:ph type="body" sz="quarter" idx="1"/>
          </p:nvPr>
        </p:nvSpPr>
        <p:spPr>
          <a:xfrm>
            <a:off x="2088444" y="9633125"/>
            <a:ext cx="11145958" cy="229690"/>
          </a:xfrm>
          <a:prstGeom prst="rect">
            <a:avLst/>
          </a:prstGeom>
        </p:spPr>
        <p:txBody>
          <a:bodyPr>
            <a:normAutofit fontScale="100000" lnSpcReduction="0"/>
          </a:bodyPr>
          <a:lstStyle>
            <a:lvl1pPr marL="609600" indent="-381000">
              <a:lnSpc>
                <a:spcPct val="104999"/>
              </a:lnSpc>
              <a:buClrTx/>
              <a:buSzTx/>
              <a:buFontTx/>
              <a:buNone/>
              <a:defRPr sz="1400">
                <a:solidFill>
                  <a:srgbClr val="000000"/>
                </a:solidFill>
              </a:defRPr>
            </a:lvl1pPr>
            <a:lvl2pPr marL="1031239" indent="-408939">
              <a:lnSpc>
                <a:spcPct val="104999"/>
              </a:lnSpc>
              <a:buClrTx/>
              <a:buSzPts val="1400"/>
              <a:buFontTx/>
              <a:buChar char="▪"/>
              <a:defRPr sz="1400">
                <a:solidFill>
                  <a:srgbClr val="000000"/>
                </a:solidFill>
              </a:defRPr>
            </a:lvl2pPr>
            <a:lvl3pPr marL="1530350" indent="-444500">
              <a:lnSpc>
                <a:spcPct val="104999"/>
              </a:lnSpc>
              <a:buClrTx/>
              <a:buSzPts val="1400"/>
              <a:buFontTx/>
              <a:buChar char="–"/>
              <a:defRPr sz="1400">
                <a:solidFill>
                  <a:srgbClr val="000000"/>
                </a:solidFill>
              </a:defRPr>
            </a:lvl3pPr>
            <a:lvl4pPr marL="2038350" indent="-488950">
              <a:lnSpc>
                <a:spcPct val="104999"/>
              </a:lnSpc>
              <a:buClrTx/>
              <a:buSzPts val="1400"/>
              <a:buFontTx/>
              <a:buChar char="•"/>
              <a:defRPr sz="1400">
                <a:solidFill>
                  <a:srgbClr val="000000"/>
                </a:solidFill>
              </a:defRPr>
            </a:lvl4pPr>
            <a:lvl5pPr marL="2559050" indent="-546100">
              <a:lnSpc>
                <a:spcPct val="104999"/>
              </a:lnSpc>
              <a:buClrTx/>
              <a:buSzPts val="1400"/>
              <a:buFontTx/>
              <a:buChar char="–"/>
              <a:defRPr sz="14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556" name="Google Shape;1770;p250"/>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PPwC Experience Center</a:t>
            </a:r>
          </a:p>
        </p:txBody>
      </p:sp>
      <p:sp>
        <p:nvSpPr>
          <p:cNvPr id="1557"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lery 1">
    <p:spTree>
      <p:nvGrpSpPr>
        <p:cNvPr id="1" name=""/>
        <p:cNvGrpSpPr/>
        <p:nvPr/>
      </p:nvGrpSpPr>
      <p:grpSpPr>
        <a:xfrm>
          <a:off x="0" y="0"/>
          <a:ext cx="0" cy="0"/>
          <a:chOff x="0" y="0"/>
          <a:chExt cx="0" cy="0"/>
        </a:xfrm>
      </p:grpSpPr>
      <p:sp>
        <p:nvSpPr>
          <p:cNvPr id="1564" name="Google Shape;1772;p251"/>
          <p:cNvSpPr/>
          <p:nvPr>
            <p:ph type="pic" idx="21"/>
          </p:nvPr>
        </p:nvSpPr>
        <p:spPr>
          <a:xfrm>
            <a:off x="1354667" y="762001"/>
            <a:ext cx="11231291" cy="12192002"/>
          </a:xfrm>
          <a:prstGeom prst="rect">
            <a:avLst/>
          </a:prstGeom>
        </p:spPr>
        <p:txBody>
          <a:bodyPr lIns="91439" tIns="45719" rIns="91439" bIns="45719"/>
          <a:lstStyle/>
          <a:p>
            <a:pPr/>
          </a:p>
        </p:txBody>
      </p:sp>
      <p:sp>
        <p:nvSpPr>
          <p:cNvPr id="1565" name="Body Level One…"/>
          <p:cNvSpPr txBox="1"/>
          <p:nvPr>
            <p:ph type="body" sz="quarter" idx="1"/>
          </p:nvPr>
        </p:nvSpPr>
        <p:spPr>
          <a:xfrm>
            <a:off x="2094088" y="11261890"/>
            <a:ext cx="6300446" cy="500623"/>
          </a:xfrm>
          <a:prstGeom prst="rect">
            <a:avLst/>
          </a:prstGeom>
        </p:spPr>
        <p:txBody>
          <a:bodyPr>
            <a:normAutofit fontScale="100000" lnSpcReduction="0"/>
          </a:bodyPr>
          <a:lstStyle>
            <a:lvl1pPr marL="609600" indent="-381000">
              <a:lnSpc>
                <a:spcPct val="100000"/>
              </a:lnSpc>
              <a:spcBef>
                <a:spcPts val="1600"/>
              </a:spcBef>
              <a:buClrTx/>
              <a:buSzTx/>
              <a:buFontTx/>
              <a:buNone/>
              <a:defRPr sz="1800">
                <a:solidFill>
                  <a:srgbClr val="FFFFFF"/>
                </a:solidFill>
              </a:defRPr>
            </a:lvl1pPr>
            <a:lvl2pPr marL="1148079" indent="-525779">
              <a:lnSpc>
                <a:spcPct val="100000"/>
              </a:lnSpc>
              <a:spcBef>
                <a:spcPts val="1600"/>
              </a:spcBef>
              <a:buClrTx/>
              <a:buSzPts val="1800"/>
              <a:buFontTx/>
              <a:buChar char="▪"/>
              <a:defRPr sz="1800">
                <a:solidFill>
                  <a:srgbClr val="FFFFFF"/>
                </a:solidFill>
              </a:defRPr>
            </a:lvl2pPr>
            <a:lvl3pPr marL="1657350" indent="-571500">
              <a:lnSpc>
                <a:spcPct val="100000"/>
              </a:lnSpc>
              <a:spcBef>
                <a:spcPts val="1600"/>
              </a:spcBef>
              <a:buClrTx/>
              <a:buSzPts val="1800"/>
              <a:buFontTx/>
              <a:buChar char="–"/>
              <a:defRPr sz="1800">
                <a:solidFill>
                  <a:srgbClr val="FFFFFF"/>
                </a:solidFill>
              </a:defRPr>
            </a:lvl3pPr>
            <a:lvl4pPr marL="2178050" indent="-628650">
              <a:lnSpc>
                <a:spcPct val="100000"/>
              </a:lnSpc>
              <a:spcBef>
                <a:spcPts val="1600"/>
              </a:spcBef>
              <a:buClrTx/>
              <a:buSzPts val="1800"/>
              <a:buFontTx/>
              <a:buChar char="•"/>
              <a:defRPr sz="1800">
                <a:solidFill>
                  <a:srgbClr val="FFFFFF"/>
                </a:solidFill>
              </a:defRPr>
            </a:lvl4pPr>
            <a:lvl5pPr marL="2715078" indent="-702128">
              <a:lnSpc>
                <a:spcPct val="100000"/>
              </a:lnSpc>
              <a:spcBef>
                <a:spcPts val="1600"/>
              </a:spcBef>
              <a:buClrTx/>
              <a:buSzPts val="1800"/>
              <a:buFontTx/>
              <a:buChar char="–"/>
              <a:defRPr sz="1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566" name="Google Shape;1777;p251"/>
          <p:cNvSpPr/>
          <p:nvPr/>
        </p:nvSpPr>
        <p:spPr>
          <a:xfrm>
            <a:off x="2094088" y="10885018"/>
            <a:ext cx="654935" cy="1"/>
          </a:xfrm>
          <a:prstGeom prst="line">
            <a:avLst/>
          </a:prstGeom>
          <a:ln w="12700">
            <a:solidFill>
              <a:srgbClr val="E0301E"/>
            </a:solidFill>
          </a:ln>
        </p:spPr>
        <p:txBody>
          <a:bodyPr lIns="108373" tIns="108373" rIns="108373" bIns="108373"/>
          <a:lstStyle/>
          <a:p>
            <a:pPr/>
          </a:p>
        </p:txBody>
      </p:sp>
      <p:sp>
        <p:nvSpPr>
          <p:cNvPr id="1567"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574" name="Slide Number"/>
          <p:cNvSpPr txBox="1"/>
          <p:nvPr>
            <p:ph type="sldNum" sz="quarter" idx="2"/>
          </p:nvPr>
        </p:nvSpPr>
        <p:spPr>
          <a:xfrm>
            <a:off x="21070968" y="12140456"/>
            <a:ext cx="468232" cy="492690"/>
          </a:xfrm>
          <a:prstGeom prst="rect">
            <a:avLst/>
          </a:prstGeom>
        </p:spPr>
        <p:txBody>
          <a:bodyPr lIns="81244" tIns="81244" rIns="81244" bIns="81244"/>
          <a:lstStyle>
            <a:lvl1pPr>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ogo Shape Orange">
    <p:spTree>
      <p:nvGrpSpPr>
        <p:cNvPr id="1" name=""/>
        <p:cNvGrpSpPr/>
        <p:nvPr/>
      </p:nvGrpSpPr>
      <p:grpSpPr>
        <a:xfrm>
          <a:off x="0" y="0"/>
          <a:ext cx="0" cy="0"/>
          <a:chOff x="0" y="0"/>
          <a:chExt cx="0" cy="0"/>
        </a:xfrm>
      </p:grpSpPr>
      <p:sp>
        <p:nvSpPr>
          <p:cNvPr id="1581" name="Title Text"/>
          <p:cNvSpPr txBox="1"/>
          <p:nvPr>
            <p:ph type="title"/>
          </p:nvPr>
        </p:nvSpPr>
        <p:spPr>
          <a:xfrm>
            <a:off x="2142067" y="2546194"/>
            <a:ext cx="9348979" cy="4311467"/>
          </a:xfrm>
          <a:prstGeom prst="rect">
            <a:avLst/>
          </a:prstGeom>
        </p:spPr>
        <p:txBody>
          <a:bodyPr lIns="81244" tIns="81244" rIns="81244" bIns="81244"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1582" name="Body Level One…"/>
          <p:cNvSpPr txBox="1"/>
          <p:nvPr>
            <p:ph type="body" sz="quarter" idx="1"/>
          </p:nvPr>
        </p:nvSpPr>
        <p:spPr>
          <a:xfrm>
            <a:off x="2142069" y="7426959"/>
            <a:ext cx="9348979" cy="1056713"/>
          </a:xfrm>
          <a:prstGeom prst="rect">
            <a:avLst/>
          </a:prstGeom>
        </p:spPr>
        <p:txBody>
          <a:bodyPr lIns="81244" tIns="81244" rIns="81244" bIns="81244">
            <a:normAutofit fontScale="100000" lnSpcReduction="0"/>
          </a:bodyPr>
          <a:lstStyle>
            <a:lvl1pPr marL="0" indent="0">
              <a:lnSpc>
                <a:spcPct val="100000"/>
              </a:lnSpc>
              <a:buClrTx/>
              <a:buSzTx/>
              <a:buFontTx/>
              <a:buNone/>
              <a:defRPr sz="3000">
                <a:solidFill>
                  <a:srgbClr val="FFFFFF"/>
                </a:solidFill>
              </a:defRPr>
            </a:lvl1pPr>
            <a:lvl2pPr marL="0" indent="0">
              <a:lnSpc>
                <a:spcPct val="100000"/>
              </a:lnSpc>
              <a:buClrTx/>
              <a:buSzTx/>
              <a:buFontTx/>
              <a:buNone/>
              <a:defRPr sz="3000">
                <a:solidFill>
                  <a:srgbClr val="FFFFFF"/>
                </a:solidFill>
              </a:defRPr>
            </a:lvl2pPr>
            <a:lvl3pPr marL="0" indent="0">
              <a:lnSpc>
                <a:spcPct val="100000"/>
              </a:lnSpc>
              <a:buClrTx/>
              <a:buSzTx/>
              <a:buFontTx/>
              <a:buNone/>
              <a:defRPr sz="3000">
                <a:solidFill>
                  <a:srgbClr val="FFFFFF"/>
                </a:solidFill>
              </a:defRPr>
            </a:lvl3pPr>
            <a:lvl4pPr marL="0" indent="0">
              <a:lnSpc>
                <a:spcPct val="100000"/>
              </a:lnSpc>
              <a:buClrTx/>
              <a:buSzTx/>
              <a:buFontTx/>
              <a:buNone/>
              <a:defRPr sz="3000">
                <a:solidFill>
                  <a:srgbClr val="FFFFFF"/>
                </a:solidFill>
              </a:defRPr>
            </a:lvl4pPr>
            <a:lvl5pPr marL="0" indent="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583"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ines 3">
    <p:bg>
      <p:bgPr>
        <a:solidFill>
          <a:srgbClr val="D04A02"/>
        </a:solidFill>
      </p:bgPr>
    </p:bg>
    <p:spTree>
      <p:nvGrpSpPr>
        <p:cNvPr id="1" name=""/>
        <p:cNvGrpSpPr/>
        <p:nvPr/>
      </p:nvGrpSpPr>
      <p:grpSpPr>
        <a:xfrm>
          <a:off x="0" y="0"/>
          <a:ext cx="0" cy="0"/>
          <a:chOff x="0" y="0"/>
          <a:chExt cx="0" cy="0"/>
        </a:xfrm>
      </p:grpSpPr>
      <p:sp>
        <p:nvSpPr>
          <p:cNvPr id="1590" name="Google Shape;1791;p256"/>
          <p:cNvSpPr/>
          <p:nvPr/>
        </p:nvSpPr>
        <p:spPr>
          <a:xfrm>
            <a:off x="11576888" y="560873"/>
            <a:ext cx="4876802"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1591"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and Image">
    <p:spTree>
      <p:nvGrpSpPr>
        <p:cNvPr id="1" name=""/>
        <p:cNvGrpSpPr/>
        <p:nvPr/>
      </p:nvGrpSpPr>
      <p:grpSpPr>
        <a:xfrm>
          <a:off x="0" y="0"/>
          <a:ext cx="0" cy="0"/>
          <a:chOff x="0" y="0"/>
          <a:chExt cx="0" cy="0"/>
        </a:xfrm>
      </p:grpSpPr>
      <p:sp>
        <p:nvSpPr>
          <p:cNvPr id="118" name="Google Shape;62;p15"/>
          <p:cNvSpPr/>
          <p:nvPr>
            <p:ph type="pic" sz="half" idx="21"/>
          </p:nvPr>
        </p:nvSpPr>
        <p:spPr>
          <a:xfrm>
            <a:off x="12192000" y="761999"/>
            <a:ext cx="10837334" cy="12192002"/>
          </a:xfrm>
          <a:prstGeom prst="rect">
            <a:avLst/>
          </a:prstGeom>
        </p:spPr>
        <p:txBody>
          <a:bodyPr lIns="91439" tIns="45719" rIns="91439" bIns="45719"/>
          <a:lstStyle/>
          <a:p>
            <a:pPr/>
          </a:p>
        </p:txBody>
      </p:sp>
      <p:sp>
        <p:nvSpPr>
          <p:cNvPr id="119" name="Body Level One…"/>
          <p:cNvSpPr txBox="1"/>
          <p:nvPr>
            <p:ph type="body" sz="half" idx="1"/>
          </p:nvPr>
        </p:nvSpPr>
        <p:spPr>
          <a:xfrm>
            <a:off x="2142067" y="4501446"/>
            <a:ext cx="9454224" cy="7233424"/>
          </a:xfrm>
          <a:prstGeom prst="rect">
            <a:avLst/>
          </a:prstGeom>
        </p:spPr>
        <p:txBody>
          <a:bodyPr lIns="0" tIns="0" rIns="0" bIns="0">
            <a:normAutofit fontScale="100000" lnSpcReduction="0"/>
          </a:bodyPr>
          <a:lstStyle>
            <a:lvl1pPr marL="609600" indent="-381000">
              <a:lnSpc>
                <a:spcPct val="100000"/>
              </a:lnSpc>
              <a:buClrTx/>
              <a:buSzTx/>
              <a:buFontTx/>
              <a:buNone/>
              <a:defRPr b="1" sz="3600">
                <a:solidFill>
                  <a:schemeClr val="accent1"/>
                </a:solidFill>
              </a:defRPr>
            </a:lvl1pPr>
            <a:lvl2pPr marL="609600" indent="76200">
              <a:lnSpc>
                <a:spcPct val="100000"/>
              </a:lnSpc>
              <a:buClrTx/>
              <a:buSzTx/>
              <a:buFontTx/>
              <a:buNone/>
              <a:defRPr b="1" sz="3600">
                <a:solidFill>
                  <a:schemeClr val="accent1"/>
                </a:solidFill>
              </a:defRPr>
            </a:lvl2pPr>
            <a:lvl3pPr marL="1981200" indent="-914400">
              <a:lnSpc>
                <a:spcPct val="100000"/>
              </a:lnSpc>
              <a:buClrTx/>
              <a:buSzPts val="3600"/>
              <a:buFontTx/>
              <a:buChar char="•"/>
              <a:defRPr b="1" sz="3600">
                <a:solidFill>
                  <a:schemeClr val="accent1"/>
                </a:solidFill>
              </a:defRPr>
            </a:lvl3pPr>
            <a:lvl4pPr marL="2438400" indent="-914400">
              <a:lnSpc>
                <a:spcPct val="100000"/>
              </a:lnSpc>
              <a:buClrTx/>
              <a:buSzPts val="3600"/>
              <a:buFontTx/>
              <a:buChar char="–"/>
              <a:defRPr b="1" sz="3600">
                <a:solidFill>
                  <a:schemeClr val="accent1"/>
                </a:solidFill>
              </a:defRPr>
            </a:lvl4pPr>
            <a:lvl5pPr marL="2895600" indent="-914400">
              <a:lnSpc>
                <a:spcPct val="100000"/>
              </a:lnSpc>
              <a:buClrTx/>
              <a:buSzPts val="3600"/>
              <a:buFontTx/>
              <a:buChar char="•"/>
              <a:defRPr b="1" sz="36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120" name="Title Text"/>
          <p:cNvSpPr txBox="1"/>
          <p:nvPr>
            <p:ph type="title"/>
          </p:nvPr>
        </p:nvSpPr>
        <p:spPr>
          <a:xfrm>
            <a:off x="2142067" y="1529999"/>
            <a:ext cx="9454224"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121" name="Slide Number"/>
          <p:cNvSpPr txBox="1"/>
          <p:nvPr>
            <p:ph type="sldNum" sz="quarter" idx="2"/>
          </p:nvPr>
        </p:nvSpPr>
        <p:spPr>
          <a:xfrm>
            <a:off x="22031481"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3">
    <p:spTree>
      <p:nvGrpSpPr>
        <p:cNvPr id="1" name=""/>
        <p:cNvGrpSpPr/>
        <p:nvPr/>
      </p:nvGrpSpPr>
      <p:grpSpPr>
        <a:xfrm>
          <a:off x="0" y="0"/>
          <a:ext cx="0" cy="0"/>
          <a:chOff x="0" y="0"/>
          <a:chExt cx="0" cy="0"/>
        </a:xfrm>
      </p:grpSpPr>
      <p:sp>
        <p:nvSpPr>
          <p:cNvPr id="1598" name="Slide Number"/>
          <p:cNvSpPr txBox="1"/>
          <p:nvPr>
            <p:ph type="sldNum" sz="quarter" idx="2"/>
          </p:nvPr>
        </p:nvSpPr>
        <p:spPr>
          <a:xfrm>
            <a:off x="22028585" y="12084853"/>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1605" name="Slide Number"/>
          <p:cNvSpPr txBox="1"/>
          <p:nvPr>
            <p:ph type="sldNum" sz="quarter" idx="2"/>
          </p:nvPr>
        </p:nvSpPr>
        <p:spPr>
          <a:xfrm>
            <a:off x="21070968" y="12140456"/>
            <a:ext cx="468232" cy="492690"/>
          </a:xfrm>
          <a:prstGeom prst="rect">
            <a:avLst/>
          </a:prstGeom>
        </p:spPr>
        <p:txBody>
          <a:bodyPr lIns="81244" tIns="81244" rIns="81244" bIns="81244"/>
          <a:lstStyle>
            <a:lvl1pPr>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0">
    <p:spTree>
      <p:nvGrpSpPr>
        <p:cNvPr id="1" name=""/>
        <p:cNvGrpSpPr/>
        <p:nvPr/>
      </p:nvGrpSpPr>
      <p:grpSpPr>
        <a:xfrm>
          <a:off x="0" y="0"/>
          <a:ext cx="0" cy="0"/>
          <a:chOff x="0" y="0"/>
          <a:chExt cx="0" cy="0"/>
        </a:xfrm>
      </p:grpSpPr>
      <p:sp>
        <p:nvSpPr>
          <p:cNvPr id="1612" name="Slide Number"/>
          <p:cNvSpPr txBox="1"/>
          <p:nvPr>
            <p:ph type="sldNum" sz="quarter" idx="2"/>
          </p:nvPr>
        </p:nvSpPr>
        <p:spPr>
          <a:xfrm>
            <a:off x="21124248" y="12172206"/>
            <a:ext cx="414952" cy="429190"/>
          </a:xfrm>
          <a:prstGeom prst="rect">
            <a:avLst/>
          </a:prstGeom>
        </p:spPr>
        <p:txBody>
          <a:bodyPr lIns="81244" tIns="81244" rIns="81244" bIns="81244"/>
          <a:lstStyle>
            <a:lvl1pPr>
              <a:defRPr sz="1800">
                <a:solidFill>
                  <a:srgbClr val="000000"/>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ck blank">
    <p:bg>
      <p:bgPr>
        <a:solidFill>
          <a:srgbClr val="000000"/>
        </a:solidFill>
      </p:bgPr>
    </p:bg>
    <p:spTree>
      <p:nvGrpSpPr>
        <p:cNvPr id="1" name=""/>
        <p:cNvGrpSpPr/>
        <p:nvPr/>
      </p:nvGrpSpPr>
      <p:grpSpPr>
        <a:xfrm>
          <a:off x="0" y="0"/>
          <a:ext cx="0" cy="0"/>
          <a:chOff x="0" y="0"/>
          <a:chExt cx="0" cy="0"/>
        </a:xfrm>
      </p:grpSpPr>
      <p:sp>
        <p:nvSpPr>
          <p:cNvPr id="1619"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One">
    <p:spTree>
      <p:nvGrpSpPr>
        <p:cNvPr id="1" name=""/>
        <p:cNvGrpSpPr/>
        <p:nvPr/>
      </p:nvGrpSpPr>
      <p:grpSpPr>
        <a:xfrm>
          <a:off x="0" y="0"/>
          <a:ext cx="0" cy="0"/>
          <a:chOff x="0" y="0"/>
          <a:chExt cx="0" cy="0"/>
        </a:xfrm>
      </p:grpSpPr>
      <p:sp>
        <p:nvSpPr>
          <p:cNvPr id="1626" name="Slide Number"/>
          <p:cNvSpPr txBox="1"/>
          <p:nvPr>
            <p:ph type="sldNum" sz="quarter" idx="2"/>
          </p:nvPr>
        </p:nvSpPr>
        <p:spPr>
          <a:xfrm>
            <a:off x="22310806" y="12020907"/>
            <a:ext cx="627230" cy="619094"/>
          </a:xfrm>
          <a:prstGeom prst="rect">
            <a:avLst/>
          </a:prstGeom>
        </p:spPr>
        <p:txBody>
          <a:bodyPr lIns="81244" tIns="81244" rIns="81244" bIns="81244" anchor="t"/>
          <a:lstStyle>
            <a:lvl1pPr>
              <a:defRPr sz="3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xperience 2">
    <p:spTree>
      <p:nvGrpSpPr>
        <p:cNvPr id="1" name=""/>
        <p:cNvGrpSpPr/>
        <p:nvPr/>
      </p:nvGrpSpPr>
      <p:grpSpPr>
        <a:xfrm>
          <a:off x="0" y="0"/>
          <a:ext cx="0" cy="0"/>
          <a:chOff x="0" y="0"/>
          <a:chExt cx="0" cy="0"/>
        </a:xfrm>
      </p:grpSpPr>
      <p:sp>
        <p:nvSpPr>
          <p:cNvPr id="1633" name="Google Shape;1807;p262"/>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solidFill>
                  <a:srgbClr val="434343"/>
                </a:solidFill>
              </a:defRPr>
            </a:lvl1pPr>
          </a:lstStyle>
          <a:p>
            <a:pPr/>
            <a:r>
              <a:t>PwC Digital Services</a:t>
            </a:r>
          </a:p>
        </p:txBody>
      </p:sp>
      <p:sp>
        <p:nvSpPr>
          <p:cNvPr id="1634" name="Google Shape;1809;p262"/>
          <p:cNvSpPr/>
          <p:nvPr/>
        </p:nvSpPr>
        <p:spPr>
          <a:xfrm rot="16200000">
            <a:off x="6245974" y="6740265"/>
            <a:ext cx="12180626" cy="241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077" y="1013"/>
                </a:lnTo>
                <a:cubicBezTo>
                  <a:pt x="10967" y="7875"/>
                  <a:pt x="10854" y="14738"/>
                  <a:pt x="10741" y="21600"/>
                </a:cubicBezTo>
                <a:cubicBezTo>
                  <a:pt x="10614" y="14738"/>
                  <a:pt x="10488" y="7875"/>
                  <a:pt x="10360" y="1013"/>
                </a:cubicBezTo>
                <a:lnTo>
                  <a:pt x="0" y="1013"/>
                </a:lnTo>
              </a:path>
            </a:pathLst>
          </a:custGeom>
          <a:ln w="12700" cap="rnd">
            <a:solidFill>
              <a:srgbClr val="E1301E"/>
            </a:solidFill>
          </a:ln>
        </p:spPr>
        <p:txBody>
          <a:bodyPr lIns="108373" tIns="108373" rIns="108373" bIns="108373"/>
          <a:lstStyle/>
          <a:p>
            <a:pPr>
              <a:defRPr sz="4600"/>
            </a:pPr>
          </a:p>
        </p:txBody>
      </p:sp>
      <p:sp>
        <p:nvSpPr>
          <p:cNvPr id="1635"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642" name="Slide Number"/>
          <p:cNvSpPr txBox="1"/>
          <p:nvPr>
            <p:ph type="sldNum" sz="quarter" idx="2"/>
          </p:nvPr>
        </p:nvSpPr>
        <p:spPr>
          <a:xfrm>
            <a:off x="21178525" y="12039297"/>
            <a:ext cx="700208" cy="706304"/>
          </a:xfrm>
          <a:prstGeom prst="rect">
            <a:avLst/>
          </a:prstGeom>
        </p:spPr>
        <p:txBody>
          <a:bodyPr lIns="216651" tIns="216651" rIns="216651" bIns="216651"/>
          <a:lstStyle>
            <a:lvl1pPr>
              <a:defRPr sz="1800">
                <a:solidFill>
                  <a:srgbClr val="999999"/>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mpty no Footer">
    <p:spTree>
      <p:nvGrpSpPr>
        <p:cNvPr id="1" name=""/>
        <p:cNvGrpSpPr/>
        <p:nvPr/>
      </p:nvGrpSpPr>
      <p:grpSpPr>
        <a:xfrm>
          <a:off x="0" y="0"/>
          <a:ext cx="0" cy="0"/>
          <a:chOff x="0" y="0"/>
          <a:chExt cx="0" cy="0"/>
        </a:xfrm>
      </p:grpSpPr>
      <p:sp>
        <p:nvSpPr>
          <p:cNvPr id="1649" name="Slide Number"/>
          <p:cNvSpPr txBox="1"/>
          <p:nvPr>
            <p:ph type="sldNum" sz="quarter" idx="2"/>
          </p:nvPr>
        </p:nvSpPr>
        <p:spPr>
          <a:xfrm>
            <a:off x="22338785" y="12177550"/>
            <a:ext cx="599251" cy="619690"/>
          </a:xfrm>
          <a:prstGeom prst="rect">
            <a:avLst/>
          </a:prstGeom>
        </p:spPr>
        <p:txBody>
          <a:bodyPr lIns="81244" tIns="81244" rIns="81244" bIns="81244"/>
          <a:lstStyle>
            <a:lvl1pPr>
              <a:defRPr sz="3200">
                <a:solidFill>
                  <a:srgbClr val="E7E6E6"/>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ork Showcase">
    <p:spTree>
      <p:nvGrpSpPr>
        <p:cNvPr id="1" name=""/>
        <p:cNvGrpSpPr/>
        <p:nvPr/>
      </p:nvGrpSpPr>
      <p:grpSpPr>
        <a:xfrm>
          <a:off x="0" y="0"/>
          <a:ext cx="0" cy="0"/>
          <a:chOff x="0" y="0"/>
          <a:chExt cx="0" cy="0"/>
        </a:xfrm>
      </p:grpSpPr>
      <p:grpSp>
        <p:nvGrpSpPr>
          <p:cNvPr id="1658" name="Google Shape;1815;p265"/>
          <p:cNvGrpSpPr/>
          <p:nvPr/>
        </p:nvGrpSpPr>
        <p:grpSpPr>
          <a:xfrm>
            <a:off x="8654826" y="771918"/>
            <a:ext cx="259078" cy="12180626"/>
            <a:chOff x="86281" y="-1"/>
            <a:chExt cx="259077" cy="12180624"/>
          </a:xfrm>
        </p:grpSpPr>
        <p:sp>
          <p:nvSpPr>
            <p:cNvPr id="1656" name="Google Shape;1816;p265"/>
            <p:cNvSpPr/>
            <p:nvPr/>
          </p:nvSpPr>
          <p:spPr>
            <a:xfrm rot="5400000">
              <a:off x="13036" y="5994154"/>
              <a:ext cx="405335" cy="258846"/>
            </a:xfrm>
            <a:prstGeom prst="triangle">
              <a:avLst/>
            </a:prstGeom>
            <a:solidFill>
              <a:srgbClr val="FFFFFF"/>
            </a:solidFill>
            <a:ln w="12700" cap="flat">
              <a:noFill/>
              <a:miter lim="400000"/>
            </a:ln>
            <a:effectLst/>
          </p:spPr>
          <p:txBody>
            <a:bodyPr wrap="square" lIns="108373" tIns="108373" rIns="108373" bIns="108373" numCol="1" anchor="ctr">
              <a:noAutofit/>
            </a:bodyPr>
            <a:lstStyle/>
            <a:p>
              <a:pPr algn="ctr">
                <a:defRPr sz="4600">
                  <a:solidFill>
                    <a:srgbClr val="FFFFFF"/>
                  </a:solidFill>
                </a:defRPr>
              </a:pPr>
            </a:p>
          </p:txBody>
        </p:sp>
        <p:sp>
          <p:nvSpPr>
            <p:cNvPr id="1657" name="Google Shape;1817;p265"/>
            <p:cNvSpPr/>
            <p:nvPr/>
          </p:nvSpPr>
          <p:spPr>
            <a:xfrm rot="16200000">
              <a:off x="-5865488" y="5969777"/>
              <a:ext cx="12180626" cy="241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077" y="1013"/>
                  </a:lnTo>
                  <a:cubicBezTo>
                    <a:pt x="10967" y="7875"/>
                    <a:pt x="10854" y="14738"/>
                    <a:pt x="10741" y="21600"/>
                  </a:cubicBezTo>
                  <a:cubicBezTo>
                    <a:pt x="10614" y="14738"/>
                    <a:pt x="10488" y="7875"/>
                    <a:pt x="10360" y="1013"/>
                  </a:cubicBezTo>
                  <a:lnTo>
                    <a:pt x="0" y="1013"/>
                  </a:lnTo>
                </a:path>
              </a:pathLst>
            </a:custGeom>
            <a:noFill/>
            <a:ln w="12700" cap="rnd">
              <a:solidFill>
                <a:srgbClr val="E1301E"/>
              </a:solidFill>
              <a:prstDash val="solid"/>
              <a:round/>
            </a:ln>
            <a:effectLst/>
          </p:spPr>
          <p:txBody>
            <a:bodyPr wrap="square" lIns="108373" tIns="108373" rIns="108373" bIns="108373" numCol="1" anchor="t">
              <a:noAutofit/>
            </a:bodyPr>
            <a:lstStyle/>
            <a:p>
              <a:pPr>
                <a:defRPr sz="4600"/>
              </a:pPr>
            </a:p>
          </p:txBody>
        </p:sp>
      </p:grpSp>
      <p:sp>
        <p:nvSpPr>
          <p:cNvPr id="1659" name="Google Shape;1818;p265"/>
          <p:cNvSpPr/>
          <p:nvPr/>
        </p:nvSpPr>
        <p:spPr>
          <a:xfrm>
            <a:off x="19880099" y="755180"/>
            <a:ext cx="3150935" cy="122224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
                </a:moveTo>
                <a:lnTo>
                  <a:pt x="21600" y="0"/>
                </a:lnTo>
                <a:cubicBezTo>
                  <a:pt x="21587" y="7187"/>
                  <a:pt x="21535" y="14393"/>
                  <a:pt x="21523" y="21580"/>
                </a:cubicBezTo>
                <a:lnTo>
                  <a:pt x="39" y="21600"/>
                </a:lnTo>
                <a:cubicBezTo>
                  <a:pt x="37" y="21034"/>
                  <a:pt x="31" y="13079"/>
                  <a:pt x="36" y="11251"/>
                </a:cubicBezTo>
                <a:cubicBezTo>
                  <a:pt x="623" y="11076"/>
                  <a:pt x="958" y="10976"/>
                  <a:pt x="1518" y="10836"/>
                </a:cubicBezTo>
                <a:cubicBezTo>
                  <a:pt x="956" y="10716"/>
                  <a:pt x="735" y="10633"/>
                  <a:pt x="31" y="10491"/>
                </a:cubicBezTo>
                <a:cubicBezTo>
                  <a:pt x="21" y="6845"/>
                  <a:pt x="10" y="3656"/>
                  <a:pt x="0" y="10"/>
                </a:cubicBezTo>
                <a:close/>
              </a:path>
            </a:pathLst>
          </a:custGeom>
          <a:solidFill>
            <a:srgbClr val="44546A"/>
          </a:solidFill>
          <a:ln w="12700">
            <a:miter lim="400000"/>
          </a:ln>
        </p:spPr>
        <p:txBody>
          <a:bodyPr lIns="108373" tIns="108373" rIns="108373" bIns="108373" anchor="ctr"/>
          <a:lstStyle/>
          <a:p>
            <a:pPr algn="ctr">
              <a:defRPr sz="4600">
                <a:solidFill>
                  <a:srgbClr val="FFFFFF"/>
                </a:solidFill>
              </a:defRPr>
            </a:pPr>
          </a:p>
        </p:txBody>
      </p:sp>
      <p:sp>
        <p:nvSpPr>
          <p:cNvPr id="1660" name="Title Text"/>
          <p:cNvSpPr txBox="1"/>
          <p:nvPr>
            <p:ph type="title"/>
          </p:nvPr>
        </p:nvSpPr>
        <p:spPr>
          <a:xfrm>
            <a:off x="2214403" y="8303174"/>
            <a:ext cx="5826846" cy="642135"/>
          </a:xfrm>
          <a:prstGeom prst="rect">
            <a:avLst/>
          </a:prstGeom>
        </p:spPr>
        <p:txBody>
          <a:bodyPr anchor="b"/>
          <a:lstStyle>
            <a:lvl1pPr algn="ctr">
              <a:lnSpc>
                <a:spcPct val="110000"/>
              </a:lnSpc>
              <a:defRPr sz="4000">
                <a:latin typeface="Georgia"/>
                <a:ea typeface="Georgia"/>
                <a:cs typeface="Georgia"/>
                <a:sym typeface="Georgia"/>
              </a:defRPr>
            </a:lvl1pPr>
          </a:lstStyle>
          <a:p>
            <a:pPr/>
            <a:r>
              <a:t>Title Text</a:t>
            </a:r>
          </a:p>
        </p:txBody>
      </p:sp>
      <p:sp>
        <p:nvSpPr>
          <p:cNvPr id="1661" name="Body Level One…"/>
          <p:cNvSpPr txBox="1"/>
          <p:nvPr>
            <p:ph type="body" sz="quarter" idx="1"/>
          </p:nvPr>
        </p:nvSpPr>
        <p:spPr>
          <a:xfrm>
            <a:off x="2094084" y="9515261"/>
            <a:ext cx="5795557" cy="255289"/>
          </a:xfrm>
          <a:prstGeom prst="rect">
            <a:avLst/>
          </a:prstGeom>
        </p:spPr>
        <p:txBody>
          <a:bodyPr>
            <a:normAutofit fontScale="100000" lnSpcReduction="0"/>
          </a:bodyPr>
          <a:lstStyle>
            <a:lvl1pPr marL="609600" indent="-381000" algn="ctr">
              <a:lnSpc>
                <a:spcPct val="100000"/>
              </a:lnSpc>
              <a:spcBef>
                <a:spcPts val="200"/>
              </a:spcBef>
              <a:buClrTx/>
              <a:buSzTx/>
              <a:buFontTx/>
              <a:buNone/>
              <a:defRPr b="1" sz="1800">
                <a:solidFill>
                  <a:srgbClr val="000000"/>
                </a:solidFill>
              </a:defRPr>
            </a:lvl1pPr>
            <a:lvl2pPr marL="609600" indent="76200" algn="ctr">
              <a:lnSpc>
                <a:spcPct val="100000"/>
              </a:lnSpc>
              <a:spcBef>
                <a:spcPts val="200"/>
              </a:spcBef>
              <a:buClrTx/>
              <a:buSzTx/>
              <a:buFontTx/>
              <a:buNone/>
              <a:defRPr b="1" sz="1800">
                <a:solidFill>
                  <a:srgbClr val="000000"/>
                </a:solidFill>
              </a:defRPr>
            </a:lvl2pPr>
            <a:lvl3pPr marL="609600" indent="533400" algn="ctr">
              <a:lnSpc>
                <a:spcPct val="100000"/>
              </a:lnSpc>
              <a:spcBef>
                <a:spcPts val="200"/>
              </a:spcBef>
              <a:buClrTx/>
              <a:buSzTx/>
              <a:buFontTx/>
              <a:buNone/>
              <a:defRPr b="1" sz="1800">
                <a:solidFill>
                  <a:srgbClr val="000000"/>
                </a:solidFill>
              </a:defRPr>
            </a:lvl3pPr>
            <a:lvl4pPr marL="609600" indent="990600" algn="ctr">
              <a:lnSpc>
                <a:spcPct val="100000"/>
              </a:lnSpc>
              <a:spcBef>
                <a:spcPts val="200"/>
              </a:spcBef>
              <a:buClrTx/>
              <a:buSzTx/>
              <a:buFontTx/>
              <a:buNone/>
              <a:defRPr b="1" sz="1800">
                <a:solidFill>
                  <a:srgbClr val="000000"/>
                </a:solidFill>
              </a:defRPr>
            </a:lvl4pPr>
            <a:lvl5pPr marL="609600" indent="1447800" algn="ctr">
              <a:lnSpc>
                <a:spcPct val="100000"/>
              </a:lnSpc>
              <a:spcBef>
                <a:spcPts val="200"/>
              </a:spcBef>
              <a:buClrTx/>
              <a:buSzTx/>
              <a:buFontTx/>
              <a:buNone/>
              <a:defRPr b="1" sz="1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662"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rey">
    <p:spTree>
      <p:nvGrpSpPr>
        <p:cNvPr id="1" name=""/>
        <p:cNvGrpSpPr/>
        <p:nvPr/>
      </p:nvGrpSpPr>
      <p:grpSpPr>
        <a:xfrm>
          <a:off x="0" y="0"/>
          <a:ext cx="0" cy="0"/>
          <a:chOff x="0" y="0"/>
          <a:chExt cx="0" cy="0"/>
        </a:xfrm>
      </p:grpSpPr>
      <p:sp>
        <p:nvSpPr>
          <p:cNvPr id="1669" name="Google Shape;1824;p266"/>
          <p:cNvSpPr/>
          <p:nvPr/>
        </p:nvSpPr>
        <p:spPr>
          <a:xfrm>
            <a:off x="1354665" y="761999"/>
            <a:ext cx="21674669" cy="12192002"/>
          </a:xfrm>
          <a:prstGeom prst="rect">
            <a:avLst/>
          </a:prstGeom>
          <a:solidFill>
            <a:srgbClr val="9C9FA4"/>
          </a:solidFill>
          <a:ln w="12700">
            <a:miter lim="400000"/>
          </a:ln>
        </p:spPr>
        <p:txBody>
          <a:bodyPr lIns="108373" tIns="108373" rIns="108373" bIns="108373" anchor="ctr"/>
          <a:lstStyle/>
          <a:p>
            <a:pPr algn="ctr">
              <a:defRPr sz="6000">
                <a:latin typeface="Helvetica Neue"/>
                <a:ea typeface="Helvetica Neue"/>
                <a:cs typeface="Helvetica Neue"/>
                <a:sym typeface="Helvetica Neue"/>
              </a:defRPr>
            </a:pPr>
          </a:p>
        </p:txBody>
      </p:sp>
      <p:sp>
        <p:nvSpPr>
          <p:cNvPr id="1670" name="Slide Number"/>
          <p:cNvSpPr txBox="1"/>
          <p:nvPr>
            <p:ph type="sldNum" sz="quarter" idx="2"/>
          </p:nvPr>
        </p:nvSpPr>
        <p:spPr>
          <a:xfrm>
            <a:off x="22310806" y="12020907"/>
            <a:ext cx="627230" cy="619094"/>
          </a:xfrm>
          <a:prstGeom prst="rect">
            <a:avLst/>
          </a:prstGeom>
        </p:spPr>
        <p:txBody>
          <a:bodyPr lIns="81244" tIns="81244" rIns="81244" bIns="81244" anchor="t"/>
          <a:lstStyle>
            <a:lvl1pPr>
              <a:defRPr sz="3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3_2">
    <p:spTree>
      <p:nvGrpSpPr>
        <p:cNvPr id="1" name=""/>
        <p:cNvGrpSpPr/>
        <p:nvPr/>
      </p:nvGrpSpPr>
      <p:grpSpPr>
        <a:xfrm>
          <a:off x="0" y="0"/>
          <a:ext cx="0" cy="0"/>
          <a:chOff x="0" y="0"/>
          <a:chExt cx="0" cy="0"/>
        </a:xfrm>
      </p:grpSpPr>
      <p:sp>
        <p:nvSpPr>
          <p:cNvPr id="128" name="Slide Number"/>
          <p:cNvSpPr txBox="1"/>
          <p:nvPr>
            <p:ph type="sldNum" sz="quarter" idx="2"/>
          </p:nvPr>
        </p:nvSpPr>
        <p:spPr>
          <a:xfrm>
            <a:off x="22028585" y="12084853"/>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1">
    <p:spTree>
      <p:nvGrpSpPr>
        <p:cNvPr id="1" name=""/>
        <p:cNvGrpSpPr/>
        <p:nvPr/>
      </p:nvGrpSpPr>
      <p:grpSpPr>
        <a:xfrm>
          <a:off x="0" y="0"/>
          <a:ext cx="0" cy="0"/>
          <a:chOff x="0" y="0"/>
          <a:chExt cx="0" cy="0"/>
        </a:xfrm>
      </p:grpSpPr>
      <p:sp>
        <p:nvSpPr>
          <p:cNvPr id="1677" name="Google Shape;1831;p268"/>
          <p:cNvSpPr/>
          <p:nvPr/>
        </p:nvSpPr>
        <p:spPr>
          <a:xfrm>
            <a:off x="1354665" y="761999"/>
            <a:ext cx="14393603" cy="6096357"/>
          </a:xfrm>
          <a:prstGeom prst="rect">
            <a:avLst/>
          </a:prstGeom>
          <a:solidFill>
            <a:srgbClr val="464646"/>
          </a:solidFill>
          <a:ln w="12700">
            <a:miter lim="400000"/>
          </a:ln>
        </p:spPr>
        <p:txBody>
          <a:bodyPr lIns="108373" tIns="108373" rIns="108373" bIns="108373" anchor="ctr"/>
          <a:lstStyle/>
          <a:p>
            <a:pPr algn="ctr">
              <a:defRPr>
                <a:solidFill>
                  <a:srgbClr val="FFFFFF"/>
                </a:solidFill>
              </a:defRPr>
            </a:pPr>
          </a:p>
        </p:txBody>
      </p:sp>
      <p:sp>
        <p:nvSpPr>
          <p:cNvPr id="1678" name="Google Shape;1832;p268"/>
          <p:cNvSpPr/>
          <p:nvPr/>
        </p:nvSpPr>
        <p:spPr>
          <a:xfrm>
            <a:off x="1354665" y="6858000"/>
            <a:ext cx="14393603" cy="2032356"/>
          </a:xfrm>
          <a:prstGeom prst="rect">
            <a:avLst/>
          </a:prstGeom>
          <a:solidFill>
            <a:srgbClr val="D04A02"/>
          </a:solidFill>
          <a:ln w="12700">
            <a:miter lim="400000"/>
          </a:ln>
        </p:spPr>
        <p:txBody>
          <a:bodyPr lIns="108373" tIns="108373" rIns="108373" bIns="108373" anchor="ctr"/>
          <a:lstStyle/>
          <a:p>
            <a:pPr algn="ctr">
              <a:defRPr>
                <a:solidFill>
                  <a:srgbClr val="FFFFFF"/>
                </a:solidFill>
              </a:defRPr>
            </a:pPr>
          </a:p>
        </p:txBody>
      </p:sp>
      <p:sp>
        <p:nvSpPr>
          <p:cNvPr id="1679" name="Google Shape;1833;p268"/>
          <p:cNvSpPr/>
          <p:nvPr/>
        </p:nvSpPr>
        <p:spPr>
          <a:xfrm>
            <a:off x="15748001" y="761999"/>
            <a:ext cx="7281069" cy="6096357"/>
          </a:xfrm>
          <a:prstGeom prst="rect">
            <a:avLst/>
          </a:prstGeom>
          <a:solidFill>
            <a:srgbClr val="EB8C00"/>
          </a:solidFill>
          <a:ln w="12700">
            <a:miter lim="400000"/>
          </a:ln>
        </p:spPr>
        <p:txBody>
          <a:bodyPr lIns="108373" tIns="108373" rIns="108373" bIns="108373" anchor="ctr"/>
          <a:lstStyle/>
          <a:p>
            <a:pPr algn="ctr">
              <a:defRPr>
                <a:solidFill>
                  <a:srgbClr val="FFFFFF"/>
                </a:solidFill>
              </a:defRPr>
            </a:pPr>
          </a:p>
        </p:txBody>
      </p:sp>
      <p:sp>
        <p:nvSpPr>
          <p:cNvPr id="1680" name="Title Text"/>
          <p:cNvSpPr txBox="1"/>
          <p:nvPr>
            <p:ph type="title"/>
          </p:nvPr>
        </p:nvSpPr>
        <p:spPr>
          <a:xfrm>
            <a:off x="2142064" y="1524000"/>
            <a:ext cx="13188269" cy="4713956"/>
          </a:xfrm>
          <a:prstGeom prst="rect">
            <a:avLst/>
          </a:prstGeom>
        </p:spPr>
        <p:txBody>
          <a:bodyPr lIns="0" tIns="0" rIns="0" bIns="0" anchor="b"/>
          <a:lstStyle>
            <a:lvl1pPr>
              <a:lnSpc>
                <a:spcPct val="85000"/>
              </a:lnSpc>
              <a:defRPr sz="11800">
                <a:solidFill>
                  <a:srgbClr val="FFFFFF"/>
                </a:solidFill>
                <a:latin typeface="Georgia"/>
                <a:ea typeface="Georgia"/>
                <a:cs typeface="Georgia"/>
                <a:sym typeface="Georgia"/>
              </a:defRPr>
            </a:lvl1pPr>
          </a:lstStyle>
          <a:p>
            <a:pPr/>
            <a:r>
              <a:t>Title Text</a:t>
            </a:r>
          </a:p>
        </p:txBody>
      </p:sp>
      <p:sp>
        <p:nvSpPr>
          <p:cNvPr id="1681" name="Body Level One…"/>
          <p:cNvSpPr txBox="1"/>
          <p:nvPr>
            <p:ph type="body" sz="quarter" idx="1"/>
          </p:nvPr>
        </p:nvSpPr>
        <p:spPr>
          <a:xfrm>
            <a:off x="2142069" y="7426959"/>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1682" name="Google Shape;1836;p268" descr="Google Shape;1836;p268"/>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1683"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1 Grey">
    <p:spTree>
      <p:nvGrpSpPr>
        <p:cNvPr id="1" name=""/>
        <p:cNvGrpSpPr/>
        <p:nvPr/>
      </p:nvGrpSpPr>
      <p:grpSpPr>
        <a:xfrm>
          <a:off x="0" y="0"/>
          <a:ext cx="0" cy="0"/>
          <a:chOff x="0" y="0"/>
          <a:chExt cx="0" cy="0"/>
        </a:xfrm>
      </p:grpSpPr>
      <p:sp>
        <p:nvSpPr>
          <p:cNvPr id="1690" name="Google Shape;1838;p269"/>
          <p:cNvSpPr/>
          <p:nvPr/>
        </p:nvSpPr>
        <p:spPr>
          <a:xfrm>
            <a:off x="1354665" y="761999"/>
            <a:ext cx="14393603" cy="6096357"/>
          </a:xfrm>
          <a:prstGeom prst="rect">
            <a:avLst/>
          </a:prstGeom>
          <a:solidFill>
            <a:srgbClr val="7D7D7D"/>
          </a:solidFill>
          <a:ln w="12700">
            <a:miter lim="400000"/>
          </a:ln>
        </p:spPr>
        <p:txBody>
          <a:bodyPr lIns="108373" tIns="108373" rIns="108373" bIns="108373" anchor="ctr"/>
          <a:lstStyle/>
          <a:p>
            <a:pPr algn="ctr">
              <a:defRPr>
                <a:solidFill>
                  <a:srgbClr val="FFFFFF"/>
                </a:solidFill>
              </a:defRPr>
            </a:pPr>
          </a:p>
        </p:txBody>
      </p:sp>
      <p:sp>
        <p:nvSpPr>
          <p:cNvPr id="1691" name="Google Shape;1839;p269"/>
          <p:cNvSpPr/>
          <p:nvPr/>
        </p:nvSpPr>
        <p:spPr>
          <a:xfrm>
            <a:off x="1354665" y="6858000"/>
            <a:ext cx="14393603" cy="2032356"/>
          </a:xfrm>
          <a:prstGeom prst="rect">
            <a:avLst/>
          </a:prstGeom>
          <a:solidFill>
            <a:srgbClr val="464646"/>
          </a:solidFill>
          <a:ln w="12700">
            <a:miter lim="400000"/>
          </a:ln>
        </p:spPr>
        <p:txBody>
          <a:bodyPr lIns="108373" tIns="108373" rIns="108373" bIns="108373" anchor="ctr"/>
          <a:lstStyle/>
          <a:p>
            <a:pPr algn="ctr">
              <a:defRPr>
                <a:solidFill>
                  <a:srgbClr val="FFFFFF"/>
                </a:solidFill>
              </a:defRPr>
            </a:pPr>
          </a:p>
        </p:txBody>
      </p:sp>
      <p:sp>
        <p:nvSpPr>
          <p:cNvPr id="1692" name="Google Shape;1840;p269"/>
          <p:cNvSpPr/>
          <p:nvPr/>
        </p:nvSpPr>
        <p:spPr>
          <a:xfrm>
            <a:off x="15748001" y="761999"/>
            <a:ext cx="7281069" cy="6096357"/>
          </a:xfrm>
          <a:prstGeom prst="rect">
            <a:avLst/>
          </a:prstGeom>
          <a:solidFill>
            <a:srgbClr val="DEDEDE"/>
          </a:solidFill>
          <a:ln w="12700">
            <a:miter lim="400000"/>
          </a:ln>
        </p:spPr>
        <p:txBody>
          <a:bodyPr lIns="108373" tIns="108373" rIns="108373" bIns="108373" anchor="ctr"/>
          <a:lstStyle/>
          <a:p>
            <a:pPr algn="ctr">
              <a:defRPr>
                <a:solidFill>
                  <a:srgbClr val="FFFFFF"/>
                </a:solidFill>
              </a:defRPr>
            </a:pPr>
          </a:p>
        </p:txBody>
      </p:sp>
      <p:sp>
        <p:nvSpPr>
          <p:cNvPr id="1693" name="Title Text"/>
          <p:cNvSpPr txBox="1"/>
          <p:nvPr>
            <p:ph type="title"/>
          </p:nvPr>
        </p:nvSpPr>
        <p:spPr>
          <a:xfrm>
            <a:off x="2142064" y="1524000"/>
            <a:ext cx="13188269" cy="4713956"/>
          </a:xfrm>
          <a:prstGeom prst="rect">
            <a:avLst/>
          </a:prstGeom>
        </p:spPr>
        <p:txBody>
          <a:bodyPr lIns="0" tIns="0" rIns="0" bIns="0" anchor="b"/>
          <a:lstStyle>
            <a:lvl1pPr>
              <a:lnSpc>
                <a:spcPct val="85000"/>
              </a:lnSpc>
              <a:defRPr sz="11800">
                <a:solidFill>
                  <a:srgbClr val="FFFFFF"/>
                </a:solidFill>
                <a:latin typeface="Georgia"/>
                <a:ea typeface="Georgia"/>
                <a:cs typeface="Georgia"/>
                <a:sym typeface="Georgia"/>
              </a:defRPr>
            </a:lvl1pPr>
          </a:lstStyle>
          <a:p>
            <a:pPr/>
            <a:r>
              <a:t>Title Text</a:t>
            </a:r>
          </a:p>
        </p:txBody>
      </p:sp>
      <p:sp>
        <p:nvSpPr>
          <p:cNvPr id="1694" name="Body Level One…"/>
          <p:cNvSpPr txBox="1"/>
          <p:nvPr>
            <p:ph type="body" sz="quarter" idx="1"/>
          </p:nvPr>
        </p:nvSpPr>
        <p:spPr>
          <a:xfrm>
            <a:off x="2142069" y="7426959"/>
            <a:ext cx="9737958"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1695" name="Google Shape;1843;p269" descr="Google Shape;1843;p269"/>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1696"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1 Dark Grey">
    <p:spTree>
      <p:nvGrpSpPr>
        <p:cNvPr id="1" name=""/>
        <p:cNvGrpSpPr/>
        <p:nvPr/>
      </p:nvGrpSpPr>
      <p:grpSpPr>
        <a:xfrm>
          <a:off x="0" y="0"/>
          <a:ext cx="0" cy="0"/>
          <a:chOff x="0" y="0"/>
          <a:chExt cx="0" cy="0"/>
        </a:xfrm>
      </p:grpSpPr>
      <p:sp>
        <p:nvSpPr>
          <p:cNvPr id="1703" name="Google Shape;1845;p270"/>
          <p:cNvSpPr/>
          <p:nvPr/>
        </p:nvSpPr>
        <p:spPr>
          <a:xfrm>
            <a:off x="1354665" y="761999"/>
            <a:ext cx="14393603" cy="6096357"/>
          </a:xfrm>
          <a:prstGeom prst="rect">
            <a:avLst/>
          </a:prstGeom>
          <a:solidFill>
            <a:srgbClr val="464646"/>
          </a:solidFill>
          <a:ln w="12700">
            <a:miter lim="400000"/>
          </a:ln>
        </p:spPr>
        <p:txBody>
          <a:bodyPr lIns="108373" tIns="108373" rIns="108373" bIns="108373" anchor="ctr"/>
          <a:lstStyle/>
          <a:p>
            <a:pPr algn="ctr">
              <a:defRPr>
                <a:solidFill>
                  <a:srgbClr val="FFFFFF"/>
                </a:solidFill>
              </a:defRPr>
            </a:pPr>
          </a:p>
        </p:txBody>
      </p:sp>
      <p:sp>
        <p:nvSpPr>
          <p:cNvPr id="1704" name="Google Shape;1846;p270"/>
          <p:cNvSpPr/>
          <p:nvPr/>
        </p:nvSpPr>
        <p:spPr>
          <a:xfrm>
            <a:off x="1354665" y="6858000"/>
            <a:ext cx="14393603" cy="2032356"/>
          </a:xfrm>
          <a:prstGeom prst="rect">
            <a:avLst/>
          </a:prstGeom>
          <a:solidFill>
            <a:srgbClr val="7D7D7D"/>
          </a:solidFill>
          <a:ln w="12700">
            <a:miter lim="400000"/>
          </a:ln>
        </p:spPr>
        <p:txBody>
          <a:bodyPr lIns="108373" tIns="108373" rIns="108373" bIns="108373" anchor="ctr"/>
          <a:lstStyle/>
          <a:p>
            <a:pPr algn="ctr">
              <a:defRPr>
                <a:solidFill>
                  <a:srgbClr val="464646"/>
                </a:solidFill>
              </a:defRPr>
            </a:pPr>
          </a:p>
        </p:txBody>
      </p:sp>
      <p:sp>
        <p:nvSpPr>
          <p:cNvPr id="1705" name="Google Shape;1847;p270"/>
          <p:cNvSpPr/>
          <p:nvPr/>
        </p:nvSpPr>
        <p:spPr>
          <a:xfrm>
            <a:off x="15748001" y="761999"/>
            <a:ext cx="7281069" cy="6096357"/>
          </a:xfrm>
          <a:prstGeom prst="rect">
            <a:avLst/>
          </a:prstGeom>
          <a:solidFill>
            <a:srgbClr val="DEDEDE"/>
          </a:solidFill>
          <a:ln w="12700">
            <a:miter lim="400000"/>
          </a:ln>
        </p:spPr>
        <p:txBody>
          <a:bodyPr lIns="108373" tIns="108373" rIns="108373" bIns="108373" anchor="ctr"/>
          <a:lstStyle/>
          <a:p>
            <a:pPr algn="ctr">
              <a:defRPr>
                <a:solidFill>
                  <a:srgbClr val="FFFFFF"/>
                </a:solidFill>
              </a:defRPr>
            </a:pPr>
          </a:p>
        </p:txBody>
      </p:sp>
      <p:sp>
        <p:nvSpPr>
          <p:cNvPr id="1706" name="Title Text"/>
          <p:cNvSpPr txBox="1"/>
          <p:nvPr>
            <p:ph type="title"/>
          </p:nvPr>
        </p:nvSpPr>
        <p:spPr>
          <a:xfrm>
            <a:off x="2142064" y="1524000"/>
            <a:ext cx="13188269" cy="4713956"/>
          </a:xfrm>
          <a:prstGeom prst="rect">
            <a:avLst/>
          </a:prstGeom>
        </p:spPr>
        <p:txBody>
          <a:bodyPr lIns="0" tIns="0" rIns="0" bIns="0" anchor="b"/>
          <a:lstStyle>
            <a:lvl1pPr>
              <a:lnSpc>
                <a:spcPct val="85000"/>
              </a:lnSpc>
              <a:defRPr sz="11800">
                <a:solidFill>
                  <a:srgbClr val="FFFFFF"/>
                </a:solidFill>
                <a:latin typeface="Georgia"/>
                <a:ea typeface="Georgia"/>
                <a:cs typeface="Georgia"/>
                <a:sym typeface="Georgia"/>
              </a:defRPr>
            </a:lvl1pPr>
          </a:lstStyle>
          <a:p>
            <a:pPr/>
            <a:r>
              <a:t>Title Text</a:t>
            </a:r>
          </a:p>
        </p:txBody>
      </p:sp>
      <p:sp>
        <p:nvSpPr>
          <p:cNvPr id="1707" name="Body Level One…"/>
          <p:cNvSpPr txBox="1"/>
          <p:nvPr>
            <p:ph type="body" sz="quarter" idx="1"/>
          </p:nvPr>
        </p:nvSpPr>
        <p:spPr>
          <a:xfrm>
            <a:off x="2142069" y="7426959"/>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08" name="Google Shape;1850;p270" descr="Google Shape;1850;p270"/>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1709"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All Grey">
    <p:bg>
      <p:bgPr>
        <a:solidFill>
          <a:srgbClr val="464646"/>
        </a:solidFill>
      </p:bgPr>
    </p:bg>
    <p:spTree>
      <p:nvGrpSpPr>
        <p:cNvPr id="1" name=""/>
        <p:cNvGrpSpPr/>
        <p:nvPr/>
      </p:nvGrpSpPr>
      <p:grpSpPr>
        <a:xfrm>
          <a:off x="0" y="0"/>
          <a:ext cx="0" cy="0"/>
          <a:chOff x="0" y="0"/>
          <a:chExt cx="0" cy="0"/>
        </a:xfrm>
      </p:grpSpPr>
      <p:sp>
        <p:nvSpPr>
          <p:cNvPr id="1716" name="Title Text"/>
          <p:cNvSpPr txBox="1"/>
          <p:nvPr>
            <p:ph type="title"/>
          </p:nvPr>
        </p:nvSpPr>
        <p:spPr>
          <a:xfrm>
            <a:off x="2142064" y="1524000"/>
            <a:ext cx="13188269" cy="4713956"/>
          </a:xfrm>
          <a:prstGeom prst="rect">
            <a:avLst/>
          </a:prstGeom>
        </p:spPr>
        <p:txBody>
          <a:bodyPr lIns="0" tIns="0" rIns="0" bIns="0" anchor="b"/>
          <a:lstStyle>
            <a:lvl1pPr>
              <a:lnSpc>
                <a:spcPct val="85000"/>
              </a:lnSpc>
              <a:defRPr sz="11800">
                <a:solidFill>
                  <a:srgbClr val="FFFFFF"/>
                </a:solidFill>
                <a:latin typeface="Georgia"/>
                <a:ea typeface="Georgia"/>
                <a:cs typeface="Georgia"/>
                <a:sym typeface="Georgia"/>
              </a:defRPr>
            </a:lvl1pPr>
          </a:lstStyle>
          <a:p>
            <a:pPr/>
            <a:r>
              <a:t>Title Text</a:t>
            </a:r>
          </a:p>
        </p:txBody>
      </p:sp>
      <p:sp>
        <p:nvSpPr>
          <p:cNvPr id="1717" name="Body Level One…"/>
          <p:cNvSpPr txBox="1"/>
          <p:nvPr>
            <p:ph type="body" sz="quarter" idx="1"/>
          </p:nvPr>
        </p:nvSpPr>
        <p:spPr>
          <a:xfrm>
            <a:off x="2142067" y="7426959"/>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18" name="Google Shape;1854;p271" descr="Google Shape;1854;p271"/>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1719"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All White">
    <p:spTree>
      <p:nvGrpSpPr>
        <p:cNvPr id="1" name=""/>
        <p:cNvGrpSpPr/>
        <p:nvPr/>
      </p:nvGrpSpPr>
      <p:grpSpPr>
        <a:xfrm>
          <a:off x="0" y="0"/>
          <a:ext cx="0" cy="0"/>
          <a:chOff x="0" y="0"/>
          <a:chExt cx="0" cy="0"/>
        </a:xfrm>
      </p:grpSpPr>
      <p:sp>
        <p:nvSpPr>
          <p:cNvPr id="1726" name="Title Text"/>
          <p:cNvSpPr txBox="1"/>
          <p:nvPr>
            <p:ph type="title"/>
          </p:nvPr>
        </p:nvSpPr>
        <p:spPr>
          <a:xfrm>
            <a:off x="2142064" y="1524000"/>
            <a:ext cx="13188269" cy="4713956"/>
          </a:xfrm>
          <a:prstGeom prst="rect">
            <a:avLst/>
          </a:prstGeom>
        </p:spPr>
        <p:txBody>
          <a:bodyPr lIns="0" tIns="0" rIns="0" bIns="0" anchor="b"/>
          <a:lstStyle>
            <a:lvl1pPr>
              <a:lnSpc>
                <a:spcPct val="85000"/>
              </a:lnSpc>
              <a:defRPr sz="11800">
                <a:latin typeface="Georgia"/>
                <a:ea typeface="Georgia"/>
                <a:cs typeface="Georgia"/>
                <a:sym typeface="Georgia"/>
              </a:defRPr>
            </a:lvl1pPr>
          </a:lstStyle>
          <a:p>
            <a:pPr/>
            <a:r>
              <a:t>Title Text</a:t>
            </a:r>
          </a:p>
        </p:txBody>
      </p:sp>
      <p:sp>
        <p:nvSpPr>
          <p:cNvPr id="1727" name="Body Level One…"/>
          <p:cNvSpPr txBox="1"/>
          <p:nvPr>
            <p:ph type="body" sz="quarter" idx="1"/>
          </p:nvPr>
        </p:nvSpPr>
        <p:spPr>
          <a:xfrm>
            <a:off x="2142067" y="7426959"/>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000000"/>
                </a:solidFill>
              </a:defRPr>
            </a:lvl1pPr>
            <a:lvl2pPr marL="812800" indent="-203200">
              <a:lnSpc>
                <a:spcPct val="100000"/>
              </a:lnSpc>
              <a:buClrTx/>
              <a:buSzTx/>
              <a:buFontTx/>
              <a:buNone/>
              <a:defRPr sz="3000">
                <a:solidFill>
                  <a:srgbClr val="000000"/>
                </a:solidFill>
              </a:defRPr>
            </a:lvl2pPr>
            <a:lvl3pPr marL="812800" indent="254000">
              <a:lnSpc>
                <a:spcPct val="100000"/>
              </a:lnSpc>
              <a:buClrTx/>
              <a:buSzTx/>
              <a:buFontTx/>
              <a:buNone/>
              <a:defRPr sz="3000">
                <a:solidFill>
                  <a:srgbClr val="000000"/>
                </a:solidFill>
              </a:defRPr>
            </a:lvl3pPr>
            <a:lvl4pPr marL="812800" indent="711200">
              <a:lnSpc>
                <a:spcPct val="100000"/>
              </a:lnSpc>
              <a:buClrTx/>
              <a:buSzTx/>
              <a:buFontTx/>
              <a:buNone/>
              <a:defRPr sz="3000">
                <a:solidFill>
                  <a:srgbClr val="000000"/>
                </a:solidFill>
              </a:defRPr>
            </a:lvl4pPr>
            <a:lvl5pPr marL="812800" indent="1168400">
              <a:lnSpc>
                <a:spcPct val="100000"/>
              </a:lnSpc>
              <a:buClrTx/>
              <a:buSzTx/>
              <a:buFontTx/>
              <a:buNone/>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28" name="Google Shape;1858;p272" descr="Google Shape;1858;p272"/>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1729"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2">
    <p:spTree>
      <p:nvGrpSpPr>
        <p:cNvPr id="1" name=""/>
        <p:cNvGrpSpPr/>
        <p:nvPr/>
      </p:nvGrpSpPr>
      <p:grpSpPr>
        <a:xfrm>
          <a:off x="0" y="0"/>
          <a:ext cx="0" cy="0"/>
          <a:chOff x="0" y="0"/>
          <a:chExt cx="0" cy="0"/>
        </a:xfrm>
      </p:grpSpPr>
      <p:sp>
        <p:nvSpPr>
          <p:cNvPr id="1736" name="Google Shape;1860;p273"/>
          <p:cNvSpPr/>
          <p:nvPr/>
        </p:nvSpPr>
        <p:spPr>
          <a:xfrm>
            <a:off x="12192000" y="761999"/>
            <a:ext cx="10837334" cy="8135111"/>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1737" name="Google Shape;1861;p273"/>
          <p:cNvSpPr/>
          <p:nvPr/>
        </p:nvSpPr>
        <p:spPr>
          <a:xfrm>
            <a:off x="1354665" y="761999"/>
            <a:ext cx="10837335" cy="8135111"/>
          </a:xfrm>
          <a:prstGeom prst="rect">
            <a:avLst/>
          </a:prstGeom>
          <a:solidFill>
            <a:srgbClr val="464646"/>
          </a:solidFill>
          <a:ln w="12700">
            <a:miter lim="400000"/>
          </a:ln>
        </p:spPr>
        <p:txBody>
          <a:bodyPr lIns="108373" tIns="108373" rIns="108373" bIns="108373" anchor="ctr"/>
          <a:lstStyle/>
          <a:p>
            <a:pPr algn="ctr">
              <a:defRPr>
                <a:solidFill>
                  <a:srgbClr val="FFFFFF"/>
                </a:solidFill>
              </a:defRPr>
            </a:pPr>
          </a:p>
        </p:txBody>
      </p:sp>
      <p:sp>
        <p:nvSpPr>
          <p:cNvPr id="1738" name="Google Shape;1862;p273"/>
          <p:cNvSpPr/>
          <p:nvPr/>
        </p:nvSpPr>
        <p:spPr>
          <a:xfrm>
            <a:off x="1354665" y="8896777"/>
            <a:ext cx="10837335" cy="4056890"/>
          </a:xfrm>
          <a:prstGeom prst="rect">
            <a:avLst/>
          </a:prstGeom>
          <a:solidFill>
            <a:srgbClr val="D04A02"/>
          </a:solidFill>
          <a:ln w="12700">
            <a:miter lim="400000"/>
          </a:ln>
        </p:spPr>
        <p:txBody>
          <a:bodyPr lIns="108373" tIns="108373" rIns="108373" bIns="108373" anchor="ctr"/>
          <a:lstStyle/>
          <a:p>
            <a:pPr algn="ctr">
              <a:defRPr>
                <a:solidFill>
                  <a:srgbClr val="FFFFFF"/>
                </a:solidFill>
              </a:defRPr>
            </a:pPr>
          </a:p>
        </p:txBody>
      </p:sp>
      <p:sp>
        <p:nvSpPr>
          <p:cNvPr id="1739" name="Title Text"/>
          <p:cNvSpPr txBox="1"/>
          <p:nvPr>
            <p:ph type="title"/>
          </p:nvPr>
        </p:nvSpPr>
        <p:spPr>
          <a:xfrm>
            <a:off x="2142067" y="1524000"/>
            <a:ext cx="9730846" cy="4064001"/>
          </a:xfrm>
          <a:prstGeom prst="rect">
            <a:avLst/>
          </a:prstGeom>
        </p:spPr>
        <p:txBody>
          <a:bodyPr lIns="0" tIns="0" rIns="0" bIns="0"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1740" name="Body Level One…"/>
          <p:cNvSpPr txBox="1"/>
          <p:nvPr>
            <p:ph type="body" sz="quarter" idx="1"/>
          </p:nvPr>
        </p:nvSpPr>
        <p:spPr>
          <a:xfrm>
            <a:off x="2142067" y="9831500"/>
            <a:ext cx="9730846" cy="1056712"/>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41" name="Google Shape;1865;p273" descr="Google Shape;1865;p273"/>
          <p:cNvPicPr>
            <a:picLocks noChangeAspect="1"/>
          </p:cNvPicPr>
          <p:nvPr/>
        </p:nvPicPr>
        <p:blipFill>
          <a:blip r:embed="rId2">
            <a:extLst/>
          </a:blip>
          <a:stretch>
            <a:fillRect/>
          </a:stretch>
        </p:blipFill>
        <p:spPr>
          <a:xfrm>
            <a:off x="19732866" y="10239248"/>
            <a:ext cx="2909828" cy="2402106"/>
          </a:xfrm>
          <a:prstGeom prst="rect">
            <a:avLst/>
          </a:prstGeom>
          <a:ln w="12700">
            <a:miter lim="400000"/>
          </a:ln>
        </p:spPr>
      </p:pic>
      <p:sp>
        <p:nvSpPr>
          <p:cNvPr id="1742"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749" name="Google Shape;1867;p274"/>
          <p:cNvSpPr/>
          <p:nvPr/>
        </p:nvSpPr>
        <p:spPr>
          <a:xfrm>
            <a:off x="12192000" y="761999"/>
            <a:ext cx="10837334"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1750" name="Google Shape;1868;p274"/>
          <p:cNvSpPr/>
          <p:nvPr/>
        </p:nvSpPr>
        <p:spPr>
          <a:xfrm>
            <a:off x="1354665" y="761999"/>
            <a:ext cx="10837335" cy="6096357"/>
          </a:xfrm>
          <a:prstGeom prst="rect">
            <a:avLst/>
          </a:prstGeom>
          <a:solidFill>
            <a:srgbClr val="D04A02"/>
          </a:solidFill>
          <a:ln w="12700">
            <a:miter lim="400000"/>
          </a:ln>
        </p:spPr>
        <p:txBody>
          <a:bodyPr lIns="108373" tIns="108373" rIns="108373" bIns="108373" anchor="ctr"/>
          <a:lstStyle/>
          <a:p>
            <a:pPr algn="ctr">
              <a:defRPr>
                <a:solidFill>
                  <a:srgbClr val="FFFFFF"/>
                </a:solidFill>
              </a:defRPr>
            </a:pPr>
          </a:p>
        </p:txBody>
      </p:sp>
      <p:sp>
        <p:nvSpPr>
          <p:cNvPr id="1751" name="Google Shape;1869;p274"/>
          <p:cNvSpPr/>
          <p:nvPr/>
        </p:nvSpPr>
        <p:spPr>
          <a:xfrm>
            <a:off x="1354665" y="6858000"/>
            <a:ext cx="10837335" cy="2032356"/>
          </a:xfrm>
          <a:prstGeom prst="rect">
            <a:avLst/>
          </a:prstGeom>
          <a:solidFill>
            <a:srgbClr val="464646"/>
          </a:solidFill>
          <a:ln w="12700">
            <a:miter lim="400000"/>
          </a:ln>
        </p:spPr>
        <p:txBody>
          <a:bodyPr lIns="108373" tIns="108373" rIns="108373" bIns="108373" anchor="ctr"/>
          <a:lstStyle/>
          <a:p>
            <a:pPr algn="ctr">
              <a:defRPr>
                <a:solidFill>
                  <a:srgbClr val="FFFFFF"/>
                </a:solidFill>
              </a:defRPr>
            </a:pPr>
          </a:p>
        </p:txBody>
      </p:sp>
      <p:sp>
        <p:nvSpPr>
          <p:cNvPr id="1752" name="Title Text"/>
          <p:cNvSpPr txBox="1"/>
          <p:nvPr>
            <p:ph type="title"/>
          </p:nvPr>
        </p:nvSpPr>
        <p:spPr>
          <a:xfrm>
            <a:off x="2142067" y="1524000"/>
            <a:ext cx="9730846" cy="4064001"/>
          </a:xfrm>
          <a:prstGeom prst="rect">
            <a:avLst/>
          </a:prstGeom>
        </p:spPr>
        <p:txBody>
          <a:bodyPr lIns="0" tIns="0" rIns="0" bIns="0"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1753" name="Body Level One…"/>
          <p:cNvSpPr txBox="1"/>
          <p:nvPr>
            <p:ph type="body" sz="quarter" idx="1"/>
          </p:nvPr>
        </p:nvSpPr>
        <p:spPr>
          <a:xfrm>
            <a:off x="2142067" y="7426959"/>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54" name="Google Shape;1872;p274" descr="Google Shape;1872;p274"/>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1755"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ines">
    <p:bg>
      <p:bgPr>
        <a:solidFill>
          <a:srgbClr val="DEDEDE"/>
        </a:solidFill>
      </p:bgPr>
    </p:bg>
    <p:spTree>
      <p:nvGrpSpPr>
        <p:cNvPr id="1" name=""/>
        <p:cNvGrpSpPr/>
        <p:nvPr/>
      </p:nvGrpSpPr>
      <p:grpSpPr>
        <a:xfrm>
          <a:off x="0" y="0"/>
          <a:ext cx="0" cy="0"/>
          <a:chOff x="0" y="0"/>
          <a:chExt cx="0" cy="0"/>
        </a:xfrm>
      </p:grpSpPr>
      <p:grpSp>
        <p:nvGrpSpPr>
          <p:cNvPr id="1766" name="Google Shape;1874;p275"/>
          <p:cNvGrpSpPr/>
          <p:nvPr/>
        </p:nvGrpSpPr>
        <p:grpSpPr>
          <a:xfrm>
            <a:off x="1354658" y="761992"/>
            <a:ext cx="21674478" cy="12191961"/>
            <a:chOff x="-4" y="-4"/>
            <a:chExt cx="21674477" cy="12191960"/>
          </a:xfrm>
        </p:grpSpPr>
        <p:grpSp>
          <p:nvGrpSpPr>
            <p:cNvPr id="1764" name="Google Shape;1875;p275"/>
            <p:cNvGrpSpPr/>
            <p:nvPr/>
          </p:nvGrpSpPr>
          <p:grpSpPr>
            <a:xfrm>
              <a:off x="-5" y="-5"/>
              <a:ext cx="21674478" cy="12191961"/>
              <a:chOff x="-2" y="-2"/>
              <a:chExt cx="21674477" cy="12191960"/>
            </a:xfrm>
          </p:grpSpPr>
          <p:sp>
            <p:nvSpPr>
              <p:cNvPr id="1762" name="Google Shape;1876;p275"/>
              <p:cNvSpPr/>
              <p:nvPr/>
            </p:nvSpPr>
            <p:spPr>
              <a:xfrm>
                <a:off x="-2" y="6435802"/>
                <a:ext cx="16246691" cy="1381924"/>
              </a:xfrm>
              <a:prstGeom prst="rect">
                <a:avLst/>
              </a:prstGeom>
              <a:solidFill>
                <a:srgbClr val="D04A02"/>
              </a:solidFill>
              <a:ln w="12700" cap="flat">
                <a:noFill/>
                <a:miter lim="400000"/>
              </a:ln>
              <a:effectLst/>
            </p:spPr>
            <p:txBody>
              <a:bodyPr wrap="square" lIns="108373" tIns="108373" rIns="108373" bIns="108373" numCol="1" anchor="t">
                <a:noAutofit/>
              </a:bodyPr>
              <a:lstStyle/>
              <a:p>
                <a:pPr/>
              </a:p>
            </p:txBody>
          </p:sp>
          <p:sp>
            <p:nvSpPr>
              <p:cNvPr id="1763" name="Google Shape;1877;p275"/>
              <p:cNvSpPr/>
              <p:nvPr/>
            </p:nvSpPr>
            <p:spPr>
              <a:xfrm>
                <a:off x="-3" y="-3"/>
                <a:ext cx="21674479" cy="1219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90" y="0"/>
                    </a:moveTo>
                    <a:lnTo>
                      <a:pt x="16190" y="10424"/>
                    </a:lnTo>
                    <a:lnTo>
                      <a:pt x="0" y="10424"/>
                    </a:lnTo>
                    <a:lnTo>
                      <a:pt x="0" y="11404"/>
                    </a:lnTo>
                    <a:lnTo>
                      <a:pt x="16190" y="11404"/>
                    </a:lnTo>
                    <a:lnTo>
                      <a:pt x="16190" y="13852"/>
                    </a:lnTo>
                    <a:lnTo>
                      <a:pt x="0" y="13852"/>
                    </a:lnTo>
                    <a:lnTo>
                      <a:pt x="0" y="14832"/>
                    </a:lnTo>
                    <a:lnTo>
                      <a:pt x="16190" y="14832"/>
                    </a:lnTo>
                    <a:lnTo>
                      <a:pt x="16190" y="21600"/>
                    </a:lnTo>
                    <a:lnTo>
                      <a:pt x="16740" y="21600"/>
                    </a:lnTo>
                    <a:lnTo>
                      <a:pt x="16740" y="14832"/>
                    </a:lnTo>
                    <a:lnTo>
                      <a:pt x="21600" y="14832"/>
                    </a:lnTo>
                    <a:lnTo>
                      <a:pt x="21600" y="13852"/>
                    </a:lnTo>
                    <a:lnTo>
                      <a:pt x="16740" y="13852"/>
                    </a:lnTo>
                    <a:lnTo>
                      <a:pt x="16740" y="11404"/>
                    </a:lnTo>
                    <a:lnTo>
                      <a:pt x="21600" y="11404"/>
                    </a:lnTo>
                    <a:lnTo>
                      <a:pt x="21600" y="10424"/>
                    </a:lnTo>
                    <a:lnTo>
                      <a:pt x="16740" y="10424"/>
                    </a:lnTo>
                    <a:lnTo>
                      <a:pt x="16740" y="0"/>
                    </a:lnTo>
                    <a:lnTo>
                      <a:pt x="16190" y="0"/>
                    </a:lnTo>
                    <a:close/>
                  </a:path>
                </a:pathLst>
              </a:custGeom>
              <a:solidFill>
                <a:srgbClr val="FFFFFF"/>
              </a:solidFill>
              <a:ln w="12700" cap="flat">
                <a:noFill/>
                <a:miter lim="400000"/>
              </a:ln>
              <a:effectLst/>
            </p:spPr>
            <p:txBody>
              <a:bodyPr wrap="square" lIns="108373" tIns="108373" rIns="108373" bIns="108373" numCol="1" anchor="t">
                <a:noAutofit/>
              </a:bodyPr>
              <a:lstStyle/>
              <a:p>
                <a:pPr/>
              </a:p>
            </p:txBody>
          </p:sp>
        </p:grpSp>
        <p:pic>
          <p:nvPicPr>
            <p:cNvPr id="1765" name="Google Shape;1878;p275" descr="Google Shape;1878;p275"/>
            <p:cNvPicPr>
              <a:picLocks noChangeAspect="1"/>
            </p:cNvPicPr>
            <p:nvPr/>
          </p:nvPicPr>
          <p:blipFill>
            <a:blip r:embed="rId2">
              <a:extLst/>
            </a:blip>
            <a:stretch>
              <a:fillRect/>
            </a:stretch>
          </p:blipFill>
          <p:spPr>
            <a:xfrm>
              <a:off x="329135" y="9477250"/>
              <a:ext cx="2909824" cy="2402104"/>
            </a:xfrm>
            <a:prstGeom prst="rect">
              <a:avLst/>
            </a:prstGeom>
            <a:ln w="12700" cap="flat">
              <a:noFill/>
              <a:miter lim="400000"/>
            </a:ln>
            <a:effectLst/>
          </p:spPr>
        </p:pic>
      </p:grpSp>
      <p:sp>
        <p:nvSpPr>
          <p:cNvPr id="1767" name="Body Level One…"/>
          <p:cNvSpPr txBox="1"/>
          <p:nvPr>
            <p:ph type="body" sz="quarter" idx="1"/>
          </p:nvPr>
        </p:nvSpPr>
        <p:spPr>
          <a:xfrm>
            <a:off x="2142069" y="7363967"/>
            <a:ext cx="9730846" cy="1052446"/>
          </a:xfrm>
          <a:prstGeom prst="rect">
            <a:avLst/>
          </a:prstGeom>
        </p:spPr>
        <p:txBody>
          <a:bodyPr lIns="0" tIns="0" rIns="0" bIns="0" anchor="ctr">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768" name="Title Text"/>
          <p:cNvSpPr txBox="1"/>
          <p:nvPr>
            <p:ph type="title"/>
          </p:nvPr>
        </p:nvSpPr>
        <p:spPr>
          <a:xfrm>
            <a:off x="2142069" y="1523995"/>
            <a:ext cx="13188269" cy="3576890"/>
          </a:xfrm>
          <a:prstGeom prst="rect">
            <a:avLst/>
          </a:prstGeom>
        </p:spPr>
        <p:txBody>
          <a:bodyPr lIns="0" tIns="0" rIns="0" bIns="0" anchor="b"/>
          <a:lstStyle>
            <a:lvl1pPr>
              <a:lnSpc>
                <a:spcPct val="85000"/>
              </a:lnSpc>
              <a:defRPr sz="9000">
                <a:solidFill>
                  <a:srgbClr val="FFFFFF"/>
                </a:solidFill>
                <a:latin typeface="Georgia"/>
                <a:ea typeface="Georgia"/>
                <a:cs typeface="Georgia"/>
                <a:sym typeface="Georgia"/>
              </a:defRPr>
            </a:lvl1pPr>
          </a:lstStyle>
          <a:p>
            <a:pPr/>
            <a:r>
              <a:t>Title Text</a:t>
            </a:r>
          </a:p>
        </p:txBody>
      </p:sp>
      <p:sp>
        <p:nvSpPr>
          <p:cNvPr id="1769"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ines 2">
    <p:bg>
      <p:bgPr>
        <a:solidFill>
          <a:srgbClr val="DEDEDE"/>
        </a:solidFill>
      </p:bgPr>
    </p:bg>
    <p:spTree>
      <p:nvGrpSpPr>
        <p:cNvPr id="1" name=""/>
        <p:cNvGrpSpPr/>
        <p:nvPr/>
      </p:nvGrpSpPr>
      <p:grpSpPr>
        <a:xfrm>
          <a:off x="0" y="0"/>
          <a:ext cx="0" cy="0"/>
          <a:chOff x="0" y="0"/>
          <a:chExt cx="0" cy="0"/>
        </a:xfrm>
      </p:grpSpPr>
      <p:grpSp>
        <p:nvGrpSpPr>
          <p:cNvPr id="1778" name="Google Shape;1882;p276"/>
          <p:cNvGrpSpPr/>
          <p:nvPr/>
        </p:nvGrpSpPr>
        <p:grpSpPr>
          <a:xfrm>
            <a:off x="1354666" y="761999"/>
            <a:ext cx="21674667" cy="12192002"/>
            <a:chOff x="0" y="0"/>
            <a:chExt cx="21674666" cy="12192001"/>
          </a:xfrm>
        </p:grpSpPr>
        <p:sp>
          <p:nvSpPr>
            <p:cNvPr id="1776" name="Google Shape;1883;p276"/>
            <p:cNvSpPr/>
            <p:nvPr/>
          </p:nvSpPr>
          <p:spPr>
            <a:xfrm>
              <a:off x="0" y="0"/>
              <a:ext cx="21674667" cy="12192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16742" y="0"/>
                  </a:lnTo>
                  <a:lnTo>
                    <a:pt x="16742" y="10424"/>
                  </a:lnTo>
                  <a:lnTo>
                    <a:pt x="21600" y="10424"/>
                  </a:lnTo>
                  <a:lnTo>
                    <a:pt x="21600" y="11388"/>
                  </a:lnTo>
                  <a:lnTo>
                    <a:pt x="16742" y="11388"/>
                  </a:lnTo>
                  <a:lnTo>
                    <a:pt x="16742" y="13842"/>
                  </a:lnTo>
                  <a:lnTo>
                    <a:pt x="21600" y="13842"/>
                  </a:lnTo>
                  <a:lnTo>
                    <a:pt x="21600" y="14806"/>
                  </a:lnTo>
                  <a:lnTo>
                    <a:pt x="16742" y="14806"/>
                  </a:lnTo>
                  <a:lnTo>
                    <a:pt x="16742" y="21600"/>
                  </a:lnTo>
                  <a:lnTo>
                    <a:pt x="16200" y="21600"/>
                  </a:lnTo>
                  <a:lnTo>
                    <a:pt x="16200" y="14806"/>
                  </a:lnTo>
                  <a:lnTo>
                    <a:pt x="0" y="14806"/>
                  </a:lnTo>
                  <a:lnTo>
                    <a:pt x="0" y="13842"/>
                  </a:lnTo>
                  <a:lnTo>
                    <a:pt x="16200" y="13842"/>
                  </a:lnTo>
                  <a:lnTo>
                    <a:pt x="16200" y="11388"/>
                  </a:lnTo>
                  <a:lnTo>
                    <a:pt x="0" y="11388"/>
                  </a:lnTo>
                  <a:lnTo>
                    <a:pt x="0" y="10424"/>
                  </a:lnTo>
                  <a:lnTo>
                    <a:pt x="16200" y="10424"/>
                  </a:lnTo>
                  <a:close/>
                </a:path>
              </a:pathLst>
            </a:custGeom>
            <a:solidFill>
              <a:srgbClr val="FFFFFF"/>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1777" name="Google Shape;1884;p276" descr="Google Shape;1884;p276"/>
            <p:cNvPicPr>
              <a:picLocks noChangeAspect="1"/>
            </p:cNvPicPr>
            <p:nvPr/>
          </p:nvPicPr>
          <p:blipFill>
            <a:blip r:embed="rId2">
              <a:extLst/>
            </a:blip>
            <a:stretch>
              <a:fillRect/>
            </a:stretch>
          </p:blipFill>
          <p:spPr>
            <a:xfrm>
              <a:off x="329136" y="9477248"/>
              <a:ext cx="2909823" cy="2402110"/>
            </a:xfrm>
            <a:prstGeom prst="rect">
              <a:avLst/>
            </a:prstGeom>
            <a:ln w="12700" cap="flat">
              <a:noFill/>
              <a:miter lim="400000"/>
            </a:ln>
            <a:effectLst/>
          </p:spPr>
        </p:pic>
      </p:grpSp>
      <p:sp>
        <p:nvSpPr>
          <p:cNvPr id="1779" name="Body Level One…"/>
          <p:cNvSpPr txBox="1"/>
          <p:nvPr>
            <p:ph type="body" sz="quarter" idx="1"/>
          </p:nvPr>
        </p:nvSpPr>
        <p:spPr>
          <a:xfrm>
            <a:off x="2142067" y="7363967"/>
            <a:ext cx="9730846" cy="1056712"/>
          </a:xfrm>
          <a:prstGeom prst="rect">
            <a:avLst/>
          </a:prstGeom>
        </p:spPr>
        <p:txBody>
          <a:bodyPr lIns="0" tIns="0" rIns="0" bIns="0" anchor="ctr">
            <a:normAutofit fontScale="100000" lnSpcReduction="0"/>
          </a:bodyPr>
          <a:lstStyle>
            <a:lvl1pPr marL="812800" indent="-660400">
              <a:lnSpc>
                <a:spcPct val="100000"/>
              </a:lnSpc>
              <a:buClrTx/>
              <a:buSzTx/>
              <a:buFontTx/>
              <a:buNone/>
              <a:defRPr sz="3000">
                <a:solidFill>
                  <a:srgbClr val="000000"/>
                </a:solidFill>
              </a:defRPr>
            </a:lvl1pPr>
            <a:lvl2pPr marL="812800" indent="-203200">
              <a:lnSpc>
                <a:spcPct val="100000"/>
              </a:lnSpc>
              <a:buClrTx/>
              <a:buSzTx/>
              <a:buFontTx/>
              <a:buNone/>
              <a:defRPr sz="3000">
                <a:solidFill>
                  <a:srgbClr val="000000"/>
                </a:solidFill>
              </a:defRPr>
            </a:lvl2pPr>
            <a:lvl3pPr marL="812800" indent="254000">
              <a:lnSpc>
                <a:spcPct val="100000"/>
              </a:lnSpc>
              <a:buClrTx/>
              <a:buSzTx/>
              <a:buFontTx/>
              <a:buNone/>
              <a:defRPr sz="3000">
                <a:solidFill>
                  <a:srgbClr val="000000"/>
                </a:solidFill>
              </a:defRPr>
            </a:lvl3pPr>
            <a:lvl4pPr marL="812800" indent="711200">
              <a:lnSpc>
                <a:spcPct val="100000"/>
              </a:lnSpc>
              <a:buClrTx/>
              <a:buSzTx/>
              <a:buFontTx/>
              <a:buNone/>
              <a:defRPr sz="3000">
                <a:solidFill>
                  <a:srgbClr val="000000"/>
                </a:solidFill>
              </a:defRPr>
            </a:lvl4pPr>
            <a:lvl5pPr marL="812800" indent="1168400">
              <a:lnSpc>
                <a:spcPct val="100000"/>
              </a:lnSpc>
              <a:buClrTx/>
              <a:buSzTx/>
              <a:buFontTx/>
              <a:buNone/>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780" name="Title Text"/>
          <p:cNvSpPr txBox="1"/>
          <p:nvPr>
            <p:ph type="title"/>
          </p:nvPr>
        </p:nvSpPr>
        <p:spPr>
          <a:xfrm>
            <a:off x="2142064" y="1523995"/>
            <a:ext cx="13188269" cy="3576890"/>
          </a:xfrm>
          <a:prstGeom prst="rect">
            <a:avLst/>
          </a:prstGeom>
        </p:spPr>
        <p:txBody>
          <a:bodyPr lIns="0" tIns="0" rIns="0" bIns="0" anchor="b"/>
          <a:lstStyle>
            <a:lvl1pPr>
              <a:lnSpc>
                <a:spcPct val="85000"/>
              </a:lnSpc>
              <a:defRPr sz="9000">
                <a:latin typeface="Georgia"/>
                <a:ea typeface="Georgia"/>
                <a:cs typeface="Georgia"/>
                <a:sym typeface="Georgia"/>
              </a:defRPr>
            </a:lvl1pPr>
          </a:lstStyle>
          <a:p>
            <a:pPr/>
            <a:r>
              <a:t>Title Text</a:t>
            </a:r>
          </a:p>
        </p:txBody>
      </p:sp>
      <p:sp>
        <p:nvSpPr>
          <p:cNvPr id="1781"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ines 3">
    <p:bg>
      <p:bgPr>
        <a:solidFill>
          <a:srgbClr val="D04A02"/>
        </a:solidFill>
      </p:bgPr>
    </p:bg>
    <p:spTree>
      <p:nvGrpSpPr>
        <p:cNvPr id="1" name=""/>
        <p:cNvGrpSpPr/>
        <p:nvPr/>
      </p:nvGrpSpPr>
      <p:grpSpPr>
        <a:xfrm>
          <a:off x="0" y="0"/>
          <a:ext cx="0" cy="0"/>
          <a:chOff x="0" y="0"/>
          <a:chExt cx="0" cy="0"/>
        </a:xfrm>
      </p:grpSpPr>
      <p:sp>
        <p:nvSpPr>
          <p:cNvPr id="1788" name="Google Shape;1888;p277"/>
          <p:cNvSpPr/>
          <p:nvPr/>
        </p:nvSpPr>
        <p:spPr>
          <a:xfrm>
            <a:off x="18152532" y="761999"/>
            <a:ext cx="4876801"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grpSp>
        <p:nvGrpSpPr>
          <p:cNvPr id="1791" name="Google Shape;1889;p277"/>
          <p:cNvGrpSpPr/>
          <p:nvPr/>
        </p:nvGrpSpPr>
        <p:grpSpPr>
          <a:xfrm>
            <a:off x="1354666" y="761999"/>
            <a:ext cx="21674667" cy="12192002"/>
            <a:chOff x="0" y="0"/>
            <a:chExt cx="21674666" cy="12192001"/>
          </a:xfrm>
        </p:grpSpPr>
        <p:sp>
          <p:nvSpPr>
            <p:cNvPr id="1789" name="Google Shape;1890;p277"/>
            <p:cNvSpPr/>
            <p:nvPr/>
          </p:nvSpPr>
          <p:spPr>
            <a:xfrm>
              <a:off x="0" y="0"/>
              <a:ext cx="21674667" cy="12192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16742" y="0"/>
                  </a:lnTo>
                  <a:lnTo>
                    <a:pt x="16742" y="3222"/>
                  </a:lnTo>
                  <a:lnTo>
                    <a:pt x="21600" y="3222"/>
                  </a:lnTo>
                  <a:lnTo>
                    <a:pt x="21600" y="4186"/>
                  </a:lnTo>
                  <a:lnTo>
                    <a:pt x="16742" y="4186"/>
                  </a:lnTo>
                  <a:lnTo>
                    <a:pt x="16742" y="13842"/>
                  </a:lnTo>
                  <a:lnTo>
                    <a:pt x="21600" y="13842"/>
                  </a:lnTo>
                  <a:lnTo>
                    <a:pt x="21600" y="14806"/>
                  </a:lnTo>
                  <a:lnTo>
                    <a:pt x="16742" y="14806"/>
                  </a:lnTo>
                  <a:lnTo>
                    <a:pt x="16742" y="21600"/>
                  </a:lnTo>
                  <a:lnTo>
                    <a:pt x="16200" y="21600"/>
                  </a:lnTo>
                  <a:lnTo>
                    <a:pt x="16200" y="14806"/>
                  </a:lnTo>
                  <a:lnTo>
                    <a:pt x="0" y="14806"/>
                  </a:lnTo>
                  <a:lnTo>
                    <a:pt x="0" y="13842"/>
                  </a:lnTo>
                  <a:lnTo>
                    <a:pt x="16200" y="13842"/>
                  </a:lnTo>
                  <a:close/>
                </a:path>
              </a:pathLst>
            </a:custGeom>
            <a:solidFill>
              <a:srgbClr val="FFFFFF"/>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1790" name="Google Shape;1891;p277" descr="Google Shape;1891;p277"/>
            <p:cNvPicPr>
              <a:picLocks noChangeAspect="1"/>
            </p:cNvPicPr>
            <p:nvPr/>
          </p:nvPicPr>
          <p:blipFill>
            <a:blip r:embed="rId2">
              <a:extLst/>
            </a:blip>
            <a:stretch>
              <a:fillRect/>
            </a:stretch>
          </p:blipFill>
          <p:spPr>
            <a:xfrm>
              <a:off x="329136" y="9477248"/>
              <a:ext cx="2909823" cy="2402105"/>
            </a:xfrm>
            <a:prstGeom prst="rect">
              <a:avLst/>
            </a:prstGeom>
            <a:ln w="12700" cap="flat">
              <a:noFill/>
              <a:miter lim="400000"/>
            </a:ln>
            <a:effectLst/>
          </p:spPr>
        </p:pic>
      </p:grpSp>
      <p:sp>
        <p:nvSpPr>
          <p:cNvPr id="1792" name="Title Text"/>
          <p:cNvSpPr txBox="1"/>
          <p:nvPr>
            <p:ph type="title"/>
          </p:nvPr>
        </p:nvSpPr>
        <p:spPr>
          <a:xfrm>
            <a:off x="2142064" y="1524000"/>
            <a:ext cx="13188269" cy="4927290"/>
          </a:xfrm>
          <a:prstGeom prst="rect">
            <a:avLst/>
          </a:prstGeom>
        </p:spPr>
        <p:txBody>
          <a:bodyPr lIns="0" tIns="0" rIns="0" bIns="0" anchor="b"/>
          <a:lstStyle>
            <a:lvl1pPr>
              <a:lnSpc>
                <a:spcPct val="86000"/>
              </a:lnSpc>
              <a:defRPr sz="11800">
                <a:solidFill>
                  <a:srgbClr val="FFFFFF"/>
                </a:solidFill>
                <a:latin typeface="Georgia"/>
                <a:ea typeface="Georgia"/>
                <a:cs typeface="Georgia"/>
                <a:sym typeface="Georgia"/>
              </a:defRPr>
            </a:lvl1pPr>
          </a:lstStyle>
          <a:p>
            <a:pPr/>
            <a:r>
              <a:t>Title Text</a:t>
            </a:r>
          </a:p>
        </p:txBody>
      </p:sp>
      <p:sp>
        <p:nvSpPr>
          <p:cNvPr id="1793" name="Body Level One…"/>
          <p:cNvSpPr txBox="1"/>
          <p:nvPr>
            <p:ph type="body" sz="quarter" idx="1"/>
          </p:nvPr>
        </p:nvSpPr>
        <p:spPr>
          <a:xfrm>
            <a:off x="2142067" y="6797040"/>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794"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ines 2">
    <p:bg>
      <p:bgPr>
        <a:solidFill>
          <a:srgbClr val="DEDEDE"/>
        </a:solidFill>
      </p:bgPr>
    </p:bg>
    <p:spTree>
      <p:nvGrpSpPr>
        <p:cNvPr id="1" name=""/>
        <p:cNvGrpSpPr/>
        <p:nvPr/>
      </p:nvGrpSpPr>
      <p:grpSpPr>
        <a:xfrm>
          <a:off x="0" y="0"/>
          <a:ext cx="0" cy="0"/>
          <a:chOff x="0" y="0"/>
          <a:chExt cx="0" cy="0"/>
        </a:xfrm>
      </p:grpSpPr>
      <p:grpSp>
        <p:nvGrpSpPr>
          <p:cNvPr id="137" name="Google Shape;72;p17"/>
          <p:cNvGrpSpPr/>
          <p:nvPr/>
        </p:nvGrpSpPr>
        <p:grpSpPr>
          <a:xfrm>
            <a:off x="1354666" y="761999"/>
            <a:ext cx="21674667" cy="12192002"/>
            <a:chOff x="0" y="0"/>
            <a:chExt cx="21674666" cy="12192001"/>
          </a:xfrm>
        </p:grpSpPr>
        <p:sp>
          <p:nvSpPr>
            <p:cNvPr id="135" name="Google Shape;73;p17"/>
            <p:cNvSpPr/>
            <p:nvPr/>
          </p:nvSpPr>
          <p:spPr>
            <a:xfrm>
              <a:off x="0" y="0"/>
              <a:ext cx="21674667" cy="12192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16742" y="0"/>
                  </a:lnTo>
                  <a:lnTo>
                    <a:pt x="16742" y="10424"/>
                  </a:lnTo>
                  <a:lnTo>
                    <a:pt x="21600" y="10424"/>
                  </a:lnTo>
                  <a:lnTo>
                    <a:pt x="21600" y="11388"/>
                  </a:lnTo>
                  <a:lnTo>
                    <a:pt x="16742" y="11388"/>
                  </a:lnTo>
                  <a:lnTo>
                    <a:pt x="16742" y="13842"/>
                  </a:lnTo>
                  <a:lnTo>
                    <a:pt x="21600" y="13842"/>
                  </a:lnTo>
                  <a:lnTo>
                    <a:pt x="21600" y="14806"/>
                  </a:lnTo>
                  <a:lnTo>
                    <a:pt x="16742" y="14806"/>
                  </a:lnTo>
                  <a:lnTo>
                    <a:pt x="16742" y="21600"/>
                  </a:lnTo>
                  <a:lnTo>
                    <a:pt x="16200" y="21600"/>
                  </a:lnTo>
                  <a:lnTo>
                    <a:pt x="16200" y="14806"/>
                  </a:lnTo>
                  <a:lnTo>
                    <a:pt x="0" y="14806"/>
                  </a:lnTo>
                  <a:lnTo>
                    <a:pt x="0" y="13842"/>
                  </a:lnTo>
                  <a:lnTo>
                    <a:pt x="16200" y="13842"/>
                  </a:lnTo>
                  <a:lnTo>
                    <a:pt x="16200" y="11388"/>
                  </a:lnTo>
                  <a:lnTo>
                    <a:pt x="0" y="11388"/>
                  </a:lnTo>
                  <a:lnTo>
                    <a:pt x="0" y="10424"/>
                  </a:lnTo>
                  <a:lnTo>
                    <a:pt x="16200" y="10424"/>
                  </a:lnTo>
                  <a:close/>
                </a:path>
              </a:pathLst>
            </a:custGeom>
            <a:solidFill>
              <a:srgbClr val="FFFFFF"/>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136" name="Google Shape;74;p17" descr="Google Shape;74;p17"/>
            <p:cNvPicPr>
              <a:picLocks noChangeAspect="1"/>
            </p:cNvPicPr>
            <p:nvPr/>
          </p:nvPicPr>
          <p:blipFill>
            <a:blip r:embed="rId2">
              <a:extLst/>
            </a:blip>
            <a:stretch>
              <a:fillRect/>
            </a:stretch>
          </p:blipFill>
          <p:spPr>
            <a:xfrm>
              <a:off x="329136" y="9477248"/>
              <a:ext cx="2909823" cy="2402110"/>
            </a:xfrm>
            <a:prstGeom prst="rect">
              <a:avLst/>
            </a:prstGeom>
            <a:ln w="12700" cap="flat">
              <a:noFill/>
              <a:miter lim="400000"/>
            </a:ln>
            <a:effectLst/>
          </p:spPr>
        </p:pic>
      </p:grpSp>
      <p:sp>
        <p:nvSpPr>
          <p:cNvPr id="138" name="Body Level One…"/>
          <p:cNvSpPr txBox="1"/>
          <p:nvPr>
            <p:ph type="body" sz="quarter" idx="1"/>
          </p:nvPr>
        </p:nvSpPr>
        <p:spPr>
          <a:xfrm>
            <a:off x="2142067" y="7363967"/>
            <a:ext cx="9730846" cy="1056712"/>
          </a:xfrm>
          <a:prstGeom prst="rect">
            <a:avLst/>
          </a:prstGeom>
        </p:spPr>
        <p:txBody>
          <a:bodyPr lIns="0" tIns="0" rIns="0" bIns="0" anchor="ctr">
            <a:normAutofit fontScale="100000" lnSpcReduction="0"/>
          </a:bodyPr>
          <a:lstStyle>
            <a:lvl1pPr marL="914400" indent="-800100">
              <a:lnSpc>
                <a:spcPct val="100000"/>
              </a:lnSpc>
              <a:buClrTx/>
              <a:buSzTx/>
              <a:buFontTx/>
              <a:buNone/>
              <a:defRPr sz="3000">
                <a:solidFill>
                  <a:srgbClr val="000000"/>
                </a:solidFill>
              </a:defRPr>
            </a:lvl1pPr>
            <a:lvl2pPr marL="914400" indent="-317500">
              <a:lnSpc>
                <a:spcPct val="100000"/>
              </a:lnSpc>
              <a:buClrTx/>
              <a:buSzTx/>
              <a:buFontTx/>
              <a:buNone/>
              <a:defRPr sz="3000">
                <a:solidFill>
                  <a:srgbClr val="000000"/>
                </a:solidFill>
              </a:defRPr>
            </a:lvl2pPr>
            <a:lvl3pPr marL="914400" indent="139700">
              <a:lnSpc>
                <a:spcPct val="100000"/>
              </a:lnSpc>
              <a:buClrTx/>
              <a:buSzTx/>
              <a:buFontTx/>
              <a:buNone/>
              <a:defRPr sz="3000">
                <a:solidFill>
                  <a:srgbClr val="000000"/>
                </a:solidFill>
              </a:defRPr>
            </a:lvl3pPr>
            <a:lvl4pPr marL="914400" indent="596900">
              <a:lnSpc>
                <a:spcPct val="100000"/>
              </a:lnSpc>
              <a:buClrTx/>
              <a:buSzTx/>
              <a:buFontTx/>
              <a:buNone/>
              <a:defRPr sz="3000">
                <a:solidFill>
                  <a:srgbClr val="000000"/>
                </a:solidFill>
              </a:defRPr>
            </a:lvl4pPr>
            <a:lvl5pPr marL="914400" indent="1054100">
              <a:lnSpc>
                <a:spcPct val="100000"/>
              </a:lnSpc>
              <a:buClrTx/>
              <a:buSzTx/>
              <a:buFontTx/>
              <a:buNone/>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39" name="Title Text"/>
          <p:cNvSpPr txBox="1"/>
          <p:nvPr>
            <p:ph type="title"/>
          </p:nvPr>
        </p:nvSpPr>
        <p:spPr>
          <a:xfrm>
            <a:off x="2142064" y="1523995"/>
            <a:ext cx="13188269" cy="3576890"/>
          </a:xfrm>
          <a:prstGeom prst="rect">
            <a:avLst/>
          </a:prstGeom>
        </p:spPr>
        <p:txBody>
          <a:bodyPr lIns="0" tIns="0" rIns="0" bIns="0" anchor="b"/>
          <a:lstStyle>
            <a:lvl1pPr>
              <a:lnSpc>
                <a:spcPct val="85000"/>
              </a:lnSpc>
              <a:defRPr sz="9000">
                <a:latin typeface="Georgia"/>
                <a:ea typeface="Georgia"/>
                <a:cs typeface="Georgia"/>
                <a:sym typeface="Georgia"/>
              </a:defRPr>
            </a:lvl1pPr>
          </a:lstStyle>
          <a:p>
            <a:pPr/>
            <a:r>
              <a:t>Title Text</a:t>
            </a:r>
          </a:p>
        </p:txBody>
      </p:sp>
      <p:sp>
        <p:nvSpPr>
          <p:cNvPr id="140"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ines 3 Grey">
    <p:bg>
      <p:bgPr>
        <a:solidFill>
          <a:srgbClr val="464646"/>
        </a:solidFill>
      </p:bgPr>
    </p:bg>
    <p:spTree>
      <p:nvGrpSpPr>
        <p:cNvPr id="1" name=""/>
        <p:cNvGrpSpPr/>
        <p:nvPr/>
      </p:nvGrpSpPr>
      <p:grpSpPr>
        <a:xfrm>
          <a:off x="0" y="0"/>
          <a:ext cx="0" cy="0"/>
          <a:chOff x="0" y="0"/>
          <a:chExt cx="0" cy="0"/>
        </a:xfrm>
      </p:grpSpPr>
      <p:sp>
        <p:nvSpPr>
          <p:cNvPr id="1801" name="Google Shape;1895;p278"/>
          <p:cNvSpPr/>
          <p:nvPr/>
        </p:nvSpPr>
        <p:spPr>
          <a:xfrm>
            <a:off x="18152532" y="761999"/>
            <a:ext cx="4876801"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grpSp>
        <p:nvGrpSpPr>
          <p:cNvPr id="1804" name="Google Shape;1896;p278"/>
          <p:cNvGrpSpPr/>
          <p:nvPr/>
        </p:nvGrpSpPr>
        <p:grpSpPr>
          <a:xfrm>
            <a:off x="1354666" y="761999"/>
            <a:ext cx="21674667" cy="12192002"/>
            <a:chOff x="0" y="0"/>
            <a:chExt cx="21674666" cy="12192001"/>
          </a:xfrm>
        </p:grpSpPr>
        <p:sp>
          <p:nvSpPr>
            <p:cNvPr id="1802" name="Google Shape;1897;p278"/>
            <p:cNvSpPr/>
            <p:nvPr/>
          </p:nvSpPr>
          <p:spPr>
            <a:xfrm>
              <a:off x="0" y="0"/>
              <a:ext cx="21674667" cy="12192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16742" y="0"/>
                  </a:lnTo>
                  <a:lnTo>
                    <a:pt x="16742" y="3222"/>
                  </a:lnTo>
                  <a:lnTo>
                    <a:pt x="21600" y="3222"/>
                  </a:lnTo>
                  <a:lnTo>
                    <a:pt x="21600" y="4186"/>
                  </a:lnTo>
                  <a:lnTo>
                    <a:pt x="16742" y="4186"/>
                  </a:lnTo>
                  <a:lnTo>
                    <a:pt x="16742" y="13842"/>
                  </a:lnTo>
                  <a:lnTo>
                    <a:pt x="21600" y="13842"/>
                  </a:lnTo>
                  <a:lnTo>
                    <a:pt x="21600" y="14806"/>
                  </a:lnTo>
                  <a:lnTo>
                    <a:pt x="16742" y="14806"/>
                  </a:lnTo>
                  <a:lnTo>
                    <a:pt x="16742" y="21600"/>
                  </a:lnTo>
                  <a:lnTo>
                    <a:pt x="16200" y="21600"/>
                  </a:lnTo>
                  <a:lnTo>
                    <a:pt x="16200" y="14806"/>
                  </a:lnTo>
                  <a:lnTo>
                    <a:pt x="0" y="14806"/>
                  </a:lnTo>
                  <a:lnTo>
                    <a:pt x="0" y="13842"/>
                  </a:lnTo>
                  <a:lnTo>
                    <a:pt x="16200" y="13842"/>
                  </a:lnTo>
                  <a:close/>
                </a:path>
              </a:pathLst>
            </a:custGeom>
            <a:solidFill>
              <a:srgbClr val="FFFFFF"/>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1803" name="Google Shape;1898;p278" descr="Google Shape;1898;p278"/>
            <p:cNvPicPr>
              <a:picLocks noChangeAspect="1"/>
            </p:cNvPicPr>
            <p:nvPr/>
          </p:nvPicPr>
          <p:blipFill>
            <a:blip r:embed="rId2">
              <a:extLst/>
            </a:blip>
            <a:stretch>
              <a:fillRect/>
            </a:stretch>
          </p:blipFill>
          <p:spPr>
            <a:xfrm>
              <a:off x="329136" y="9477248"/>
              <a:ext cx="2909823" cy="2402105"/>
            </a:xfrm>
            <a:prstGeom prst="rect">
              <a:avLst/>
            </a:prstGeom>
            <a:ln w="12700" cap="flat">
              <a:noFill/>
              <a:miter lim="400000"/>
            </a:ln>
            <a:effectLst/>
          </p:spPr>
        </p:pic>
      </p:grpSp>
      <p:sp>
        <p:nvSpPr>
          <p:cNvPr id="1805" name="Title Text"/>
          <p:cNvSpPr txBox="1"/>
          <p:nvPr>
            <p:ph type="title"/>
          </p:nvPr>
        </p:nvSpPr>
        <p:spPr>
          <a:xfrm>
            <a:off x="2142064" y="1524000"/>
            <a:ext cx="13188269" cy="4927290"/>
          </a:xfrm>
          <a:prstGeom prst="rect">
            <a:avLst/>
          </a:prstGeom>
        </p:spPr>
        <p:txBody>
          <a:bodyPr lIns="0" tIns="0" rIns="0" bIns="0" anchor="b"/>
          <a:lstStyle>
            <a:lvl1pPr>
              <a:lnSpc>
                <a:spcPct val="85000"/>
              </a:lnSpc>
              <a:defRPr sz="11800">
                <a:solidFill>
                  <a:srgbClr val="FFFFFF"/>
                </a:solidFill>
                <a:latin typeface="Georgia"/>
                <a:ea typeface="Georgia"/>
                <a:cs typeface="Georgia"/>
                <a:sym typeface="Georgia"/>
              </a:defRPr>
            </a:lvl1pPr>
          </a:lstStyle>
          <a:p>
            <a:pPr/>
            <a:r>
              <a:t>Title Text</a:t>
            </a:r>
          </a:p>
        </p:txBody>
      </p:sp>
      <p:sp>
        <p:nvSpPr>
          <p:cNvPr id="1806" name="Body Level One…"/>
          <p:cNvSpPr txBox="1"/>
          <p:nvPr>
            <p:ph type="body" sz="quarter" idx="1"/>
          </p:nvPr>
        </p:nvSpPr>
        <p:spPr>
          <a:xfrm>
            <a:off x="2142067" y="6797040"/>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07"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ogo Shape Orange">
    <p:spTree>
      <p:nvGrpSpPr>
        <p:cNvPr id="1" name=""/>
        <p:cNvGrpSpPr/>
        <p:nvPr/>
      </p:nvGrpSpPr>
      <p:grpSpPr>
        <a:xfrm>
          <a:off x="0" y="0"/>
          <a:ext cx="0" cy="0"/>
          <a:chOff x="0" y="0"/>
          <a:chExt cx="0" cy="0"/>
        </a:xfrm>
      </p:grpSpPr>
      <p:grpSp>
        <p:nvGrpSpPr>
          <p:cNvPr id="1816" name="Google Shape;1902;p279"/>
          <p:cNvGrpSpPr/>
          <p:nvPr/>
        </p:nvGrpSpPr>
        <p:grpSpPr>
          <a:xfrm>
            <a:off x="1354665" y="761999"/>
            <a:ext cx="15847297" cy="12192004"/>
            <a:chOff x="0" y="0"/>
            <a:chExt cx="15847296" cy="12192003"/>
          </a:xfrm>
        </p:grpSpPr>
        <p:sp>
          <p:nvSpPr>
            <p:cNvPr id="1814" name="Google Shape;1903;p279"/>
            <p:cNvSpPr/>
            <p:nvPr/>
          </p:nvSpPr>
          <p:spPr>
            <a:xfrm>
              <a:off x="-1" y="-1"/>
              <a:ext cx="15847297" cy="1219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55" y="0"/>
                  </a:moveTo>
                  <a:lnTo>
                    <a:pt x="12526" y="0"/>
                  </a:lnTo>
                  <a:lnTo>
                    <a:pt x="12526" y="2410"/>
                  </a:lnTo>
                  <a:lnTo>
                    <a:pt x="14387" y="2410"/>
                  </a:lnTo>
                  <a:lnTo>
                    <a:pt x="14387" y="6165"/>
                  </a:lnTo>
                  <a:lnTo>
                    <a:pt x="19192" y="6165"/>
                  </a:lnTo>
                  <a:lnTo>
                    <a:pt x="19192" y="15430"/>
                  </a:lnTo>
                  <a:lnTo>
                    <a:pt x="21600" y="15430"/>
                  </a:lnTo>
                  <a:lnTo>
                    <a:pt x="21600" y="21600"/>
                  </a:lnTo>
                  <a:lnTo>
                    <a:pt x="3055" y="21600"/>
                  </a:lnTo>
                  <a:lnTo>
                    <a:pt x="3055" y="21600"/>
                  </a:lnTo>
                  <a:lnTo>
                    <a:pt x="0" y="21600"/>
                  </a:lnTo>
                  <a:lnTo>
                    <a:pt x="0" y="0"/>
                  </a:lnTo>
                  <a:lnTo>
                    <a:pt x="3055" y="0"/>
                  </a:lnTo>
                  <a:close/>
                </a:path>
              </a:pathLst>
            </a:custGeom>
            <a:solidFill>
              <a:srgbClr val="D04A02"/>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1815" name="Google Shape;1904;p279" descr="Google Shape;1904;p279"/>
            <p:cNvPicPr>
              <a:picLocks noChangeAspect="1"/>
            </p:cNvPicPr>
            <p:nvPr/>
          </p:nvPicPr>
          <p:blipFill>
            <a:blip r:embed="rId2">
              <a:extLst/>
            </a:blip>
            <a:stretch>
              <a:fillRect/>
            </a:stretch>
          </p:blipFill>
          <p:spPr>
            <a:xfrm>
              <a:off x="329136" y="9477250"/>
              <a:ext cx="2909824" cy="2402104"/>
            </a:xfrm>
            <a:prstGeom prst="rect">
              <a:avLst/>
            </a:prstGeom>
            <a:ln w="12700" cap="flat">
              <a:noFill/>
              <a:miter lim="400000"/>
            </a:ln>
            <a:effectLst/>
          </p:spPr>
        </p:pic>
      </p:grpSp>
      <p:sp>
        <p:nvSpPr>
          <p:cNvPr id="1817" name="Title Text"/>
          <p:cNvSpPr txBox="1"/>
          <p:nvPr>
            <p:ph type="title"/>
          </p:nvPr>
        </p:nvSpPr>
        <p:spPr>
          <a:xfrm>
            <a:off x="2142067" y="2546194"/>
            <a:ext cx="9348979" cy="4312179"/>
          </a:xfrm>
          <a:prstGeom prst="rect">
            <a:avLst/>
          </a:prstGeom>
        </p:spPr>
        <p:txBody>
          <a:bodyPr lIns="0" tIns="0" rIns="0" bIns="0"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1818" name="Body Level One…"/>
          <p:cNvSpPr txBox="1"/>
          <p:nvPr>
            <p:ph type="body" sz="quarter" idx="1"/>
          </p:nvPr>
        </p:nvSpPr>
        <p:spPr>
          <a:xfrm>
            <a:off x="2142069" y="7426959"/>
            <a:ext cx="9348979"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19"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ogo Shape Red">
    <p:spTree>
      <p:nvGrpSpPr>
        <p:cNvPr id="1" name=""/>
        <p:cNvGrpSpPr/>
        <p:nvPr/>
      </p:nvGrpSpPr>
      <p:grpSpPr>
        <a:xfrm>
          <a:off x="0" y="0"/>
          <a:ext cx="0" cy="0"/>
          <a:chOff x="0" y="0"/>
          <a:chExt cx="0" cy="0"/>
        </a:xfrm>
      </p:grpSpPr>
      <p:grpSp>
        <p:nvGrpSpPr>
          <p:cNvPr id="1828" name="Google Shape;1908;p280"/>
          <p:cNvGrpSpPr/>
          <p:nvPr/>
        </p:nvGrpSpPr>
        <p:grpSpPr>
          <a:xfrm>
            <a:off x="1354665" y="761999"/>
            <a:ext cx="15847297" cy="12192004"/>
            <a:chOff x="0" y="0"/>
            <a:chExt cx="15847296" cy="12192003"/>
          </a:xfrm>
        </p:grpSpPr>
        <p:sp>
          <p:nvSpPr>
            <p:cNvPr id="1826" name="Google Shape;1909;p280"/>
            <p:cNvSpPr/>
            <p:nvPr/>
          </p:nvSpPr>
          <p:spPr>
            <a:xfrm>
              <a:off x="-1" y="-1"/>
              <a:ext cx="15847297" cy="1219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55" y="0"/>
                  </a:moveTo>
                  <a:lnTo>
                    <a:pt x="12526" y="0"/>
                  </a:lnTo>
                  <a:lnTo>
                    <a:pt x="12526" y="2410"/>
                  </a:lnTo>
                  <a:lnTo>
                    <a:pt x="14387" y="2410"/>
                  </a:lnTo>
                  <a:lnTo>
                    <a:pt x="14387" y="6165"/>
                  </a:lnTo>
                  <a:lnTo>
                    <a:pt x="19192" y="6165"/>
                  </a:lnTo>
                  <a:lnTo>
                    <a:pt x="19192" y="15430"/>
                  </a:lnTo>
                  <a:lnTo>
                    <a:pt x="21600" y="15430"/>
                  </a:lnTo>
                  <a:lnTo>
                    <a:pt x="21600" y="21600"/>
                  </a:lnTo>
                  <a:lnTo>
                    <a:pt x="3055" y="21600"/>
                  </a:lnTo>
                  <a:lnTo>
                    <a:pt x="3055" y="21600"/>
                  </a:lnTo>
                  <a:lnTo>
                    <a:pt x="0" y="21600"/>
                  </a:lnTo>
                  <a:lnTo>
                    <a:pt x="0" y="0"/>
                  </a:lnTo>
                  <a:lnTo>
                    <a:pt x="3055" y="0"/>
                  </a:lnTo>
                  <a:close/>
                </a:path>
              </a:pathLst>
            </a:custGeom>
            <a:solidFill>
              <a:srgbClr val="E0301E"/>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1827" name="Google Shape;1910;p280" descr="Google Shape;1910;p280"/>
            <p:cNvPicPr>
              <a:picLocks noChangeAspect="1"/>
            </p:cNvPicPr>
            <p:nvPr/>
          </p:nvPicPr>
          <p:blipFill>
            <a:blip r:embed="rId2">
              <a:extLst/>
            </a:blip>
            <a:stretch>
              <a:fillRect/>
            </a:stretch>
          </p:blipFill>
          <p:spPr>
            <a:xfrm>
              <a:off x="329136" y="9477250"/>
              <a:ext cx="2909824" cy="2402104"/>
            </a:xfrm>
            <a:prstGeom prst="rect">
              <a:avLst/>
            </a:prstGeom>
            <a:ln w="12700" cap="flat">
              <a:noFill/>
              <a:miter lim="400000"/>
            </a:ln>
            <a:effectLst/>
          </p:spPr>
        </p:pic>
      </p:grpSp>
      <p:sp>
        <p:nvSpPr>
          <p:cNvPr id="1829" name="Title Text"/>
          <p:cNvSpPr txBox="1"/>
          <p:nvPr>
            <p:ph type="title"/>
          </p:nvPr>
        </p:nvSpPr>
        <p:spPr>
          <a:xfrm>
            <a:off x="2142067" y="2546194"/>
            <a:ext cx="9348979" cy="4312179"/>
          </a:xfrm>
          <a:prstGeom prst="rect">
            <a:avLst/>
          </a:prstGeom>
        </p:spPr>
        <p:txBody>
          <a:bodyPr lIns="0" tIns="0" rIns="0" bIns="0"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1830" name="Body Level One…"/>
          <p:cNvSpPr txBox="1"/>
          <p:nvPr>
            <p:ph type="body" sz="quarter" idx="1"/>
          </p:nvPr>
        </p:nvSpPr>
        <p:spPr>
          <a:xfrm>
            <a:off x="2142069" y="7426959"/>
            <a:ext cx="9348979"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31"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ogo Shape Grey">
    <p:spTree>
      <p:nvGrpSpPr>
        <p:cNvPr id="1" name=""/>
        <p:cNvGrpSpPr/>
        <p:nvPr/>
      </p:nvGrpSpPr>
      <p:grpSpPr>
        <a:xfrm>
          <a:off x="0" y="0"/>
          <a:ext cx="0" cy="0"/>
          <a:chOff x="0" y="0"/>
          <a:chExt cx="0" cy="0"/>
        </a:xfrm>
      </p:grpSpPr>
      <p:grpSp>
        <p:nvGrpSpPr>
          <p:cNvPr id="1840" name="Google Shape;1914;p281"/>
          <p:cNvGrpSpPr/>
          <p:nvPr/>
        </p:nvGrpSpPr>
        <p:grpSpPr>
          <a:xfrm>
            <a:off x="1354665" y="761999"/>
            <a:ext cx="15847297" cy="12192004"/>
            <a:chOff x="0" y="0"/>
            <a:chExt cx="15847296" cy="12192003"/>
          </a:xfrm>
        </p:grpSpPr>
        <p:sp>
          <p:nvSpPr>
            <p:cNvPr id="1838" name="Google Shape;1915;p281"/>
            <p:cNvSpPr/>
            <p:nvPr/>
          </p:nvSpPr>
          <p:spPr>
            <a:xfrm>
              <a:off x="-1" y="-1"/>
              <a:ext cx="15847297" cy="1219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55" y="0"/>
                  </a:moveTo>
                  <a:lnTo>
                    <a:pt x="12526" y="0"/>
                  </a:lnTo>
                  <a:lnTo>
                    <a:pt x="12526" y="2410"/>
                  </a:lnTo>
                  <a:lnTo>
                    <a:pt x="14387" y="2410"/>
                  </a:lnTo>
                  <a:lnTo>
                    <a:pt x="14387" y="6165"/>
                  </a:lnTo>
                  <a:lnTo>
                    <a:pt x="19192" y="6165"/>
                  </a:lnTo>
                  <a:lnTo>
                    <a:pt x="19192" y="15430"/>
                  </a:lnTo>
                  <a:lnTo>
                    <a:pt x="21600" y="15430"/>
                  </a:lnTo>
                  <a:lnTo>
                    <a:pt x="21600" y="21600"/>
                  </a:lnTo>
                  <a:lnTo>
                    <a:pt x="3055" y="21600"/>
                  </a:lnTo>
                  <a:lnTo>
                    <a:pt x="3055" y="21600"/>
                  </a:lnTo>
                  <a:lnTo>
                    <a:pt x="0" y="21600"/>
                  </a:lnTo>
                  <a:lnTo>
                    <a:pt x="0" y="0"/>
                  </a:lnTo>
                  <a:lnTo>
                    <a:pt x="3055" y="0"/>
                  </a:lnTo>
                  <a:close/>
                </a:path>
              </a:pathLst>
            </a:custGeom>
            <a:solidFill>
              <a:srgbClr val="464646"/>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1839" name="Google Shape;1916;p281" descr="Google Shape;1916;p281"/>
            <p:cNvPicPr>
              <a:picLocks noChangeAspect="1"/>
            </p:cNvPicPr>
            <p:nvPr/>
          </p:nvPicPr>
          <p:blipFill>
            <a:blip r:embed="rId2">
              <a:extLst/>
            </a:blip>
            <a:stretch>
              <a:fillRect/>
            </a:stretch>
          </p:blipFill>
          <p:spPr>
            <a:xfrm>
              <a:off x="329136" y="9477250"/>
              <a:ext cx="2909824" cy="2402104"/>
            </a:xfrm>
            <a:prstGeom prst="rect">
              <a:avLst/>
            </a:prstGeom>
            <a:ln w="12700" cap="flat">
              <a:noFill/>
              <a:miter lim="400000"/>
            </a:ln>
            <a:effectLst/>
          </p:spPr>
        </p:pic>
      </p:grpSp>
      <p:sp>
        <p:nvSpPr>
          <p:cNvPr id="1841" name="Title Text"/>
          <p:cNvSpPr txBox="1"/>
          <p:nvPr>
            <p:ph type="title"/>
          </p:nvPr>
        </p:nvSpPr>
        <p:spPr>
          <a:xfrm>
            <a:off x="2142067" y="2556106"/>
            <a:ext cx="9348979" cy="4301513"/>
          </a:xfrm>
          <a:prstGeom prst="rect">
            <a:avLst/>
          </a:prstGeom>
        </p:spPr>
        <p:txBody>
          <a:bodyPr lIns="0" tIns="0" rIns="0" bIns="0"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1842" name="Body Level One…"/>
          <p:cNvSpPr txBox="1"/>
          <p:nvPr>
            <p:ph type="body" sz="quarter" idx="1"/>
          </p:nvPr>
        </p:nvSpPr>
        <p:spPr>
          <a:xfrm>
            <a:off x="2142069" y="7426959"/>
            <a:ext cx="9348979"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43"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Split">
    <p:spTree>
      <p:nvGrpSpPr>
        <p:cNvPr id="1" name=""/>
        <p:cNvGrpSpPr/>
        <p:nvPr/>
      </p:nvGrpSpPr>
      <p:grpSpPr>
        <a:xfrm>
          <a:off x="0" y="0"/>
          <a:ext cx="0" cy="0"/>
          <a:chOff x="0" y="0"/>
          <a:chExt cx="0" cy="0"/>
        </a:xfrm>
      </p:grpSpPr>
      <p:sp>
        <p:nvSpPr>
          <p:cNvPr id="1850" name="Google Shape;1920;p282"/>
          <p:cNvSpPr/>
          <p:nvPr/>
        </p:nvSpPr>
        <p:spPr>
          <a:xfrm>
            <a:off x="10837333" y="761999"/>
            <a:ext cx="12192002"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1851" name="Title Text"/>
          <p:cNvSpPr txBox="1"/>
          <p:nvPr>
            <p:ph type="title"/>
          </p:nvPr>
        </p:nvSpPr>
        <p:spPr>
          <a:xfrm>
            <a:off x="2142069" y="2096911"/>
            <a:ext cx="8311468" cy="4760890"/>
          </a:xfrm>
          <a:prstGeom prst="rect">
            <a:avLst/>
          </a:prstGeom>
        </p:spPr>
        <p:txBody>
          <a:bodyPr lIns="0" tIns="0" rIns="0" bIns="0" anchor="b"/>
          <a:lstStyle>
            <a:lvl1pPr>
              <a:lnSpc>
                <a:spcPct val="85000"/>
              </a:lnSpc>
              <a:defRPr sz="8600">
                <a:latin typeface="Georgia"/>
                <a:ea typeface="Georgia"/>
                <a:cs typeface="Georgia"/>
                <a:sym typeface="Georgia"/>
              </a:defRPr>
            </a:lvl1pPr>
          </a:lstStyle>
          <a:p>
            <a:pPr/>
            <a:r>
              <a:t>Title Text</a:t>
            </a:r>
          </a:p>
        </p:txBody>
      </p:sp>
      <p:sp>
        <p:nvSpPr>
          <p:cNvPr id="1852" name="Body Level One…"/>
          <p:cNvSpPr txBox="1"/>
          <p:nvPr>
            <p:ph type="body" sz="quarter" idx="1"/>
          </p:nvPr>
        </p:nvSpPr>
        <p:spPr>
          <a:xfrm>
            <a:off x="2142067" y="7800848"/>
            <a:ext cx="8311468" cy="1056712"/>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000000"/>
                </a:solidFill>
              </a:defRPr>
            </a:lvl1pPr>
            <a:lvl2pPr marL="812800" indent="-203200">
              <a:lnSpc>
                <a:spcPct val="100000"/>
              </a:lnSpc>
              <a:buClrTx/>
              <a:buSzTx/>
              <a:buFontTx/>
              <a:buNone/>
              <a:defRPr sz="3000">
                <a:solidFill>
                  <a:srgbClr val="000000"/>
                </a:solidFill>
              </a:defRPr>
            </a:lvl2pPr>
            <a:lvl3pPr marL="812800" indent="254000">
              <a:lnSpc>
                <a:spcPct val="100000"/>
              </a:lnSpc>
              <a:buClrTx/>
              <a:buSzTx/>
              <a:buFontTx/>
              <a:buNone/>
              <a:defRPr sz="3000">
                <a:solidFill>
                  <a:srgbClr val="000000"/>
                </a:solidFill>
              </a:defRPr>
            </a:lvl3pPr>
            <a:lvl4pPr marL="812800" indent="711200">
              <a:lnSpc>
                <a:spcPct val="100000"/>
              </a:lnSpc>
              <a:buClrTx/>
              <a:buSzTx/>
              <a:buFontTx/>
              <a:buNone/>
              <a:defRPr sz="3000">
                <a:solidFill>
                  <a:srgbClr val="000000"/>
                </a:solidFill>
              </a:defRPr>
            </a:lvl4pPr>
            <a:lvl5pPr marL="812800" indent="1168400">
              <a:lnSpc>
                <a:spcPct val="100000"/>
              </a:lnSpc>
              <a:buClrTx/>
              <a:buSzTx/>
              <a:buFontTx/>
              <a:buNone/>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pic>
        <p:nvPicPr>
          <p:cNvPr id="1853" name="Google Shape;1925;p282" descr="Google Shape;1925;p282"/>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1854"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861"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1862"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Orange">
    <p:bg>
      <p:bgPr>
        <a:solidFill>
          <a:srgbClr val="D04A02"/>
        </a:solidFill>
      </p:bgPr>
    </p:bg>
    <p:spTree>
      <p:nvGrpSpPr>
        <p:cNvPr id="1" name=""/>
        <p:cNvGrpSpPr/>
        <p:nvPr/>
      </p:nvGrpSpPr>
      <p:grpSpPr>
        <a:xfrm>
          <a:off x="0" y="0"/>
          <a:ext cx="0" cy="0"/>
          <a:chOff x="0" y="0"/>
          <a:chExt cx="0" cy="0"/>
        </a:xfrm>
      </p:grpSpPr>
      <p:sp>
        <p:nvSpPr>
          <p:cNvPr id="1869" name="Title Text"/>
          <p:cNvSpPr txBox="1"/>
          <p:nvPr>
            <p:ph type="title"/>
          </p:nvPr>
        </p:nvSpPr>
        <p:spPr>
          <a:xfrm>
            <a:off x="10157180" y="4501446"/>
            <a:ext cx="8776535" cy="4558935"/>
          </a:xfrm>
          <a:prstGeom prst="rect">
            <a:avLst/>
          </a:prstGeom>
        </p:spPr>
        <p:txBody>
          <a:bodyPr lIns="0" tIns="0" rIns="0" bIns="0"/>
          <a:lstStyle>
            <a:lvl1pPr>
              <a:lnSpc>
                <a:spcPct val="85000"/>
              </a:lnSpc>
              <a:defRPr sz="7800">
                <a:solidFill>
                  <a:srgbClr val="FFFFFF"/>
                </a:solidFill>
              </a:defRPr>
            </a:lvl1pPr>
          </a:lstStyle>
          <a:p>
            <a:pPr/>
            <a:r>
              <a:t>Title Text</a:t>
            </a:r>
          </a:p>
        </p:txBody>
      </p:sp>
      <p:sp>
        <p:nvSpPr>
          <p:cNvPr id="1870" name="Body Level One…"/>
          <p:cNvSpPr txBox="1"/>
          <p:nvPr>
            <p:ph type="body" sz="half" idx="1"/>
          </p:nvPr>
        </p:nvSpPr>
        <p:spPr>
          <a:xfrm>
            <a:off x="2142064" y="761999"/>
            <a:ext cx="7724090" cy="12192002"/>
          </a:xfrm>
          <a:prstGeom prst="rect">
            <a:avLst/>
          </a:prstGeom>
        </p:spPr>
        <p:txBody>
          <a:bodyPr lIns="0" tIns="0" rIns="0" bIns="0" anchor="ctr">
            <a:normAutofit fontScale="100000" lnSpcReduction="0"/>
          </a:bodyPr>
          <a:lstStyle>
            <a:lvl1pPr marL="812800" indent="-660400">
              <a:lnSpc>
                <a:spcPct val="95000"/>
              </a:lnSpc>
              <a:buClrTx/>
              <a:buSzTx/>
              <a:buFontTx/>
              <a:buNone/>
              <a:defRPr sz="129800">
                <a:solidFill>
                  <a:srgbClr val="FFFFFF"/>
                </a:solidFill>
              </a:defRPr>
            </a:lvl1pPr>
            <a:lvl2pPr marL="812800" indent="-203200">
              <a:lnSpc>
                <a:spcPct val="95000"/>
              </a:lnSpc>
              <a:buClrTx/>
              <a:buSzTx/>
              <a:buFontTx/>
              <a:buNone/>
              <a:defRPr sz="129800">
                <a:solidFill>
                  <a:srgbClr val="FFFFFF"/>
                </a:solidFill>
              </a:defRPr>
            </a:lvl2pPr>
            <a:lvl3pPr marL="812800" indent="254000">
              <a:lnSpc>
                <a:spcPct val="95000"/>
              </a:lnSpc>
              <a:buClrTx/>
              <a:buSzTx/>
              <a:buFontTx/>
              <a:buNone/>
              <a:defRPr sz="129800">
                <a:solidFill>
                  <a:srgbClr val="FFFFFF"/>
                </a:solidFill>
              </a:defRPr>
            </a:lvl3pPr>
            <a:lvl4pPr marL="812800" indent="711200">
              <a:lnSpc>
                <a:spcPct val="95000"/>
              </a:lnSpc>
              <a:buClrTx/>
              <a:buSzTx/>
              <a:buFontTx/>
              <a:buNone/>
              <a:defRPr sz="129800">
                <a:solidFill>
                  <a:srgbClr val="FFFFFF"/>
                </a:solidFill>
              </a:defRPr>
            </a:lvl4pPr>
            <a:lvl5pPr marL="812800" indent="1168400">
              <a:lnSpc>
                <a:spcPct val="95000"/>
              </a:lnSpc>
              <a:buClrTx/>
              <a:buSzTx/>
              <a:buFontTx/>
              <a:buNone/>
              <a:defRPr sz="129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71"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Red">
    <p:bg>
      <p:bgPr>
        <a:solidFill>
          <a:srgbClr val="E0301E"/>
        </a:solidFill>
      </p:bgPr>
    </p:bg>
    <p:spTree>
      <p:nvGrpSpPr>
        <p:cNvPr id="1" name=""/>
        <p:cNvGrpSpPr/>
        <p:nvPr/>
      </p:nvGrpSpPr>
      <p:grpSpPr>
        <a:xfrm>
          <a:off x="0" y="0"/>
          <a:ext cx="0" cy="0"/>
          <a:chOff x="0" y="0"/>
          <a:chExt cx="0" cy="0"/>
        </a:xfrm>
      </p:grpSpPr>
      <p:sp>
        <p:nvSpPr>
          <p:cNvPr id="1878" name="Title Text"/>
          <p:cNvSpPr txBox="1"/>
          <p:nvPr>
            <p:ph type="title"/>
          </p:nvPr>
        </p:nvSpPr>
        <p:spPr>
          <a:xfrm>
            <a:off x="10157180" y="4501446"/>
            <a:ext cx="8776535" cy="4558935"/>
          </a:xfrm>
          <a:prstGeom prst="rect">
            <a:avLst/>
          </a:prstGeom>
        </p:spPr>
        <p:txBody>
          <a:bodyPr lIns="0" tIns="0" rIns="0" bIns="0"/>
          <a:lstStyle>
            <a:lvl1pPr>
              <a:lnSpc>
                <a:spcPct val="85000"/>
              </a:lnSpc>
              <a:defRPr sz="7800">
                <a:solidFill>
                  <a:srgbClr val="FFFFFF"/>
                </a:solidFill>
              </a:defRPr>
            </a:lvl1pPr>
          </a:lstStyle>
          <a:p>
            <a:pPr/>
            <a:r>
              <a:t>Title Text</a:t>
            </a:r>
          </a:p>
        </p:txBody>
      </p:sp>
      <p:sp>
        <p:nvSpPr>
          <p:cNvPr id="1879" name="Body Level One…"/>
          <p:cNvSpPr txBox="1"/>
          <p:nvPr>
            <p:ph type="body" sz="half" idx="1"/>
          </p:nvPr>
        </p:nvSpPr>
        <p:spPr>
          <a:xfrm>
            <a:off x="2142064" y="761999"/>
            <a:ext cx="7724090" cy="12192002"/>
          </a:xfrm>
          <a:prstGeom prst="rect">
            <a:avLst/>
          </a:prstGeom>
        </p:spPr>
        <p:txBody>
          <a:bodyPr lIns="0" tIns="0" rIns="0" bIns="0" anchor="ctr">
            <a:normAutofit fontScale="100000" lnSpcReduction="0"/>
          </a:bodyPr>
          <a:lstStyle>
            <a:lvl1pPr marL="812800" indent="-660400">
              <a:lnSpc>
                <a:spcPct val="95000"/>
              </a:lnSpc>
              <a:buClrTx/>
              <a:buSzTx/>
              <a:buFontTx/>
              <a:buNone/>
              <a:defRPr sz="129800">
                <a:solidFill>
                  <a:srgbClr val="FFFFFF"/>
                </a:solidFill>
              </a:defRPr>
            </a:lvl1pPr>
            <a:lvl2pPr marL="812800" indent="-203200">
              <a:lnSpc>
                <a:spcPct val="95000"/>
              </a:lnSpc>
              <a:buClrTx/>
              <a:buSzTx/>
              <a:buFontTx/>
              <a:buNone/>
              <a:defRPr sz="129800">
                <a:solidFill>
                  <a:srgbClr val="FFFFFF"/>
                </a:solidFill>
              </a:defRPr>
            </a:lvl2pPr>
            <a:lvl3pPr marL="812800" indent="254000">
              <a:lnSpc>
                <a:spcPct val="95000"/>
              </a:lnSpc>
              <a:buClrTx/>
              <a:buSzTx/>
              <a:buFontTx/>
              <a:buNone/>
              <a:defRPr sz="129800">
                <a:solidFill>
                  <a:srgbClr val="FFFFFF"/>
                </a:solidFill>
              </a:defRPr>
            </a:lvl3pPr>
            <a:lvl4pPr marL="812800" indent="711200">
              <a:lnSpc>
                <a:spcPct val="95000"/>
              </a:lnSpc>
              <a:buClrTx/>
              <a:buSzTx/>
              <a:buFontTx/>
              <a:buNone/>
              <a:defRPr sz="129800">
                <a:solidFill>
                  <a:srgbClr val="FFFFFF"/>
                </a:solidFill>
              </a:defRPr>
            </a:lvl4pPr>
            <a:lvl5pPr marL="812800" indent="1168400">
              <a:lnSpc>
                <a:spcPct val="95000"/>
              </a:lnSpc>
              <a:buClrTx/>
              <a:buSzTx/>
              <a:buFontTx/>
              <a:buNone/>
              <a:defRPr sz="129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80"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Grey">
    <p:bg>
      <p:bgPr>
        <a:solidFill>
          <a:srgbClr val="464646"/>
        </a:solidFill>
      </p:bgPr>
    </p:bg>
    <p:spTree>
      <p:nvGrpSpPr>
        <p:cNvPr id="1" name=""/>
        <p:cNvGrpSpPr/>
        <p:nvPr/>
      </p:nvGrpSpPr>
      <p:grpSpPr>
        <a:xfrm>
          <a:off x="0" y="0"/>
          <a:ext cx="0" cy="0"/>
          <a:chOff x="0" y="0"/>
          <a:chExt cx="0" cy="0"/>
        </a:xfrm>
      </p:grpSpPr>
      <p:sp>
        <p:nvSpPr>
          <p:cNvPr id="1887" name="Title Text"/>
          <p:cNvSpPr txBox="1"/>
          <p:nvPr>
            <p:ph type="title"/>
          </p:nvPr>
        </p:nvSpPr>
        <p:spPr>
          <a:xfrm>
            <a:off x="10157180" y="4501446"/>
            <a:ext cx="8776535" cy="4558935"/>
          </a:xfrm>
          <a:prstGeom prst="rect">
            <a:avLst/>
          </a:prstGeom>
        </p:spPr>
        <p:txBody>
          <a:bodyPr lIns="0" tIns="0" rIns="0" bIns="0"/>
          <a:lstStyle>
            <a:lvl1pPr>
              <a:lnSpc>
                <a:spcPct val="85000"/>
              </a:lnSpc>
              <a:defRPr sz="7800">
                <a:solidFill>
                  <a:srgbClr val="FFFFFF"/>
                </a:solidFill>
              </a:defRPr>
            </a:lvl1pPr>
          </a:lstStyle>
          <a:p>
            <a:pPr/>
            <a:r>
              <a:t>Title Text</a:t>
            </a:r>
          </a:p>
        </p:txBody>
      </p:sp>
      <p:sp>
        <p:nvSpPr>
          <p:cNvPr id="1888" name="Body Level One…"/>
          <p:cNvSpPr txBox="1"/>
          <p:nvPr>
            <p:ph type="body" sz="half" idx="1"/>
          </p:nvPr>
        </p:nvSpPr>
        <p:spPr>
          <a:xfrm>
            <a:off x="2142064" y="761999"/>
            <a:ext cx="7724090" cy="12192002"/>
          </a:xfrm>
          <a:prstGeom prst="rect">
            <a:avLst/>
          </a:prstGeom>
        </p:spPr>
        <p:txBody>
          <a:bodyPr lIns="0" tIns="0" rIns="0" bIns="0" anchor="ctr">
            <a:normAutofit fontScale="100000" lnSpcReduction="0"/>
          </a:bodyPr>
          <a:lstStyle>
            <a:lvl1pPr marL="812800" indent="-660400">
              <a:lnSpc>
                <a:spcPct val="95000"/>
              </a:lnSpc>
              <a:buClrTx/>
              <a:buSzTx/>
              <a:buFontTx/>
              <a:buNone/>
              <a:defRPr sz="129800">
                <a:solidFill>
                  <a:srgbClr val="FFFFFF"/>
                </a:solidFill>
              </a:defRPr>
            </a:lvl1pPr>
            <a:lvl2pPr marL="812800" indent="-203200">
              <a:lnSpc>
                <a:spcPct val="95000"/>
              </a:lnSpc>
              <a:buClrTx/>
              <a:buSzTx/>
              <a:buFontTx/>
              <a:buNone/>
              <a:defRPr sz="129800">
                <a:solidFill>
                  <a:srgbClr val="FFFFFF"/>
                </a:solidFill>
              </a:defRPr>
            </a:lvl2pPr>
            <a:lvl3pPr marL="812800" indent="254000">
              <a:lnSpc>
                <a:spcPct val="95000"/>
              </a:lnSpc>
              <a:buClrTx/>
              <a:buSzTx/>
              <a:buFontTx/>
              <a:buNone/>
              <a:defRPr sz="129800">
                <a:solidFill>
                  <a:srgbClr val="FFFFFF"/>
                </a:solidFill>
              </a:defRPr>
            </a:lvl3pPr>
            <a:lvl4pPr marL="812800" indent="711200">
              <a:lnSpc>
                <a:spcPct val="95000"/>
              </a:lnSpc>
              <a:buClrTx/>
              <a:buSzTx/>
              <a:buFontTx/>
              <a:buNone/>
              <a:defRPr sz="129800">
                <a:solidFill>
                  <a:srgbClr val="FFFFFF"/>
                </a:solidFill>
              </a:defRPr>
            </a:lvl4pPr>
            <a:lvl5pPr marL="812800" indent="1168400">
              <a:lnSpc>
                <a:spcPct val="95000"/>
              </a:lnSpc>
              <a:buClrTx/>
              <a:buSzTx/>
              <a:buFontTx/>
              <a:buNone/>
              <a:defRPr sz="129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89"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Orange Manual">
    <p:bg>
      <p:bgPr>
        <a:solidFill>
          <a:srgbClr val="D04A02"/>
        </a:solidFill>
      </p:bgPr>
    </p:bg>
    <p:spTree>
      <p:nvGrpSpPr>
        <p:cNvPr id="1" name=""/>
        <p:cNvGrpSpPr/>
        <p:nvPr/>
      </p:nvGrpSpPr>
      <p:grpSpPr>
        <a:xfrm>
          <a:off x="0" y="0"/>
          <a:ext cx="0" cy="0"/>
          <a:chOff x="0" y="0"/>
          <a:chExt cx="0" cy="0"/>
        </a:xfrm>
      </p:grpSpPr>
      <p:sp>
        <p:nvSpPr>
          <p:cNvPr id="1896" name="Title Text"/>
          <p:cNvSpPr txBox="1"/>
          <p:nvPr>
            <p:ph type="title"/>
          </p:nvPr>
        </p:nvSpPr>
        <p:spPr>
          <a:xfrm>
            <a:off x="2142067" y="1524000"/>
            <a:ext cx="2444090" cy="3495112"/>
          </a:xfrm>
          <a:prstGeom prst="rect">
            <a:avLst/>
          </a:prstGeom>
        </p:spPr>
        <p:txBody>
          <a:bodyPr lIns="0" tIns="0" rIns="0" bIns="0"/>
          <a:lstStyle>
            <a:lvl1pPr>
              <a:lnSpc>
                <a:spcPct val="80000"/>
              </a:lnSpc>
              <a:defRPr sz="28800">
                <a:solidFill>
                  <a:srgbClr val="FFFFFF"/>
                </a:solidFill>
              </a:defRPr>
            </a:lvl1pPr>
          </a:lstStyle>
          <a:p>
            <a:pPr/>
            <a:r>
              <a:t>Title Text</a:t>
            </a:r>
          </a:p>
        </p:txBody>
      </p:sp>
      <p:sp>
        <p:nvSpPr>
          <p:cNvPr id="1897"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ogo Shape Red">
    <p:spTree>
      <p:nvGrpSpPr>
        <p:cNvPr id="1" name=""/>
        <p:cNvGrpSpPr/>
        <p:nvPr/>
      </p:nvGrpSpPr>
      <p:grpSpPr>
        <a:xfrm>
          <a:off x="0" y="0"/>
          <a:ext cx="0" cy="0"/>
          <a:chOff x="0" y="0"/>
          <a:chExt cx="0" cy="0"/>
        </a:xfrm>
      </p:grpSpPr>
      <p:grpSp>
        <p:nvGrpSpPr>
          <p:cNvPr id="149" name="Google Shape;78;p18"/>
          <p:cNvGrpSpPr/>
          <p:nvPr/>
        </p:nvGrpSpPr>
        <p:grpSpPr>
          <a:xfrm>
            <a:off x="1354665" y="761999"/>
            <a:ext cx="15847297" cy="12192004"/>
            <a:chOff x="0" y="0"/>
            <a:chExt cx="15847296" cy="12192003"/>
          </a:xfrm>
        </p:grpSpPr>
        <p:sp>
          <p:nvSpPr>
            <p:cNvPr id="147" name="Google Shape;79;p18"/>
            <p:cNvSpPr/>
            <p:nvPr/>
          </p:nvSpPr>
          <p:spPr>
            <a:xfrm>
              <a:off x="-1" y="-1"/>
              <a:ext cx="15847297" cy="1219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55" y="0"/>
                  </a:moveTo>
                  <a:lnTo>
                    <a:pt x="12526" y="0"/>
                  </a:lnTo>
                  <a:lnTo>
                    <a:pt x="12526" y="2410"/>
                  </a:lnTo>
                  <a:lnTo>
                    <a:pt x="14387" y="2410"/>
                  </a:lnTo>
                  <a:lnTo>
                    <a:pt x="14387" y="6165"/>
                  </a:lnTo>
                  <a:lnTo>
                    <a:pt x="19192" y="6165"/>
                  </a:lnTo>
                  <a:lnTo>
                    <a:pt x="19192" y="15430"/>
                  </a:lnTo>
                  <a:lnTo>
                    <a:pt x="21600" y="15430"/>
                  </a:lnTo>
                  <a:lnTo>
                    <a:pt x="21600" y="21600"/>
                  </a:lnTo>
                  <a:lnTo>
                    <a:pt x="3055" y="21600"/>
                  </a:lnTo>
                  <a:lnTo>
                    <a:pt x="3055" y="21600"/>
                  </a:lnTo>
                  <a:lnTo>
                    <a:pt x="0" y="21600"/>
                  </a:lnTo>
                  <a:lnTo>
                    <a:pt x="0" y="0"/>
                  </a:lnTo>
                  <a:lnTo>
                    <a:pt x="3055" y="0"/>
                  </a:lnTo>
                  <a:close/>
                </a:path>
              </a:pathLst>
            </a:custGeom>
            <a:solidFill>
              <a:srgbClr val="E0301E"/>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148" name="Google Shape;80;p18" descr="Google Shape;80;p18"/>
            <p:cNvPicPr>
              <a:picLocks noChangeAspect="1"/>
            </p:cNvPicPr>
            <p:nvPr/>
          </p:nvPicPr>
          <p:blipFill>
            <a:blip r:embed="rId2">
              <a:extLst/>
            </a:blip>
            <a:stretch>
              <a:fillRect/>
            </a:stretch>
          </p:blipFill>
          <p:spPr>
            <a:xfrm>
              <a:off x="329136" y="9477250"/>
              <a:ext cx="2909824" cy="2402104"/>
            </a:xfrm>
            <a:prstGeom prst="rect">
              <a:avLst/>
            </a:prstGeom>
            <a:ln w="12700" cap="flat">
              <a:noFill/>
              <a:miter lim="400000"/>
            </a:ln>
            <a:effectLst/>
          </p:spPr>
        </p:pic>
      </p:grpSp>
      <p:sp>
        <p:nvSpPr>
          <p:cNvPr id="150" name="Title Text"/>
          <p:cNvSpPr txBox="1"/>
          <p:nvPr>
            <p:ph type="title"/>
          </p:nvPr>
        </p:nvSpPr>
        <p:spPr>
          <a:xfrm>
            <a:off x="2142067" y="2546194"/>
            <a:ext cx="9348979" cy="4311467"/>
          </a:xfrm>
          <a:prstGeom prst="rect">
            <a:avLst/>
          </a:prstGeom>
        </p:spPr>
        <p:txBody>
          <a:bodyPr lIns="0" tIns="0" rIns="0" bIns="0"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151" name="Body Level One…"/>
          <p:cNvSpPr txBox="1"/>
          <p:nvPr>
            <p:ph type="body" sz="quarter" idx="1"/>
          </p:nvPr>
        </p:nvSpPr>
        <p:spPr>
          <a:xfrm>
            <a:off x="2142069" y="7426959"/>
            <a:ext cx="9348979" cy="1056713"/>
          </a:xfrm>
          <a:prstGeom prst="rect">
            <a:avLst/>
          </a:prstGeom>
        </p:spPr>
        <p:txBody>
          <a:bodyPr lIns="0" tIns="0" rIns="0" bIns="0">
            <a:normAutofit fontScale="100000" lnSpcReduction="0"/>
          </a:bodyPr>
          <a:lstStyle>
            <a:lvl1pPr marL="914400" indent="-800100">
              <a:lnSpc>
                <a:spcPct val="100000"/>
              </a:lnSpc>
              <a:buClrTx/>
              <a:buSzTx/>
              <a:buFontTx/>
              <a:buNone/>
              <a:defRPr sz="3000">
                <a:solidFill>
                  <a:srgbClr val="FFFFFF"/>
                </a:solidFill>
              </a:defRPr>
            </a:lvl1pPr>
            <a:lvl2pPr marL="914400" indent="-317500">
              <a:lnSpc>
                <a:spcPct val="100000"/>
              </a:lnSpc>
              <a:buClrTx/>
              <a:buSzTx/>
              <a:buFontTx/>
              <a:buNone/>
              <a:defRPr sz="3000">
                <a:solidFill>
                  <a:srgbClr val="FFFFFF"/>
                </a:solidFill>
              </a:defRPr>
            </a:lvl2pPr>
            <a:lvl3pPr marL="914400" indent="139700">
              <a:lnSpc>
                <a:spcPct val="100000"/>
              </a:lnSpc>
              <a:buClrTx/>
              <a:buSzTx/>
              <a:buFontTx/>
              <a:buNone/>
              <a:defRPr sz="3000">
                <a:solidFill>
                  <a:srgbClr val="FFFFFF"/>
                </a:solidFill>
              </a:defRPr>
            </a:lvl3pPr>
            <a:lvl4pPr marL="914400" indent="596900">
              <a:lnSpc>
                <a:spcPct val="100000"/>
              </a:lnSpc>
              <a:buClrTx/>
              <a:buSzTx/>
              <a:buFontTx/>
              <a:buNone/>
              <a:defRPr sz="3000">
                <a:solidFill>
                  <a:srgbClr val="FFFFFF"/>
                </a:solidFill>
              </a:defRPr>
            </a:lvl4pPr>
            <a:lvl5pPr marL="914400" indent="10541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52"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Red Manual">
    <p:bg>
      <p:bgPr>
        <a:solidFill>
          <a:srgbClr val="E0301E"/>
        </a:solidFill>
      </p:bgPr>
    </p:bg>
    <p:spTree>
      <p:nvGrpSpPr>
        <p:cNvPr id="1" name=""/>
        <p:cNvGrpSpPr/>
        <p:nvPr/>
      </p:nvGrpSpPr>
      <p:grpSpPr>
        <a:xfrm>
          <a:off x="0" y="0"/>
          <a:ext cx="0" cy="0"/>
          <a:chOff x="0" y="0"/>
          <a:chExt cx="0" cy="0"/>
        </a:xfrm>
      </p:grpSpPr>
      <p:sp>
        <p:nvSpPr>
          <p:cNvPr id="1904" name="Title Text"/>
          <p:cNvSpPr txBox="1"/>
          <p:nvPr>
            <p:ph type="title"/>
          </p:nvPr>
        </p:nvSpPr>
        <p:spPr>
          <a:xfrm>
            <a:off x="2142067" y="1524000"/>
            <a:ext cx="2444090" cy="3495112"/>
          </a:xfrm>
          <a:prstGeom prst="rect">
            <a:avLst/>
          </a:prstGeom>
        </p:spPr>
        <p:txBody>
          <a:bodyPr lIns="0" tIns="0" rIns="0" bIns="0"/>
          <a:lstStyle>
            <a:lvl1pPr>
              <a:lnSpc>
                <a:spcPct val="80000"/>
              </a:lnSpc>
              <a:defRPr sz="28800">
                <a:solidFill>
                  <a:srgbClr val="FFFFFF"/>
                </a:solidFill>
              </a:defRPr>
            </a:lvl1pPr>
          </a:lstStyle>
          <a:p>
            <a:pPr/>
            <a:r>
              <a:t>Title Text</a:t>
            </a:r>
          </a:p>
        </p:txBody>
      </p:sp>
      <p:sp>
        <p:nvSpPr>
          <p:cNvPr id="1905"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Grey Manual">
    <p:bg>
      <p:bgPr>
        <a:solidFill>
          <a:srgbClr val="464646"/>
        </a:solidFill>
      </p:bgPr>
    </p:bg>
    <p:spTree>
      <p:nvGrpSpPr>
        <p:cNvPr id="1" name=""/>
        <p:cNvGrpSpPr/>
        <p:nvPr/>
      </p:nvGrpSpPr>
      <p:grpSpPr>
        <a:xfrm>
          <a:off x="0" y="0"/>
          <a:ext cx="0" cy="0"/>
          <a:chOff x="0" y="0"/>
          <a:chExt cx="0" cy="0"/>
        </a:xfrm>
      </p:grpSpPr>
      <p:sp>
        <p:nvSpPr>
          <p:cNvPr id="1912" name="Title Text"/>
          <p:cNvSpPr txBox="1"/>
          <p:nvPr>
            <p:ph type="title"/>
          </p:nvPr>
        </p:nvSpPr>
        <p:spPr>
          <a:xfrm>
            <a:off x="2142067" y="1524000"/>
            <a:ext cx="2444090" cy="3495112"/>
          </a:xfrm>
          <a:prstGeom prst="rect">
            <a:avLst/>
          </a:prstGeom>
        </p:spPr>
        <p:txBody>
          <a:bodyPr lIns="0" tIns="0" rIns="0" bIns="0"/>
          <a:lstStyle>
            <a:lvl1pPr>
              <a:lnSpc>
                <a:spcPct val="80000"/>
              </a:lnSpc>
              <a:defRPr sz="28800">
                <a:solidFill>
                  <a:srgbClr val="FFFFFF"/>
                </a:solidFill>
              </a:defRPr>
            </a:lvl1pPr>
          </a:lstStyle>
          <a:p>
            <a:pPr/>
            <a:r>
              <a:t>Title Text</a:t>
            </a:r>
          </a:p>
        </p:txBody>
      </p:sp>
      <p:sp>
        <p:nvSpPr>
          <p:cNvPr id="1913"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1 Image Full">
    <p:bg>
      <p:bgPr>
        <a:solidFill>
          <a:srgbClr val="DEDEDE"/>
        </a:solidFill>
      </p:bgPr>
    </p:bg>
    <p:spTree>
      <p:nvGrpSpPr>
        <p:cNvPr id="1" name=""/>
        <p:cNvGrpSpPr/>
        <p:nvPr/>
      </p:nvGrpSpPr>
      <p:grpSpPr>
        <a:xfrm>
          <a:off x="0" y="0"/>
          <a:ext cx="0" cy="0"/>
          <a:chOff x="0" y="0"/>
          <a:chExt cx="0" cy="0"/>
        </a:xfrm>
      </p:grpSpPr>
      <p:sp>
        <p:nvSpPr>
          <p:cNvPr id="1920" name="Body Level One…"/>
          <p:cNvSpPr txBox="1"/>
          <p:nvPr>
            <p:ph type="body" sz="quarter" idx="1"/>
          </p:nvPr>
        </p:nvSpPr>
        <p:spPr>
          <a:xfrm>
            <a:off x="1354665" y="2793999"/>
            <a:ext cx="8128001" cy="8128001"/>
          </a:xfrm>
          <a:prstGeom prst="rect">
            <a:avLst/>
          </a:prstGeom>
          <a:solidFill>
            <a:srgbClr val="E0301E"/>
          </a:solidFill>
        </p:spPr>
        <p:txBody>
          <a:bodyPr lIns="319999" tIns="319999" rIns="319999" bIns="319999">
            <a:normAutofit fontScale="100000" lnSpcReduction="0"/>
          </a:bodyPr>
          <a:lstStyle>
            <a:lvl1pPr marL="609600" indent="-381000">
              <a:lnSpc>
                <a:spcPct val="90000"/>
              </a:lnSpc>
              <a:buClrTx/>
              <a:buSzTx/>
              <a:buFontTx/>
              <a:buNone/>
              <a:defRPr sz="5000">
                <a:solidFill>
                  <a:srgbClr val="FFFFFF"/>
                </a:solidFill>
                <a:latin typeface="Georgia"/>
                <a:ea typeface="Georgia"/>
                <a:cs typeface="Georgia"/>
                <a:sym typeface="Georgia"/>
              </a:defRPr>
            </a:lvl1pPr>
            <a:lvl2pPr marL="609600" indent="76200">
              <a:lnSpc>
                <a:spcPct val="90000"/>
              </a:lnSpc>
              <a:buClrTx/>
              <a:buSzTx/>
              <a:buFontTx/>
              <a:buNone/>
              <a:defRPr sz="5000">
                <a:solidFill>
                  <a:srgbClr val="FFFFFF"/>
                </a:solidFill>
                <a:latin typeface="Georgia"/>
                <a:ea typeface="Georgia"/>
                <a:cs typeface="Georgia"/>
                <a:sym typeface="Georgia"/>
              </a:defRPr>
            </a:lvl2pPr>
            <a:lvl3pPr marL="609600" indent="533400">
              <a:lnSpc>
                <a:spcPct val="90000"/>
              </a:lnSpc>
              <a:buClrTx/>
              <a:buSzTx/>
              <a:buFontTx/>
              <a:buNone/>
              <a:defRPr sz="5000">
                <a:solidFill>
                  <a:srgbClr val="FFFFFF"/>
                </a:solidFill>
                <a:latin typeface="Georgia"/>
                <a:ea typeface="Georgia"/>
                <a:cs typeface="Georgia"/>
                <a:sym typeface="Georgia"/>
              </a:defRPr>
            </a:lvl3pPr>
            <a:lvl4pPr marL="609600" indent="990600">
              <a:lnSpc>
                <a:spcPct val="90000"/>
              </a:lnSpc>
              <a:buClrTx/>
              <a:buSzTx/>
              <a:buFontTx/>
              <a:buNone/>
              <a:defRPr sz="5000">
                <a:solidFill>
                  <a:srgbClr val="FFFFFF"/>
                </a:solidFill>
                <a:latin typeface="Georgia"/>
                <a:ea typeface="Georgia"/>
                <a:cs typeface="Georgia"/>
                <a:sym typeface="Georgia"/>
              </a:defRPr>
            </a:lvl4pPr>
            <a:lvl5pPr marL="609600" indent="1447800">
              <a:lnSpc>
                <a:spcPct val="90000"/>
              </a:lnSpc>
              <a:buClrTx/>
              <a:buSzTx/>
              <a:buFontTx/>
              <a:buNone/>
              <a:defRPr sz="50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921" name="Google Shape;1946;p290"/>
          <p:cNvSpPr/>
          <p:nvPr/>
        </p:nvSpPr>
        <p:spPr>
          <a:xfrm>
            <a:off x="2142067" y="3648582"/>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FFFFFF"/>
          </a:solidFill>
          <a:ln w="12700">
            <a:miter lim="400000"/>
          </a:ln>
        </p:spPr>
        <p:txBody>
          <a:bodyPr lIns="108373" tIns="108373" rIns="108373" bIns="108373"/>
          <a:lstStyle/>
          <a:p>
            <a:pPr/>
          </a:p>
        </p:txBody>
      </p:sp>
      <p:sp>
        <p:nvSpPr>
          <p:cNvPr id="1922"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1 Image Orange">
    <p:bg>
      <p:bgPr>
        <a:solidFill>
          <a:srgbClr val="D04A02"/>
        </a:solidFill>
      </p:bgPr>
    </p:bg>
    <p:spTree>
      <p:nvGrpSpPr>
        <p:cNvPr id="1" name=""/>
        <p:cNvGrpSpPr/>
        <p:nvPr/>
      </p:nvGrpSpPr>
      <p:grpSpPr>
        <a:xfrm>
          <a:off x="0" y="0"/>
          <a:ext cx="0" cy="0"/>
          <a:chOff x="0" y="0"/>
          <a:chExt cx="0" cy="0"/>
        </a:xfrm>
      </p:grpSpPr>
      <p:sp>
        <p:nvSpPr>
          <p:cNvPr id="1929" name="Google Shape;1949;p291"/>
          <p:cNvSpPr/>
          <p:nvPr/>
        </p:nvSpPr>
        <p:spPr>
          <a:xfrm>
            <a:off x="12192000" y="761999"/>
            <a:ext cx="10837334"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1930" name="Body Level One…"/>
          <p:cNvSpPr txBox="1"/>
          <p:nvPr>
            <p:ph type="body" sz="half" idx="1"/>
          </p:nvPr>
        </p:nvSpPr>
        <p:spPr>
          <a:xfrm>
            <a:off x="2142067" y="3810000"/>
            <a:ext cx="9421513" cy="7924623"/>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FFFFFF"/>
                </a:solidFill>
                <a:latin typeface="Georgia"/>
                <a:ea typeface="Georgia"/>
                <a:cs typeface="Georgia"/>
                <a:sym typeface="Georgia"/>
              </a:defRPr>
            </a:lvl1pPr>
            <a:lvl2pPr marL="609600" indent="76200">
              <a:lnSpc>
                <a:spcPct val="85000"/>
              </a:lnSpc>
              <a:buClrTx/>
              <a:buSzTx/>
              <a:buFontTx/>
              <a:buNone/>
              <a:defRPr sz="7400">
                <a:solidFill>
                  <a:srgbClr val="FFFFFF"/>
                </a:solidFill>
                <a:latin typeface="Georgia"/>
                <a:ea typeface="Georgia"/>
                <a:cs typeface="Georgia"/>
                <a:sym typeface="Georgia"/>
              </a:defRPr>
            </a:lvl2pPr>
            <a:lvl3pPr marL="609600" indent="533400">
              <a:lnSpc>
                <a:spcPct val="85000"/>
              </a:lnSpc>
              <a:buClrTx/>
              <a:buSzTx/>
              <a:buFontTx/>
              <a:buNone/>
              <a:defRPr sz="7400">
                <a:solidFill>
                  <a:srgbClr val="FFFFFF"/>
                </a:solidFill>
                <a:latin typeface="Georgia"/>
                <a:ea typeface="Georgia"/>
                <a:cs typeface="Georgia"/>
                <a:sym typeface="Georgia"/>
              </a:defRPr>
            </a:lvl3pPr>
            <a:lvl4pPr marL="609600" indent="990600">
              <a:lnSpc>
                <a:spcPct val="85000"/>
              </a:lnSpc>
              <a:buClrTx/>
              <a:buSzTx/>
              <a:buFontTx/>
              <a:buNone/>
              <a:defRPr sz="7400">
                <a:solidFill>
                  <a:srgbClr val="FFFFFF"/>
                </a:solidFill>
                <a:latin typeface="Georgia"/>
                <a:ea typeface="Georgia"/>
                <a:cs typeface="Georgia"/>
                <a:sym typeface="Georgia"/>
              </a:defRPr>
            </a:lvl4pPr>
            <a:lvl5pPr marL="609600" indent="1447800">
              <a:lnSpc>
                <a:spcPct val="85000"/>
              </a:lnSpc>
              <a:buClrTx/>
              <a:buSzTx/>
              <a:buFontTx/>
              <a:buNone/>
              <a:defRPr sz="74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931" name="Google Shape;1951;p291"/>
          <p:cNvSpPr/>
          <p:nvPr/>
        </p:nvSpPr>
        <p:spPr>
          <a:xfrm>
            <a:off x="2142067" y="1983335"/>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FFFFFF"/>
          </a:solidFill>
          <a:ln w="12700">
            <a:miter lim="400000"/>
          </a:ln>
        </p:spPr>
        <p:txBody>
          <a:bodyPr lIns="108373" tIns="108373" rIns="108373" bIns="108373"/>
          <a:lstStyle/>
          <a:p>
            <a:pPr/>
          </a:p>
        </p:txBody>
      </p:sp>
      <p:sp>
        <p:nvSpPr>
          <p:cNvPr id="1932" name="Google Shape;1953;p291"/>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1933"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1 Image">
    <p:spTree>
      <p:nvGrpSpPr>
        <p:cNvPr id="1" name=""/>
        <p:cNvGrpSpPr/>
        <p:nvPr/>
      </p:nvGrpSpPr>
      <p:grpSpPr>
        <a:xfrm>
          <a:off x="0" y="0"/>
          <a:ext cx="0" cy="0"/>
          <a:chOff x="0" y="0"/>
          <a:chExt cx="0" cy="0"/>
        </a:xfrm>
      </p:grpSpPr>
      <p:sp>
        <p:nvSpPr>
          <p:cNvPr id="1940" name="Google Shape;1955;p292"/>
          <p:cNvSpPr/>
          <p:nvPr/>
        </p:nvSpPr>
        <p:spPr>
          <a:xfrm>
            <a:off x="12192000" y="761999"/>
            <a:ext cx="10837334"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1941" name="Body Level One…"/>
          <p:cNvSpPr txBox="1"/>
          <p:nvPr>
            <p:ph type="body" sz="half" idx="1"/>
          </p:nvPr>
        </p:nvSpPr>
        <p:spPr>
          <a:xfrm>
            <a:off x="2142067" y="3810000"/>
            <a:ext cx="9421513" cy="7924623"/>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000000"/>
                </a:solidFill>
                <a:latin typeface="Georgia"/>
                <a:ea typeface="Georgia"/>
                <a:cs typeface="Georgia"/>
                <a:sym typeface="Georgia"/>
              </a:defRPr>
            </a:lvl1pPr>
            <a:lvl2pPr marL="609600" indent="76200">
              <a:lnSpc>
                <a:spcPct val="85000"/>
              </a:lnSpc>
              <a:buClrTx/>
              <a:buSzTx/>
              <a:buFontTx/>
              <a:buNone/>
              <a:defRPr sz="7400">
                <a:solidFill>
                  <a:srgbClr val="000000"/>
                </a:solidFill>
                <a:latin typeface="Georgia"/>
                <a:ea typeface="Georgia"/>
                <a:cs typeface="Georgia"/>
                <a:sym typeface="Georgia"/>
              </a:defRPr>
            </a:lvl2pPr>
            <a:lvl3pPr marL="609600" indent="533400">
              <a:lnSpc>
                <a:spcPct val="85000"/>
              </a:lnSpc>
              <a:buClrTx/>
              <a:buSzTx/>
              <a:buFontTx/>
              <a:buNone/>
              <a:defRPr sz="7400">
                <a:solidFill>
                  <a:srgbClr val="000000"/>
                </a:solidFill>
                <a:latin typeface="Georgia"/>
                <a:ea typeface="Georgia"/>
                <a:cs typeface="Georgia"/>
                <a:sym typeface="Georgia"/>
              </a:defRPr>
            </a:lvl3pPr>
            <a:lvl4pPr marL="609600" indent="990600">
              <a:lnSpc>
                <a:spcPct val="85000"/>
              </a:lnSpc>
              <a:buClrTx/>
              <a:buSzTx/>
              <a:buFontTx/>
              <a:buNone/>
              <a:defRPr sz="7400">
                <a:solidFill>
                  <a:srgbClr val="000000"/>
                </a:solidFill>
                <a:latin typeface="Georgia"/>
                <a:ea typeface="Georgia"/>
                <a:cs typeface="Georgia"/>
                <a:sym typeface="Georgia"/>
              </a:defRPr>
            </a:lvl4pPr>
            <a:lvl5pPr marL="609600" indent="1447800">
              <a:lnSpc>
                <a:spcPct val="85000"/>
              </a:lnSpc>
              <a:buClrTx/>
              <a:buSzTx/>
              <a:buFontTx/>
              <a:buNone/>
              <a:defRPr sz="7400">
                <a:solidFill>
                  <a:srgbClr val="000000"/>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942" name="Google Shape;1957;p292"/>
          <p:cNvSpPr/>
          <p:nvPr/>
        </p:nvSpPr>
        <p:spPr>
          <a:xfrm>
            <a:off x="2142067" y="1983335"/>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000000"/>
          </a:solidFill>
          <a:ln w="12700">
            <a:miter lim="400000"/>
          </a:ln>
        </p:spPr>
        <p:txBody>
          <a:bodyPr lIns="108373" tIns="108373" rIns="108373" bIns="108373"/>
          <a:lstStyle/>
          <a:p>
            <a:pPr/>
          </a:p>
        </p:txBody>
      </p:sp>
      <p:sp>
        <p:nvSpPr>
          <p:cNvPr id="1943"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2 Orange">
    <p:bg>
      <p:bgPr>
        <a:solidFill>
          <a:srgbClr val="D04A02"/>
        </a:solidFill>
      </p:bgPr>
    </p:bg>
    <p:spTree>
      <p:nvGrpSpPr>
        <p:cNvPr id="1" name=""/>
        <p:cNvGrpSpPr/>
        <p:nvPr/>
      </p:nvGrpSpPr>
      <p:grpSpPr>
        <a:xfrm>
          <a:off x="0" y="0"/>
          <a:ext cx="0" cy="0"/>
          <a:chOff x="0" y="0"/>
          <a:chExt cx="0" cy="0"/>
        </a:xfrm>
      </p:grpSpPr>
      <p:sp>
        <p:nvSpPr>
          <p:cNvPr id="1950" name="Body Level One…"/>
          <p:cNvSpPr txBox="1"/>
          <p:nvPr>
            <p:ph type="body" sz="half" idx="1"/>
          </p:nvPr>
        </p:nvSpPr>
        <p:spPr>
          <a:xfrm>
            <a:off x="2142069" y="4805678"/>
            <a:ext cx="16960713" cy="6929068"/>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FFFFFF"/>
                </a:solidFill>
                <a:latin typeface="Georgia"/>
                <a:ea typeface="Georgia"/>
                <a:cs typeface="Georgia"/>
                <a:sym typeface="Georgia"/>
              </a:defRPr>
            </a:lvl1pPr>
            <a:lvl2pPr marL="609600" indent="76200">
              <a:lnSpc>
                <a:spcPct val="85000"/>
              </a:lnSpc>
              <a:buClrTx/>
              <a:buSzTx/>
              <a:buFontTx/>
              <a:buNone/>
              <a:defRPr sz="7400">
                <a:solidFill>
                  <a:srgbClr val="FFFFFF"/>
                </a:solidFill>
                <a:latin typeface="Georgia"/>
                <a:ea typeface="Georgia"/>
                <a:cs typeface="Georgia"/>
                <a:sym typeface="Georgia"/>
              </a:defRPr>
            </a:lvl2pPr>
            <a:lvl3pPr marL="609600" indent="533400">
              <a:lnSpc>
                <a:spcPct val="85000"/>
              </a:lnSpc>
              <a:buClrTx/>
              <a:buSzTx/>
              <a:buFontTx/>
              <a:buNone/>
              <a:defRPr sz="7400">
                <a:solidFill>
                  <a:srgbClr val="FFFFFF"/>
                </a:solidFill>
                <a:latin typeface="Georgia"/>
                <a:ea typeface="Georgia"/>
                <a:cs typeface="Georgia"/>
                <a:sym typeface="Georgia"/>
              </a:defRPr>
            </a:lvl3pPr>
            <a:lvl4pPr marL="609600" indent="990600">
              <a:lnSpc>
                <a:spcPct val="85000"/>
              </a:lnSpc>
              <a:buClrTx/>
              <a:buSzTx/>
              <a:buFontTx/>
              <a:buNone/>
              <a:defRPr sz="7400">
                <a:solidFill>
                  <a:srgbClr val="FFFFFF"/>
                </a:solidFill>
                <a:latin typeface="Georgia"/>
                <a:ea typeface="Georgia"/>
                <a:cs typeface="Georgia"/>
                <a:sym typeface="Georgia"/>
              </a:defRPr>
            </a:lvl4pPr>
            <a:lvl5pPr marL="609600" indent="1447800">
              <a:lnSpc>
                <a:spcPct val="85000"/>
              </a:lnSpc>
              <a:buClrTx/>
              <a:buSzTx/>
              <a:buFontTx/>
              <a:buNone/>
              <a:defRPr sz="74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951" name="Google Shape;1961;p293"/>
          <p:cNvSpPr/>
          <p:nvPr/>
        </p:nvSpPr>
        <p:spPr>
          <a:xfrm>
            <a:off x="2142067" y="3185037"/>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FFFFFF"/>
          </a:solidFill>
          <a:ln w="12700">
            <a:miter lim="400000"/>
          </a:ln>
        </p:spPr>
        <p:txBody>
          <a:bodyPr lIns="108373" tIns="108373" rIns="108373" bIns="108373"/>
          <a:lstStyle/>
          <a:p>
            <a:pPr/>
          </a:p>
        </p:txBody>
      </p:sp>
      <p:sp>
        <p:nvSpPr>
          <p:cNvPr id="1952" name="Google Shape;1963;p293"/>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1953"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2 Red">
    <p:bg>
      <p:bgPr>
        <a:solidFill>
          <a:srgbClr val="E0301E"/>
        </a:solidFill>
      </p:bgPr>
    </p:bg>
    <p:spTree>
      <p:nvGrpSpPr>
        <p:cNvPr id="1" name=""/>
        <p:cNvGrpSpPr/>
        <p:nvPr/>
      </p:nvGrpSpPr>
      <p:grpSpPr>
        <a:xfrm>
          <a:off x="0" y="0"/>
          <a:ext cx="0" cy="0"/>
          <a:chOff x="0" y="0"/>
          <a:chExt cx="0" cy="0"/>
        </a:xfrm>
      </p:grpSpPr>
      <p:sp>
        <p:nvSpPr>
          <p:cNvPr id="1960" name="Body Level One…"/>
          <p:cNvSpPr txBox="1"/>
          <p:nvPr>
            <p:ph type="body" sz="half" idx="1"/>
          </p:nvPr>
        </p:nvSpPr>
        <p:spPr>
          <a:xfrm>
            <a:off x="2142069" y="4805678"/>
            <a:ext cx="16960713" cy="6929068"/>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FFFFFF"/>
                </a:solidFill>
                <a:latin typeface="Georgia"/>
                <a:ea typeface="Georgia"/>
                <a:cs typeface="Georgia"/>
                <a:sym typeface="Georgia"/>
              </a:defRPr>
            </a:lvl1pPr>
            <a:lvl2pPr marL="609600" indent="76200">
              <a:lnSpc>
                <a:spcPct val="85000"/>
              </a:lnSpc>
              <a:buClrTx/>
              <a:buSzTx/>
              <a:buFontTx/>
              <a:buNone/>
              <a:defRPr sz="7400">
                <a:solidFill>
                  <a:srgbClr val="FFFFFF"/>
                </a:solidFill>
                <a:latin typeface="Georgia"/>
                <a:ea typeface="Georgia"/>
                <a:cs typeface="Georgia"/>
                <a:sym typeface="Georgia"/>
              </a:defRPr>
            </a:lvl2pPr>
            <a:lvl3pPr marL="609600" indent="533400">
              <a:lnSpc>
                <a:spcPct val="85000"/>
              </a:lnSpc>
              <a:buClrTx/>
              <a:buSzTx/>
              <a:buFontTx/>
              <a:buNone/>
              <a:defRPr sz="7400">
                <a:solidFill>
                  <a:srgbClr val="FFFFFF"/>
                </a:solidFill>
                <a:latin typeface="Georgia"/>
                <a:ea typeface="Georgia"/>
                <a:cs typeface="Georgia"/>
                <a:sym typeface="Georgia"/>
              </a:defRPr>
            </a:lvl3pPr>
            <a:lvl4pPr marL="609600" indent="990600">
              <a:lnSpc>
                <a:spcPct val="85000"/>
              </a:lnSpc>
              <a:buClrTx/>
              <a:buSzTx/>
              <a:buFontTx/>
              <a:buNone/>
              <a:defRPr sz="7400">
                <a:solidFill>
                  <a:srgbClr val="FFFFFF"/>
                </a:solidFill>
                <a:latin typeface="Georgia"/>
                <a:ea typeface="Georgia"/>
                <a:cs typeface="Georgia"/>
                <a:sym typeface="Georgia"/>
              </a:defRPr>
            </a:lvl4pPr>
            <a:lvl5pPr marL="609600" indent="1447800">
              <a:lnSpc>
                <a:spcPct val="85000"/>
              </a:lnSpc>
              <a:buClrTx/>
              <a:buSzTx/>
              <a:buFontTx/>
              <a:buNone/>
              <a:defRPr sz="74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961" name="Google Shape;1966;p294"/>
          <p:cNvSpPr/>
          <p:nvPr/>
        </p:nvSpPr>
        <p:spPr>
          <a:xfrm>
            <a:off x="2142067" y="3185037"/>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FFFFFF"/>
          </a:solidFill>
          <a:ln w="12700">
            <a:miter lim="400000"/>
          </a:ln>
        </p:spPr>
        <p:txBody>
          <a:bodyPr lIns="108373" tIns="108373" rIns="108373" bIns="108373"/>
          <a:lstStyle/>
          <a:p>
            <a:pPr/>
          </a:p>
        </p:txBody>
      </p:sp>
      <p:sp>
        <p:nvSpPr>
          <p:cNvPr id="1962" name="Google Shape;1968;p294"/>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1963"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2 Rose">
    <p:bg>
      <p:bgPr>
        <a:solidFill>
          <a:srgbClr val="D93954"/>
        </a:solidFill>
      </p:bgPr>
    </p:bg>
    <p:spTree>
      <p:nvGrpSpPr>
        <p:cNvPr id="1" name=""/>
        <p:cNvGrpSpPr/>
        <p:nvPr/>
      </p:nvGrpSpPr>
      <p:grpSpPr>
        <a:xfrm>
          <a:off x="0" y="0"/>
          <a:ext cx="0" cy="0"/>
          <a:chOff x="0" y="0"/>
          <a:chExt cx="0" cy="0"/>
        </a:xfrm>
      </p:grpSpPr>
      <p:sp>
        <p:nvSpPr>
          <p:cNvPr id="1970" name="Body Level One…"/>
          <p:cNvSpPr txBox="1"/>
          <p:nvPr>
            <p:ph type="body" sz="half" idx="1"/>
          </p:nvPr>
        </p:nvSpPr>
        <p:spPr>
          <a:xfrm>
            <a:off x="2142069" y="4805678"/>
            <a:ext cx="16960713" cy="6929068"/>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FFFFFF"/>
                </a:solidFill>
                <a:latin typeface="Georgia"/>
                <a:ea typeface="Georgia"/>
                <a:cs typeface="Georgia"/>
                <a:sym typeface="Georgia"/>
              </a:defRPr>
            </a:lvl1pPr>
            <a:lvl2pPr marL="609600" indent="76200">
              <a:lnSpc>
                <a:spcPct val="85000"/>
              </a:lnSpc>
              <a:buClrTx/>
              <a:buSzTx/>
              <a:buFontTx/>
              <a:buNone/>
              <a:defRPr sz="7400">
                <a:solidFill>
                  <a:srgbClr val="FFFFFF"/>
                </a:solidFill>
                <a:latin typeface="Georgia"/>
                <a:ea typeface="Georgia"/>
                <a:cs typeface="Georgia"/>
                <a:sym typeface="Georgia"/>
              </a:defRPr>
            </a:lvl2pPr>
            <a:lvl3pPr marL="609600" indent="533400">
              <a:lnSpc>
                <a:spcPct val="85000"/>
              </a:lnSpc>
              <a:buClrTx/>
              <a:buSzTx/>
              <a:buFontTx/>
              <a:buNone/>
              <a:defRPr sz="7400">
                <a:solidFill>
                  <a:srgbClr val="FFFFFF"/>
                </a:solidFill>
                <a:latin typeface="Georgia"/>
                <a:ea typeface="Georgia"/>
                <a:cs typeface="Georgia"/>
                <a:sym typeface="Georgia"/>
              </a:defRPr>
            </a:lvl3pPr>
            <a:lvl4pPr marL="609600" indent="990600">
              <a:lnSpc>
                <a:spcPct val="85000"/>
              </a:lnSpc>
              <a:buClrTx/>
              <a:buSzTx/>
              <a:buFontTx/>
              <a:buNone/>
              <a:defRPr sz="7400">
                <a:solidFill>
                  <a:srgbClr val="FFFFFF"/>
                </a:solidFill>
                <a:latin typeface="Georgia"/>
                <a:ea typeface="Georgia"/>
                <a:cs typeface="Georgia"/>
                <a:sym typeface="Georgia"/>
              </a:defRPr>
            </a:lvl4pPr>
            <a:lvl5pPr marL="609600" indent="1447800">
              <a:lnSpc>
                <a:spcPct val="85000"/>
              </a:lnSpc>
              <a:buClrTx/>
              <a:buSzTx/>
              <a:buFontTx/>
              <a:buNone/>
              <a:defRPr sz="74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971" name="Google Shape;1971;p295"/>
          <p:cNvSpPr/>
          <p:nvPr/>
        </p:nvSpPr>
        <p:spPr>
          <a:xfrm>
            <a:off x="2142067" y="3185037"/>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FFFFFF"/>
          </a:solidFill>
          <a:ln w="12700">
            <a:miter lim="400000"/>
          </a:ln>
        </p:spPr>
        <p:txBody>
          <a:bodyPr lIns="108373" tIns="108373" rIns="108373" bIns="108373"/>
          <a:lstStyle/>
          <a:p>
            <a:pPr/>
          </a:p>
        </p:txBody>
      </p:sp>
      <p:sp>
        <p:nvSpPr>
          <p:cNvPr id="1972" name="Google Shape;1973;p29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1973"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2 Grey">
    <p:bg>
      <p:bgPr>
        <a:solidFill>
          <a:srgbClr val="464646"/>
        </a:solidFill>
      </p:bgPr>
    </p:bg>
    <p:spTree>
      <p:nvGrpSpPr>
        <p:cNvPr id="1" name=""/>
        <p:cNvGrpSpPr/>
        <p:nvPr/>
      </p:nvGrpSpPr>
      <p:grpSpPr>
        <a:xfrm>
          <a:off x="0" y="0"/>
          <a:ext cx="0" cy="0"/>
          <a:chOff x="0" y="0"/>
          <a:chExt cx="0" cy="0"/>
        </a:xfrm>
      </p:grpSpPr>
      <p:sp>
        <p:nvSpPr>
          <p:cNvPr id="1980" name="Body Level One…"/>
          <p:cNvSpPr txBox="1"/>
          <p:nvPr>
            <p:ph type="body" sz="half" idx="1"/>
          </p:nvPr>
        </p:nvSpPr>
        <p:spPr>
          <a:xfrm>
            <a:off x="2142069" y="4805678"/>
            <a:ext cx="16960713" cy="6929068"/>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FFFFFF"/>
                </a:solidFill>
                <a:latin typeface="Georgia"/>
                <a:ea typeface="Georgia"/>
                <a:cs typeface="Georgia"/>
                <a:sym typeface="Georgia"/>
              </a:defRPr>
            </a:lvl1pPr>
            <a:lvl2pPr marL="609600" indent="76200">
              <a:lnSpc>
                <a:spcPct val="85000"/>
              </a:lnSpc>
              <a:buClrTx/>
              <a:buSzTx/>
              <a:buFontTx/>
              <a:buNone/>
              <a:defRPr sz="7400">
                <a:solidFill>
                  <a:srgbClr val="FFFFFF"/>
                </a:solidFill>
                <a:latin typeface="Georgia"/>
                <a:ea typeface="Georgia"/>
                <a:cs typeface="Georgia"/>
                <a:sym typeface="Georgia"/>
              </a:defRPr>
            </a:lvl2pPr>
            <a:lvl3pPr marL="609600" indent="533400">
              <a:lnSpc>
                <a:spcPct val="85000"/>
              </a:lnSpc>
              <a:buClrTx/>
              <a:buSzTx/>
              <a:buFontTx/>
              <a:buNone/>
              <a:defRPr sz="7400">
                <a:solidFill>
                  <a:srgbClr val="FFFFFF"/>
                </a:solidFill>
                <a:latin typeface="Georgia"/>
                <a:ea typeface="Georgia"/>
                <a:cs typeface="Georgia"/>
                <a:sym typeface="Georgia"/>
              </a:defRPr>
            </a:lvl3pPr>
            <a:lvl4pPr marL="609600" indent="990600">
              <a:lnSpc>
                <a:spcPct val="85000"/>
              </a:lnSpc>
              <a:buClrTx/>
              <a:buSzTx/>
              <a:buFontTx/>
              <a:buNone/>
              <a:defRPr sz="7400">
                <a:solidFill>
                  <a:srgbClr val="FFFFFF"/>
                </a:solidFill>
                <a:latin typeface="Georgia"/>
                <a:ea typeface="Georgia"/>
                <a:cs typeface="Georgia"/>
                <a:sym typeface="Georgia"/>
              </a:defRPr>
            </a:lvl4pPr>
            <a:lvl5pPr marL="609600" indent="1447800">
              <a:lnSpc>
                <a:spcPct val="85000"/>
              </a:lnSpc>
              <a:buClrTx/>
              <a:buSzTx/>
              <a:buFontTx/>
              <a:buNone/>
              <a:defRPr sz="74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981" name="Google Shape;1977;p296"/>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1982"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2">
    <p:spTree>
      <p:nvGrpSpPr>
        <p:cNvPr id="1" name=""/>
        <p:cNvGrpSpPr/>
        <p:nvPr/>
      </p:nvGrpSpPr>
      <p:grpSpPr>
        <a:xfrm>
          <a:off x="0" y="0"/>
          <a:ext cx="0" cy="0"/>
          <a:chOff x="0" y="0"/>
          <a:chExt cx="0" cy="0"/>
        </a:xfrm>
      </p:grpSpPr>
      <p:sp>
        <p:nvSpPr>
          <p:cNvPr id="1989" name="Body Level One…"/>
          <p:cNvSpPr txBox="1"/>
          <p:nvPr>
            <p:ph type="body" sz="half" idx="1"/>
          </p:nvPr>
        </p:nvSpPr>
        <p:spPr>
          <a:xfrm>
            <a:off x="2142069" y="4805678"/>
            <a:ext cx="16960713" cy="6929068"/>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000000"/>
                </a:solidFill>
                <a:latin typeface="Georgia"/>
                <a:ea typeface="Georgia"/>
                <a:cs typeface="Georgia"/>
                <a:sym typeface="Georgia"/>
              </a:defRPr>
            </a:lvl1pPr>
            <a:lvl2pPr marL="609600" indent="76200">
              <a:lnSpc>
                <a:spcPct val="85000"/>
              </a:lnSpc>
              <a:buClrTx/>
              <a:buSzTx/>
              <a:buFontTx/>
              <a:buNone/>
              <a:defRPr sz="7400">
                <a:solidFill>
                  <a:srgbClr val="000000"/>
                </a:solidFill>
                <a:latin typeface="Georgia"/>
                <a:ea typeface="Georgia"/>
                <a:cs typeface="Georgia"/>
                <a:sym typeface="Georgia"/>
              </a:defRPr>
            </a:lvl2pPr>
            <a:lvl3pPr marL="609600" indent="533400">
              <a:lnSpc>
                <a:spcPct val="85000"/>
              </a:lnSpc>
              <a:buClrTx/>
              <a:buSzTx/>
              <a:buFontTx/>
              <a:buNone/>
              <a:defRPr sz="7400">
                <a:solidFill>
                  <a:srgbClr val="000000"/>
                </a:solidFill>
                <a:latin typeface="Georgia"/>
                <a:ea typeface="Georgia"/>
                <a:cs typeface="Georgia"/>
                <a:sym typeface="Georgia"/>
              </a:defRPr>
            </a:lvl3pPr>
            <a:lvl4pPr marL="609600" indent="990600">
              <a:lnSpc>
                <a:spcPct val="85000"/>
              </a:lnSpc>
              <a:buClrTx/>
              <a:buSzTx/>
              <a:buFontTx/>
              <a:buNone/>
              <a:defRPr sz="7400">
                <a:solidFill>
                  <a:srgbClr val="000000"/>
                </a:solidFill>
                <a:latin typeface="Georgia"/>
                <a:ea typeface="Georgia"/>
                <a:cs typeface="Georgia"/>
                <a:sym typeface="Georgia"/>
              </a:defRPr>
            </a:lvl4pPr>
            <a:lvl5pPr marL="609600" indent="1447800">
              <a:lnSpc>
                <a:spcPct val="85000"/>
              </a:lnSpc>
              <a:buClrTx/>
              <a:buSzTx/>
              <a:buFontTx/>
              <a:buNone/>
              <a:defRPr sz="7400">
                <a:solidFill>
                  <a:srgbClr val="000000"/>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990" name="Google Shape;1980;p297"/>
          <p:cNvSpPr/>
          <p:nvPr/>
        </p:nvSpPr>
        <p:spPr>
          <a:xfrm>
            <a:off x="2142067" y="3185037"/>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000000"/>
          </a:solidFill>
          <a:ln w="12700">
            <a:miter lim="400000"/>
          </a:ln>
        </p:spPr>
        <p:txBody>
          <a:bodyPr lIns="108373" tIns="108373" rIns="108373" bIns="108373"/>
          <a:lstStyle/>
          <a:p>
            <a:pPr/>
          </a:p>
        </p:txBody>
      </p:sp>
      <p:sp>
        <p:nvSpPr>
          <p:cNvPr id="1991"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Subtitle Content Blue">
    <p:spTree>
      <p:nvGrpSpPr>
        <p:cNvPr id="1" name=""/>
        <p:cNvGrpSpPr/>
        <p:nvPr/>
      </p:nvGrpSpPr>
      <p:grpSpPr>
        <a:xfrm>
          <a:off x="0" y="0"/>
          <a:ext cx="0" cy="0"/>
          <a:chOff x="0" y="0"/>
          <a:chExt cx="0" cy="0"/>
        </a:xfrm>
      </p:grpSpPr>
      <p:sp>
        <p:nvSpPr>
          <p:cNvPr id="159" name="Title Text"/>
          <p:cNvSpPr txBox="1"/>
          <p:nvPr>
            <p:ph type="title"/>
          </p:nvPr>
        </p:nvSpPr>
        <p:spPr>
          <a:xfrm>
            <a:off x="2062105" y="1053976"/>
            <a:ext cx="18694402" cy="1594313"/>
          </a:xfrm>
          <a:prstGeom prst="rect">
            <a:avLst/>
          </a:prstGeom>
        </p:spPr>
        <p:txBody>
          <a:bodyPr anchor="ctr"/>
          <a:lstStyle>
            <a:lvl1pPr>
              <a:lnSpc>
                <a:spcPct val="90000"/>
              </a:lnSpc>
              <a:defRPr sz="5400">
                <a:solidFill>
                  <a:srgbClr val="FFFFFF"/>
                </a:solidFill>
                <a:latin typeface="Calibri"/>
                <a:ea typeface="Calibri"/>
                <a:cs typeface="Calibri"/>
                <a:sym typeface="Calibri"/>
              </a:defRPr>
            </a:lvl1pPr>
          </a:lstStyle>
          <a:p>
            <a:pPr/>
            <a:r>
              <a:t>Title Text</a:t>
            </a:r>
          </a:p>
        </p:txBody>
      </p:sp>
      <p:sp>
        <p:nvSpPr>
          <p:cNvPr id="160" name="Body Level One…"/>
          <p:cNvSpPr txBox="1"/>
          <p:nvPr>
            <p:ph type="body" idx="1"/>
          </p:nvPr>
        </p:nvSpPr>
        <p:spPr>
          <a:xfrm>
            <a:off x="2062105" y="3969660"/>
            <a:ext cx="20270224" cy="7773868"/>
          </a:xfrm>
          <a:prstGeom prst="rect">
            <a:avLst/>
          </a:prstGeom>
        </p:spPr>
        <p:txBody>
          <a:bodyPr>
            <a:normAutofit fontScale="100000" lnSpcReduction="0"/>
          </a:bodyPr>
          <a:lstStyle>
            <a:lvl1pPr marL="953769" indent="-820419">
              <a:lnSpc>
                <a:spcPct val="100000"/>
              </a:lnSpc>
              <a:buSzPts val="3800"/>
              <a:buChar char="•"/>
              <a:defRPr sz="3800">
                <a:solidFill>
                  <a:srgbClr val="242C33"/>
                </a:solidFill>
                <a:latin typeface="Calibri"/>
                <a:ea typeface="Calibri"/>
                <a:cs typeface="Calibri"/>
                <a:sym typeface="Calibri"/>
              </a:defRPr>
            </a:lvl1pPr>
            <a:lvl2pPr marL="1436914" indent="-827314">
              <a:lnSpc>
                <a:spcPct val="100000"/>
              </a:lnSpc>
              <a:buSzPts val="3800"/>
              <a:buChar char="–"/>
              <a:defRPr sz="3800">
                <a:solidFill>
                  <a:srgbClr val="242C33"/>
                </a:solidFill>
                <a:latin typeface="Calibri"/>
                <a:ea typeface="Calibri"/>
                <a:cs typeface="Calibri"/>
                <a:sym typeface="Calibri"/>
              </a:defRPr>
            </a:lvl2pPr>
            <a:lvl3pPr marL="2032000" indent="-965200">
              <a:lnSpc>
                <a:spcPct val="100000"/>
              </a:lnSpc>
              <a:buSzPts val="3800"/>
              <a:buChar char="o"/>
              <a:defRPr sz="3800">
                <a:solidFill>
                  <a:srgbClr val="242C33"/>
                </a:solidFill>
                <a:latin typeface="Calibri"/>
                <a:ea typeface="Calibri"/>
                <a:cs typeface="Calibri"/>
                <a:sym typeface="Calibri"/>
              </a:defRPr>
            </a:lvl3pPr>
            <a:lvl4pPr marL="2561359" indent="-1031009">
              <a:lnSpc>
                <a:spcPct val="100000"/>
              </a:lnSpc>
              <a:buSzPts val="3800"/>
              <a:buChar char="•"/>
              <a:defRPr sz="3800">
                <a:solidFill>
                  <a:srgbClr val="242C33"/>
                </a:solidFill>
                <a:latin typeface="Calibri"/>
                <a:ea typeface="Calibri"/>
                <a:cs typeface="Calibri"/>
                <a:sym typeface="Calibri"/>
              </a:defRPr>
            </a:lvl4pPr>
            <a:lvl5pPr marL="3018559" indent="-1031009">
              <a:lnSpc>
                <a:spcPct val="100000"/>
              </a:lnSpc>
              <a:buSzPts val="3800"/>
              <a:buChar char="•"/>
              <a:defRPr sz="3800">
                <a:solidFill>
                  <a:srgbClr val="242C33"/>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1" name="Google Shape;86;p19"/>
          <p:cNvSpPr txBox="1"/>
          <p:nvPr>
            <p:ph type="body" sz="quarter" idx="21"/>
          </p:nvPr>
        </p:nvSpPr>
        <p:spPr>
          <a:xfrm>
            <a:off x="2031998" y="2867376"/>
            <a:ext cx="20300092" cy="880357"/>
          </a:xfrm>
          <a:prstGeom prst="rect">
            <a:avLst/>
          </a:prstGeom>
        </p:spPr>
        <p:txBody>
          <a:bodyPr>
            <a:normAutofit fontScale="100000" lnSpcReduction="0"/>
          </a:bodyPr>
          <a:lstStyle/>
          <a:p>
            <a:pPr marL="609600" indent="-381000">
              <a:lnSpc>
                <a:spcPct val="100000"/>
              </a:lnSpc>
              <a:buClrTx/>
              <a:buSzTx/>
              <a:buFontTx/>
              <a:buNone/>
              <a:defRPr sz="3800">
                <a:solidFill>
                  <a:srgbClr val="242C33"/>
                </a:solidFill>
                <a:latin typeface="Calibri"/>
                <a:ea typeface="Calibri"/>
                <a:cs typeface="Calibri"/>
                <a:sym typeface="Calibri"/>
              </a:defRPr>
            </a:pPr>
          </a:p>
        </p:txBody>
      </p:sp>
      <p:sp>
        <p:nvSpPr>
          <p:cNvPr id="162" name="Slide Number"/>
          <p:cNvSpPr txBox="1"/>
          <p:nvPr>
            <p:ph type="sldNum" sz="quarter" idx="2"/>
          </p:nvPr>
        </p:nvSpPr>
        <p:spPr>
          <a:xfrm>
            <a:off x="22459545" y="12451307"/>
            <a:ext cx="414834" cy="429072"/>
          </a:xfrm>
          <a:prstGeom prst="rect">
            <a:avLst/>
          </a:prstGeom>
        </p:spPr>
        <p:txBody>
          <a:bodyPr lIns="81185" tIns="81185" rIns="81185" bIns="81185"/>
          <a:lstStyle>
            <a:lvl1pPr algn="ctr">
              <a:defRPr sz="1800">
                <a:solidFill>
                  <a:srgbClr val="242C33"/>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1998"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1999" name="Body Level One…"/>
          <p:cNvSpPr txBox="1"/>
          <p:nvPr>
            <p:ph type="body" sz="half" idx="1"/>
          </p:nvPr>
        </p:nvSpPr>
        <p:spPr>
          <a:xfrm>
            <a:off x="2142067" y="4500879"/>
            <a:ext cx="13188269" cy="7241957"/>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000"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 Subtitle">
    <p:spTree>
      <p:nvGrpSpPr>
        <p:cNvPr id="1" name=""/>
        <p:cNvGrpSpPr/>
        <p:nvPr/>
      </p:nvGrpSpPr>
      <p:grpSpPr>
        <a:xfrm>
          <a:off x="0" y="0"/>
          <a:ext cx="0" cy="0"/>
          <a:chOff x="0" y="0"/>
          <a:chExt cx="0" cy="0"/>
        </a:xfrm>
      </p:grpSpPr>
      <p:sp>
        <p:nvSpPr>
          <p:cNvPr id="2007"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008" name="Body Level One…"/>
          <p:cNvSpPr txBox="1"/>
          <p:nvPr>
            <p:ph type="body" sz="half" idx="1"/>
          </p:nvPr>
        </p:nvSpPr>
        <p:spPr>
          <a:xfrm>
            <a:off x="2142067" y="4501446"/>
            <a:ext cx="13188269"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009"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Column Content">
    <p:spTree>
      <p:nvGrpSpPr>
        <p:cNvPr id="1" name=""/>
        <p:cNvGrpSpPr/>
        <p:nvPr/>
      </p:nvGrpSpPr>
      <p:grpSpPr>
        <a:xfrm>
          <a:off x="0" y="0"/>
          <a:ext cx="0" cy="0"/>
          <a:chOff x="0" y="0"/>
          <a:chExt cx="0" cy="0"/>
        </a:xfrm>
      </p:grpSpPr>
      <p:sp>
        <p:nvSpPr>
          <p:cNvPr id="2016" name="Body Level One…"/>
          <p:cNvSpPr txBox="1"/>
          <p:nvPr>
            <p:ph type="body" sz="quarter" idx="1"/>
          </p:nvPr>
        </p:nvSpPr>
        <p:spPr>
          <a:xfrm>
            <a:off x="2142069" y="4501446"/>
            <a:ext cx="62734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017"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018"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2025" name="Body Level One…"/>
          <p:cNvSpPr txBox="1"/>
          <p:nvPr>
            <p:ph type="body" sz="half" idx="1"/>
          </p:nvPr>
        </p:nvSpPr>
        <p:spPr>
          <a:xfrm>
            <a:off x="2142067" y="4501446"/>
            <a:ext cx="9730846"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026" name="Google Shape;1997;p301"/>
          <p:cNvSpPr txBox="1"/>
          <p:nvPr>
            <p:ph type="body" sz="half" idx="21"/>
          </p:nvPr>
        </p:nvSpPr>
        <p:spPr>
          <a:xfrm>
            <a:off x="12510912" y="4501446"/>
            <a:ext cx="9730844"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027"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028"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Content">
    <p:spTree>
      <p:nvGrpSpPr>
        <p:cNvPr id="1" name=""/>
        <p:cNvGrpSpPr/>
        <p:nvPr/>
      </p:nvGrpSpPr>
      <p:grpSpPr>
        <a:xfrm>
          <a:off x="0" y="0"/>
          <a:ext cx="0" cy="0"/>
          <a:chOff x="0" y="0"/>
          <a:chExt cx="0" cy="0"/>
        </a:xfrm>
      </p:grpSpPr>
      <p:sp>
        <p:nvSpPr>
          <p:cNvPr id="2035" name="Body Level One…"/>
          <p:cNvSpPr txBox="1"/>
          <p:nvPr>
            <p:ph type="body" sz="quarter" idx="1"/>
          </p:nvPr>
        </p:nvSpPr>
        <p:spPr>
          <a:xfrm>
            <a:off x="2142067" y="4501446"/>
            <a:ext cx="62734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036" name="Google Shape;2002;p302"/>
          <p:cNvSpPr txBox="1"/>
          <p:nvPr>
            <p:ph type="body" sz="quarter" idx="21"/>
          </p:nvPr>
        </p:nvSpPr>
        <p:spPr>
          <a:xfrm>
            <a:off x="9056512" y="4501446"/>
            <a:ext cx="6273424"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037" name="Google Shape;2003;p302"/>
          <p:cNvSpPr txBox="1"/>
          <p:nvPr>
            <p:ph type="body" sz="quarter" idx="22"/>
          </p:nvPr>
        </p:nvSpPr>
        <p:spPr>
          <a:xfrm>
            <a:off x="15968135" y="4501446"/>
            <a:ext cx="6273424"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038"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039"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ur Content">
    <p:spTree>
      <p:nvGrpSpPr>
        <p:cNvPr id="1" name=""/>
        <p:cNvGrpSpPr/>
        <p:nvPr/>
      </p:nvGrpSpPr>
      <p:grpSpPr>
        <a:xfrm>
          <a:off x="0" y="0"/>
          <a:ext cx="0" cy="0"/>
          <a:chOff x="0" y="0"/>
          <a:chExt cx="0" cy="0"/>
        </a:xfrm>
      </p:grpSpPr>
      <p:sp>
        <p:nvSpPr>
          <p:cNvPr id="2046" name="Body Level One…"/>
          <p:cNvSpPr txBox="1"/>
          <p:nvPr>
            <p:ph type="body" sz="quarter" idx="1"/>
          </p:nvPr>
        </p:nvSpPr>
        <p:spPr>
          <a:xfrm>
            <a:off x="2142067" y="4501446"/>
            <a:ext cx="4544001"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047" name="Google Shape;2008;p303"/>
          <p:cNvSpPr txBox="1"/>
          <p:nvPr>
            <p:ph type="body" sz="quarter" idx="21"/>
          </p:nvPr>
        </p:nvSpPr>
        <p:spPr>
          <a:xfrm>
            <a:off x="7329089" y="4501446"/>
            <a:ext cx="45440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048" name="Google Shape;2009;p303"/>
          <p:cNvSpPr txBox="1"/>
          <p:nvPr>
            <p:ph type="body" sz="quarter" idx="22"/>
          </p:nvPr>
        </p:nvSpPr>
        <p:spPr>
          <a:xfrm>
            <a:off x="12510912" y="4501446"/>
            <a:ext cx="4544001"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049" name="Google Shape;2010;p303"/>
          <p:cNvSpPr txBox="1"/>
          <p:nvPr>
            <p:ph type="body" sz="quarter" idx="23"/>
          </p:nvPr>
        </p:nvSpPr>
        <p:spPr>
          <a:xfrm>
            <a:off x="17692734" y="4501446"/>
            <a:ext cx="4544001"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050"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051"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ive Content">
    <p:spTree>
      <p:nvGrpSpPr>
        <p:cNvPr id="1" name=""/>
        <p:cNvGrpSpPr/>
        <p:nvPr/>
      </p:nvGrpSpPr>
      <p:grpSpPr>
        <a:xfrm>
          <a:off x="0" y="0"/>
          <a:ext cx="0" cy="0"/>
          <a:chOff x="0" y="0"/>
          <a:chExt cx="0" cy="0"/>
        </a:xfrm>
      </p:grpSpPr>
      <p:sp>
        <p:nvSpPr>
          <p:cNvPr id="2058" name="Body Level One…"/>
          <p:cNvSpPr txBox="1"/>
          <p:nvPr>
            <p:ph type="body" sz="quarter" idx="1"/>
          </p:nvPr>
        </p:nvSpPr>
        <p:spPr>
          <a:xfrm>
            <a:off x="2142067" y="4501446"/>
            <a:ext cx="3507201"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059" name="Google Shape;2015;p304"/>
          <p:cNvSpPr txBox="1"/>
          <p:nvPr>
            <p:ph type="body" sz="quarter" idx="21"/>
          </p:nvPr>
        </p:nvSpPr>
        <p:spPr>
          <a:xfrm>
            <a:off x="6291635" y="4501446"/>
            <a:ext cx="3507201"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060" name="Google Shape;2016;p304"/>
          <p:cNvSpPr txBox="1"/>
          <p:nvPr>
            <p:ph type="body" sz="quarter" idx="22"/>
          </p:nvPr>
        </p:nvSpPr>
        <p:spPr>
          <a:xfrm>
            <a:off x="10441204" y="4501446"/>
            <a:ext cx="35072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061" name="Google Shape;2017;p304"/>
          <p:cNvSpPr txBox="1"/>
          <p:nvPr>
            <p:ph type="body" sz="quarter" idx="23"/>
          </p:nvPr>
        </p:nvSpPr>
        <p:spPr>
          <a:xfrm>
            <a:off x="14590771" y="4501446"/>
            <a:ext cx="35072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062" name="Google Shape;2018;p304"/>
          <p:cNvSpPr txBox="1"/>
          <p:nvPr>
            <p:ph type="body" sz="quarter" idx="24"/>
          </p:nvPr>
        </p:nvSpPr>
        <p:spPr>
          <a:xfrm>
            <a:off x="18740341" y="4501446"/>
            <a:ext cx="35072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063"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064"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Full Content">
    <p:spTree>
      <p:nvGrpSpPr>
        <p:cNvPr id="1" name=""/>
        <p:cNvGrpSpPr/>
        <p:nvPr/>
      </p:nvGrpSpPr>
      <p:grpSpPr>
        <a:xfrm>
          <a:off x="0" y="0"/>
          <a:ext cx="0" cy="0"/>
          <a:chOff x="0" y="0"/>
          <a:chExt cx="0" cy="0"/>
        </a:xfrm>
      </p:grpSpPr>
      <p:sp>
        <p:nvSpPr>
          <p:cNvPr id="2071"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072" name="Body Level One…"/>
          <p:cNvSpPr txBox="1"/>
          <p:nvPr>
            <p:ph type="body" idx="1"/>
          </p:nvPr>
        </p:nvSpPr>
        <p:spPr>
          <a:xfrm>
            <a:off x="2142067" y="4500879"/>
            <a:ext cx="20099558" cy="7241957"/>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073"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Rose">
    <p:bg>
      <p:bgPr>
        <a:solidFill>
          <a:srgbClr val="D93954"/>
        </a:solidFill>
      </p:bgPr>
    </p:bg>
    <p:spTree>
      <p:nvGrpSpPr>
        <p:cNvPr id="1" name=""/>
        <p:cNvGrpSpPr/>
        <p:nvPr/>
      </p:nvGrpSpPr>
      <p:grpSpPr>
        <a:xfrm>
          <a:off x="0" y="0"/>
          <a:ext cx="0" cy="0"/>
          <a:chOff x="0" y="0"/>
          <a:chExt cx="0" cy="0"/>
        </a:xfrm>
      </p:grpSpPr>
      <p:sp>
        <p:nvSpPr>
          <p:cNvPr id="2080" name="Title Text"/>
          <p:cNvSpPr txBox="1"/>
          <p:nvPr>
            <p:ph type="title"/>
          </p:nvPr>
        </p:nvSpPr>
        <p:spPr>
          <a:xfrm>
            <a:off x="10157180" y="4501446"/>
            <a:ext cx="8776535" cy="4558935"/>
          </a:xfrm>
          <a:prstGeom prst="rect">
            <a:avLst/>
          </a:prstGeom>
        </p:spPr>
        <p:txBody>
          <a:bodyPr lIns="0" tIns="0" rIns="0" bIns="0"/>
          <a:lstStyle>
            <a:lvl1pPr>
              <a:lnSpc>
                <a:spcPct val="85000"/>
              </a:lnSpc>
              <a:defRPr sz="7800">
                <a:solidFill>
                  <a:srgbClr val="FFFFFF"/>
                </a:solidFill>
              </a:defRPr>
            </a:lvl1pPr>
          </a:lstStyle>
          <a:p>
            <a:pPr/>
            <a:r>
              <a:t>Title Text</a:t>
            </a:r>
          </a:p>
        </p:txBody>
      </p:sp>
      <p:sp>
        <p:nvSpPr>
          <p:cNvPr id="2081" name="Body Level One…"/>
          <p:cNvSpPr txBox="1"/>
          <p:nvPr>
            <p:ph type="body" sz="half" idx="1"/>
          </p:nvPr>
        </p:nvSpPr>
        <p:spPr>
          <a:xfrm>
            <a:off x="2142064" y="761999"/>
            <a:ext cx="7724090" cy="12192002"/>
          </a:xfrm>
          <a:prstGeom prst="rect">
            <a:avLst/>
          </a:prstGeom>
        </p:spPr>
        <p:txBody>
          <a:bodyPr lIns="0" tIns="0" rIns="0" bIns="0" anchor="ctr">
            <a:normAutofit fontScale="100000" lnSpcReduction="0"/>
          </a:bodyPr>
          <a:lstStyle>
            <a:lvl1pPr marL="812800" indent="-660400">
              <a:lnSpc>
                <a:spcPct val="95000"/>
              </a:lnSpc>
              <a:buClrTx/>
              <a:buSzTx/>
              <a:buFontTx/>
              <a:buNone/>
              <a:defRPr sz="129800">
                <a:solidFill>
                  <a:srgbClr val="FFFFFF"/>
                </a:solidFill>
              </a:defRPr>
            </a:lvl1pPr>
            <a:lvl2pPr marL="812800" indent="-203200">
              <a:lnSpc>
                <a:spcPct val="95000"/>
              </a:lnSpc>
              <a:buClrTx/>
              <a:buSzTx/>
              <a:buFontTx/>
              <a:buNone/>
              <a:defRPr sz="129800">
                <a:solidFill>
                  <a:srgbClr val="FFFFFF"/>
                </a:solidFill>
              </a:defRPr>
            </a:lvl2pPr>
            <a:lvl3pPr marL="812800" indent="254000">
              <a:lnSpc>
                <a:spcPct val="95000"/>
              </a:lnSpc>
              <a:buClrTx/>
              <a:buSzTx/>
              <a:buFontTx/>
              <a:buNone/>
              <a:defRPr sz="129800">
                <a:solidFill>
                  <a:srgbClr val="FFFFFF"/>
                </a:solidFill>
              </a:defRPr>
            </a:lvl3pPr>
            <a:lvl4pPr marL="812800" indent="711200">
              <a:lnSpc>
                <a:spcPct val="95000"/>
              </a:lnSpc>
              <a:buClrTx/>
              <a:buSzTx/>
              <a:buFontTx/>
              <a:buNone/>
              <a:defRPr sz="129800">
                <a:solidFill>
                  <a:srgbClr val="FFFFFF"/>
                </a:solidFill>
              </a:defRPr>
            </a:lvl4pPr>
            <a:lvl5pPr marL="812800" indent="1168400">
              <a:lnSpc>
                <a:spcPct val="95000"/>
              </a:lnSpc>
              <a:buClrTx/>
              <a:buSzTx/>
              <a:buFontTx/>
              <a:buNone/>
              <a:defRPr sz="129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082"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and Image">
    <p:spTree>
      <p:nvGrpSpPr>
        <p:cNvPr id="1" name=""/>
        <p:cNvGrpSpPr/>
        <p:nvPr/>
      </p:nvGrpSpPr>
      <p:grpSpPr>
        <a:xfrm>
          <a:off x="0" y="0"/>
          <a:ext cx="0" cy="0"/>
          <a:chOff x="0" y="0"/>
          <a:chExt cx="0" cy="0"/>
        </a:xfrm>
      </p:grpSpPr>
      <p:sp>
        <p:nvSpPr>
          <p:cNvPr id="2089" name="Google Shape;2029;p307"/>
          <p:cNvSpPr/>
          <p:nvPr/>
        </p:nvSpPr>
        <p:spPr>
          <a:xfrm>
            <a:off x="11136474" y="761999"/>
            <a:ext cx="11892624"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090" name="Body Level One…"/>
          <p:cNvSpPr txBox="1"/>
          <p:nvPr>
            <p:ph type="body" sz="half" idx="1"/>
          </p:nvPr>
        </p:nvSpPr>
        <p:spPr>
          <a:xfrm>
            <a:off x="2142067" y="4501446"/>
            <a:ext cx="94542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091" name="Title Text"/>
          <p:cNvSpPr txBox="1"/>
          <p:nvPr>
            <p:ph type="title"/>
          </p:nvPr>
        </p:nvSpPr>
        <p:spPr>
          <a:xfrm>
            <a:off x="2142067" y="1529999"/>
            <a:ext cx="9454224"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092"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1 1">
    <p:bg>
      <p:bgPr>
        <a:solidFill>
          <a:srgbClr val="000000"/>
        </a:solidFill>
      </p:bgPr>
    </p:bg>
    <p:spTree>
      <p:nvGrpSpPr>
        <p:cNvPr id="1" name=""/>
        <p:cNvGrpSpPr/>
        <p:nvPr/>
      </p:nvGrpSpPr>
      <p:grpSpPr>
        <a:xfrm>
          <a:off x="0" y="0"/>
          <a:ext cx="0" cy="0"/>
          <a:chOff x="0" y="0"/>
          <a:chExt cx="0" cy="0"/>
        </a:xfrm>
      </p:grpSpPr>
      <p:sp>
        <p:nvSpPr>
          <p:cNvPr id="169" name="Google Shape;89;p20"/>
          <p:cNvSpPr/>
          <p:nvPr/>
        </p:nvSpPr>
        <p:spPr>
          <a:xfrm>
            <a:off x="1354665" y="762117"/>
            <a:ext cx="21674669" cy="12192002"/>
          </a:xfrm>
          <a:prstGeom prst="rect">
            <a:avLst/>
          </a:prstGeom>
          <a:solidFill>
            <a:srgbClr val="FFFFFF"/>
          </a:solidFill>
          <a:ln w="12700">
            <a:miter lim="400000"/>
          </a:ln>
        </p:spPr>
        <p:txBody>
          <a:bodyPr lIns="108373" tIns="108373" rIns="108373" bIns="108373" anchor="ctr"/>
          <a:lstStyle/>
          <a:p>
            <a:pPr/>
          </a:p>
        </p:txBody>
      </p:sp>
      <p:pic>
        <p:nvPicPr>
          <p:cNvPr id="170" name="Google Shape;90;p20" descr="Google Shape;90;p20"/>
          <p:cNvPicPr>
            <a:picLocks noChangeAspect="1"/>
          </p:cNvPicPr>
          <p:nvPr/>
        </p:nvPicPr>
        <p:blipFill>
          <a:blip r:embed="rId2">
            <a:extLst/>
          </a:blip>
          <a:stretch>
            <a:fillRect/>
          </a:stretch>
        </p:blipFill>
        <p:spPr>
          <a:xfrm>
            <a:off x="1354639" y="761999"/>
            <a:ext cx="7023402" cy="12170769"/>
          </a:xfrm>
          <a:prstGeom prst="rect">
            <a:avLst/>
          </a:prstGeom>
          <a:ln w="12700">
            <a:miter lim="400000"/>
          </a:ln>
        </p:spPr>
      </p:pic>
      <p:sp>
        <p:nvSpPr>
          <p:cNvPr id="171" name="Google Shape;93;p20"/>
          <p:cNvSpPr txBox="1"/>
          <p:nvPr/>
        </p:nvSpPr>
        <p:spPr>
          <a:xfrm>
            <a:off x="2094081"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72"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Images">
    <p:spTree>
      <p:nvGrpSpPr>
        <p:cNvPr id="1" name=""/>
        <p:cNvGrpSpPr/>
        <p:nvPr/>
      </p:nvGrpSpPr>
      <p:grpSpPr>
        <a:xfrm>
          <a:off x="0" y="0"/>
          <a:ext cx="0" cy="0"/>
          <a:chOff x="0" y="0"/>
          <a:chExt cx="0" cy="0"/>
        </a:xfrm>
      </p:grpSpPr>
      <p:sp>
        <p:nvSpPr>
          <p:cNvPr id="2099" name="Google Shape;2034;p308"/>
          <p:cNvSpPr/>
          <p:nvPr/>
        </p:nvSpPr>
        <p:spPr>
          <a:xfrm>
            <a:off x="2142062" y="4495800"/>
            <a:ext cx="6273424" cy="5364623"/>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100" name="Google Shape;2035;p308"/>
          <p:cNvSpPr/>
          <p:nvPr/>
        </p:nvSpPr>
        <p:spPr>
          <a:xfrm>
            <a:off x="9055099" y="4495800"/>
            <a:ext cx="6273424" cy="5364623"/>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101" name="Google Shape;2036;p308"/>
          <p:cNvSpPr/>
          <p:nvPr/>
        </p:nvSpPr>
        <p:spPr>
          <a:xfrm>
            <a:off x="15968132" y="4495800"/>
            <a:ext cx="6273424" cy="5364623"/>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102" name="Body Level One…"/>
          <p:cNvSpPr txBox="1"/>
          <p:nvPr>
            <p:ph type="body" sz="quarter" idx="1"/>
          </p:nvPr>
        </p:nvSpPr>
        <p:spPr>
          <a:xfrm>
            <a:off x="2142067" y="10148712"/>
            <a:ext cx="6273424" cy="1585779"/>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103" name="Google Shape;2038;p308"/>
          <p:cNvSpPr txBox="1"/>
          <p:nvPr>
            <p:ph type="body" sz="quarter" idx="21"/>
          </p:nvPr>
        </p:nvSpPr>
        <p:spPr>
          <a:xfrm>
            <a:off x="9055101" y="10148712"/>
            <a:ext cx="6273424" cy="1585779"/>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104" name="Google Shape;2039;p308"/>
          <p:cNvSpPr txBox="1"/>
          <p:nvPr>
            <p:ph type="body" sz="quarter" idx="22"/>
          </p:nvPr>
        </p:nvSpPr>
        <p:spPr>
          <a:xfrm>
            <a:off x="15968135" y="10148712"/>
            <a:ext cx="6273424" cy="1585779"/>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105"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106"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2113" name="Title Text"/>
          <p:cNvSpPr txBox="1"/>
          <p:nvPr>
            <p:ph type="title"/>
          </p:nvPr>
        </p:nvSpPr>
        <p:spPr>
          <a:xfrm>
            <a:off x="2142067" y="1530001"/>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114"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Content Infographic">
    <p:spTree>
      <p:nvGrpSpPr>
        <p:cNvPr id="1" name=""/>
        <p:cNvGrpSpPr/>
        <p:nvPr/>
      </p:nvGrpSpPr>
      <p:grpSpPr>
        <a:xfrm>
          <a:off x="0" y="0"/>
          <a:ext cx="0" cy="0"/>
          <a:chOff x="0" y="0"/>
          <a:chExt cx="0" cy="0"/>
        </a:xfrm>
      </p:grpSpPr>
      <p:sp>
        <p:nvSpPr>
          <p:cNvPr id="2121" name="Body Level One…"/>
          <p:cNvSpPr txBox="1"/>
          <p:nvPr>
            <p:ph type="body" sz="quarter" idx="1"/>
          </p:nvPr>
        </p:nvSpPr>
        <p:spPr>
          <a:xfrm>
            <a:off x="2142067" y="7161186"/>
            <a:ext cx="6273424" cy="45838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122" name="Google Shape;2047;p310"/>
          <p:cNvSpPr txBox="1"/>
          <p:nvPr>
            <p:ph type="body" sz="quarter" idx="21"/>
          </p:nvPr>
        </p:nvSpPr>
        <p:spPr>
          <a:xfrm>
            <a:off x="2142067" y="4487333"/>
            <a:ext cx="6273424" cy="2370845"/>
          </a:xfrm>
          <a:prstGeom prst="rect">
            <a:avLst/>
          </a:prstGeom>
        </p:spPr>
        <p:txBody>
          <a:bodyPr lIns="0" tIns="0" rIns="0" bIns="0" anchor="ctr">
            <a:normAutofit fontScale="100000" lnSpcReduction="0"/>
          </a:bodyPr>
          <a:lstStyle/>
          <a:p>
            <a:pPr marL="609600" indent="-381000">
              <a:lnSpc>
                <a:spcPct val="100000"/>
              </a:lnSpc>
              <a:buClrTx/>
              <a:buSzTx/>
              <a:buFontTx/>
              <a:buNone/>
              <a:defRPr sz="16800">
                <a:solidFill>
                  <a:srgbClr val="E0301E"/>
                </a:solidFill>
              </a:defRPr>
            </a:pPr>
          </a:p>
        </p:txBody>
      </p:sp>
      <p:sp>
        <p:nvSpPr>
          <p:cNvPr id="2123" name="Google Shape;2048;p310"/>
          <p:cNvSpPr txBox="1"/>
          <p:nvPr>
            <p:ph type="body" sz="quarter" idx="22"/>
          </p:nvPr>
        </p:nvSpPr>
        <p:spPr>
          <a:xfrm>
            <a:off x="9048042" y="4487333"/>
            <a:ext cx="6281957" cy="2370845"/>
          </a:xfrm>
          <a:prstGeom prst="rect">
            <a:avLst/>
          </a:prstGeom>
        </p:spPr>
        <p:txBody>
          <a:bodyPr lIns="0" tIns="0" rIns="0" bIns="0" anchor="ctr">
            <a:normAutofit fontScale="100000" lnSpcReduction="0"/>
          </a:bodyPr>
          <a:lstStyle/>
          <a:p>
            <a:pPr marL="609600" indent="-381000">
              <a:lnSpc>
                <a:spcPct val="100000"/>
              </a:lnSpc>
              <a:buClrTx/>
              <a:buSzTx/>
              <a:buFontTx/>
              <a:buNone/>
              <a:defRPr sz="16800">
                <a:solidFill>
                  <a:srgbClr val="7D7D7D"/>
                </a:solidFill>
              </a:defRPr>
            </a:pPr>
          </a:p>
        </p:txBody>
      </p:sp>
      <p:sp>
        <p:nvSpPr>
          <p:cNvPr id="2124" name="Google Shape;2049;p310"/>
          <p:cNvSpPr txBox="1"/>
          <p:nvPr>
            <p:ph type="body" sz="quarter" idx="23"/>
          </p:nvPr>
        </p:nvSpPr>
        <p:spPr>
          <a:xfrm>
            <a:off x="15972569" y="4487333"/>
            <a:ext cx="6273424" cy="2370845"/>
          </a:xfrm>
          <a:prstGeom prst="rect">
            <a:avLst/>
          </a:prstGeom>
        </p:spPr>
        <p:txBody>
          <a:bodyPr lIns="0" tIns="0" rIns="0" bIns="0" anchor="ctr">
            <a:normAutofit fontScale="100000" lnSpcReduction="0"/>
          </a:bodyPr>
          <a:lstStyle/>
          <a:p>
            <a:pPr marL="609600" indent="-381000">
              <a:lnSpc>
                <a:spcPct val="100000"/>
              </a:lnSpc>
              <a:buClrTx/>
              <a:buSzTx/>
              <a:buFontTx/>
              <a:buNone/>
              <a:defRPr sz="16800">
                <a:solidFill>
                  <a:srgbClr val="D04A02"/>
                </a:solidFill>
              </a:defRPr>
            </a:pPr>
          </a:p>
        </p:txBody>
      </p:sp>
      <p:sp>
        <p:nvSpPr>
          <p:cNvPr id="2125" name="Title Text"/>
          <p:cNvSpPr txBox="1"/>
          <p:nvPr>
            <p:ph type="title"/>
          </p:nvPr>
        </p:nvSpPr>
        <p:spPr>
          <a:xfrm>
            <a:off x="2142067" y="1530001"/>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126" name="Google Shape;2052;p310"/>
          <p:cNvSpPr txBox="1"/>
          <p:nvPr>
            <p:ph type="body" sz="quarter" idx="24"/>
          </p:nvPr>
        </p:nvSpPr>
        <p:spPr>
          <a:xfrm>
            <a:off x="9048044" y="7161186"/>
            <a:ext cx="6281957" cy="45838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127" name="Google Shape;2053;p310"/>
          <p:cNvSpPr txBox="1"/>
          <p:nvPr>
            <p:ph type="body" sz="quarter" idx="25"/>
          </p:nvPr>
        </p:nvSpPr>
        <p:spPr>
          <a:xfrm>
            <a:off x="15972569" y="7161186"/>
            <a:ext cx="6273424" cy="45838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128"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fographic and Chart">
    <p:spTree>
      <p:nvGrpSpPr>
        <p:cNvPr id="1" name=""/>
        <p:cNvGrpSpPr/>
        <p:nvPr/>
      </p:nvGrpSpPr>
      <p:grpSpPr>
        <a:xfrm>
          <a:off x="0" y="0"/>
          <a:ext cx="0" cy="0"/>
          <a:chOff x="0" y="0"/>
          <a:chExt cx="0" cy="0"/>
        </a:xfrm>
      </p:grpSpPr>
      <p:sp>
        <p:nvSpPr>
          <p:cNvPr id="2135" name="Google Shape;2055;p311"/>
          <p:cNvSpPr/>
          <p:nvPr/>
        </p:nvSpPr>
        <p:spPr>
          <a:xfrm>
            <a:off x="1354665" y="4501446"/>
            <a:ext cx="7061335" cy="7233424"/>
          </a:xfrm>
          <a:prstGeom prst="rect">
            <a:avLst/>
          </a:prstGeom>
          <a:solidFill>
            <a:srgbClr val="D04A02"/>
          </a:solidFill>
          <a:ln w="12700">
            <a:miter lim="400000"/>
          </a:ln>
        </p:spPr>
        <p:txBody>
          <a:bodyPr lIns="108373" tIns="108373" rIns="108373" bIns="108373" anchor="ctr"/>
          <a:lstStyle/>
          <a:p>
            <a:pPr algn="ctr">
              <a:defRPr>
                <a:solidFill>
                  <a:srgbClr val="FFFFFF"/>
                </a:solidFill>
              </a:defRPr>
            </a:pPr>
          </a:p>
        </p:txBody>
      </p:sp>
      <p:sp>
        <p:nvSpPr>
          <p:cNvPr id="2136" name="Body Level One…"/>
          <p:cNvSpPr txBox="1"/>
          <p:nvPr>
            <p:ph type="body" sz="quarter" idx="1"/>
          </p:nvPr>
        </p:nvSpPr>
        <p:spPr>
          <a:xfrm>
            <a:off x="1995322" y="4500879"/>
            <a:ext cx="6421334" cy="3088357"/>
          </a:xfrm>
          <a:prstGeom prst="rect">
            <a:avLst/>
          </a:prstGeom>
        </p:spPr>
        <p:txBody>
          <a:bodyPr lIns="0" tIns="0" rIns="0" bIns="0">
            <a:normAutofit fontScale="100000" lnSpcReduction="0"/>
          </a:bodyPr>
          <a:lstStyle>
            <a:lvl1pPr marL="609600" indent="-381000">
              <a:lnSpc>
                <a:spcPct val="80000"/>
              </a:lnSpc>
              <a:buClrTx/>
              <a:buSzTx/>
              <a:buFontTx/>
              <a:buNone/>
              <a:defRPr b="1" sz="27000">
                <a:solidFill>
                  <a:srgbClr val="FFFFFF"/>
                </a:solidFill>
              </a:defRPr>
            </a:lvl1pPr>
            <a:lvl2pPr marL="7467600" indent="-6858000">
              <a:lnSpc>
                <a:spcPct val="80000"/>
              </a:lnSpc>
              <a:buClrTx/>
              <a:buSzPts val="27000"/>
              <a:buFontTx/>
              <a:buChar char="–"/>
              <a:defRPr b="1" sz="27000">
                <a:solidFill>
                  <a:srgbClr val="FFFFFF"/>
                </a:solidFill>
              </a:defRPr>
            </a:lvl2pPr>
            <a:lvl3pPr marL="7924800" indent="-6858000">
              <a:lnSpc>
                <a:spcPct val="80000"/>
              </a:lnSpc>
              <a:buClrTx/>
              <a:buSzPts val="27000"/>
              <a:buFontTx/>
              <a:buChar char="•"/>
              <a:defRPr b="1" sz="27000">
                <a:solidFill>
                  <a:srgbClr val="FFFFFF"/>
                </a:solidFill>
              </a:defRPr>
            </a:lvl3pPr>
            <a:lvl4pPr marL="8382000" indent="-6858000">
              <a:lnSpc>
                <a:spcPct val="80000"/>
              </a:lnSpc>
              <a:buClrTx/>
              <a:buSzPts val="27000"/>
              <a:buFontTx/>
              <a:buChar char="–"/>
              <a:defRPr b="1" sz="27000">
                <a:solidFill>
                  <a:srgbClr val="FFFFFF"/>
                </a:solidFill>
              </a:defRPr>
            </a:lvl4pPr>
            <a:lvl5pPr marL="8839200" indent="-6858000">
              <a:lnSpc>
                <a:spcPct val="80000"/>
              </a:lnSpc>
              <a:buClrTx/>
              <a:buSzPts val="27000"/>
              <a:buFontTx/>
              <a:buChar char="•"/>
              <a:defRPr b="1" sz="27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137" name="Google Shape;2057;p311"/>
          <p:cNvSpPr txBox="1"/>
          <p:nvPr>
            <p:ph type="body" sz="quarter" idx="21"/>
          </p:nvPr>
        </p:nvSpPr>
        <p:spPr>
          <a:xfrm>
            <a:off x="2142069" y="7752080"/>
            <a:ext cx="5918580" cy="3665779"/>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FFFFFF"/>
                </a:solidFill>
              </a:defRPr>
            </a:pPr>
          </a:p>
        </p:txBody>
      </p:sp>
      <p:sp>
        <p:nvSpPr>
          <p:cNvPr id="2138" name="Title Text"/>
          <p:cNvSpPr txBox="1"/>
          <p:nvPr>
            <p:ph type="title"/>
          </p:nvPr>
        </p:nvSpPr>
        <p:spPr>
          <a:xfrm>
            <a:off x="2142067" y="1530001"/>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139"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Column Content Dark">
    <p:bg>
      <p:bgPr>
        <a:solidFill>
          <a:srgbClr val="464646"/>
        </a:solidFill>
      </p:bgPr>
    </p:bg>
    <p:spTree>
      <p:nvGrpSpPr>
        <p:cNvPr id="1" name=""/>
        <p:cNvGrpSpPr/>
        <p:nvPr/>
      </p:nvGrpSpPr>
      <p:grpSpPr>
        <a:xfrm>
          <a:off x="0" y="0"/>
          <a:ext cx="0" cy="0"/>
          <a:chOff x="0" y="0"/>
          <a:chExt cx="0" cy="0"/>
        </a:xfrm>
      </p:grpSpPr>
      <p:sp>
        <p:nvSpPr>
          <p:cNvPr id="2146" name="Body Level One…"/>
          <p:cNvSpPr txBox="1"/>
          <p:nvPr>
            <p:ph type="body" sz="quarter" idx="1"/>
          </p:nvPr>
        </p:nvSpPr>
        <p:spPr>
          <a:xfrm>
            <a:off x="2142069" y="4501446"/>
            <a:ext cx="6273424" cy="7233424"/>
          </a:xfrm>
          <a:prstGeom prst="rect">
            <a:avLst/>
          </a:prstGeom>
        </p:spPr>
        <p:txBody>
          <a:bodyPr lIns="0" tIns="0" rIns="0" bIns="0">
            <a:normAutofit fontScale="100000" lnSpcReduction="0"/>
          </a:bodyPr>
          <a:lstStyle>
            <a:lvl1pPr marL="914400" indent="-762000">
              <a:lnSpc>
                <a:spcPct val="100000"/>
              </a:lnSpc>
              <a:buClr>
                <a:srgbClr val="FFFFFF"/>
              </a:buClr>
              <a:buSzPts val="3000"/>
              <a:buChar char="•"/>
              <a:defRPr sz="3000">
                <a:solidFill>
                  <a:srgbClr val="FFFFFF"/>
                </a:solidFill>
              </a:defRPr>
            </a:lvl1pPr>
            <a:lvl2pPr marL="1371600" indent="-762000">
              <a:lnSpc>
                <a:spcPct val="100000"/>
              </a:lnSpc>
              <a:buClr>
                <a:srgbClr val="FFFFFF"/>
              </a:buClr>
              <a:buSzPts val="3000"/>
              <a:buChar char="–"/>
              <a:defRPr sz="3000">
                <a:solidFill>
                  <a:srgbClr val="FFFFFF"/>
                </a:solidFill>
              </a:defRPr>
            </a:lvl2pPr>
            <a:lvl3pPr marL="1828800" indent="-762000">
              <a:lnSpc>
                <a:spcPct val="100000"/>
              </a:lnSpc>
              <a:buClr>
                <a:srgbClr val="FFFFFF"/>
              </a:buClr>
              <a:buSzPts val="3000"/>
              <a:buChar char="•"/>
              <a:defRPr sz="3000">
                <a:solidFill>
                  <a:srgbClr val="FFFFFF"/>
                </a:solidFill>
              </a:defRPr>
            </a:lvl3pPr>
            <a:lvl4pPr marL="2286000" indent="-762000">
              <a:lnSpc>
                <a:spcPct val="100000"/>
              </a:lnSpc>
              <a:buClr>
                <a:srgbClr val="FFFFFF"/>
              </a:buClr>
              <a:buSzPts val="3000"/>
              <a:buChar char="–"/>
              <a:defRPr sz="3000">
                <a:solidFill>
                  <a:srgbClr val="FFFFFF"/>
                </a:solidFill>
              </a:defRPr>
            </a:lvl4pPr>
            <a:lvl5pPr marL="2743200" indent="-762000">
              <a:lnSpc>
                <a:spcPct val="100000"/>
              </a:lnSpc>
              <a:buClr>
                <a:srgbClr val="FFFFFF"/>
              </a:buClr>
              <a:buSzPts val="3000"/>
              <a:buChar char="•"/>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147" name="Title Text"/>
          <p:cNvSpPr txBox="1"/>
          <p:nvPr>
            <p:ph type="title"/>
          </p:nvPr>
        </p:nvSpPr>
        <p:spPr>
          <a:xfrm>
            <a:off x="2142067" y="1530001"/>
            <a:ext cx="20099558" cy="2466135"/>
          </a:xfrm>
          <a:prstGeom prst="rect">
            <a:avLst/>
          </a:prstGeom>
        </p:spPr>
        <p:txBody>
          <a:bodyPr lIns="0" tIns="0" rIns="0" bIns="0"/>
          <a:lstStyle>
            <a:lvl1pPr>
              <a:lnSpc>
                <a:spcPct val="85000"/>
              </a:lnSpc>
              <a:defRPr sz="6000">
                <a:solidFill>
                  <a:srgbClr val="FFFFFF"/>
                </a:solidFill>
                <a:latin typeface="Georgia"/>
                <a:ea typeface="Georgia"/>
                <a:cs typeface="Georgia"/>
                <a:sym typeface="Georgia"/>
              </a:defRPr>
            </a:lvl1pPr>
          </a:lstStyle>
          <a:p>
            <a:pPr/>
            <a:r>
              <a:t>Title Text</a:t>
            </a:r>
          </a:p>
        </p:txBody>
      </p:sp>
      <p:sp>
        <p:nvSpPr>
          <p:cNvPr id="2148" name="Google Shape;2064;p312"/>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2149"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hart Dark">
    <p:bg>
      <p:bgPr>
        <a:solidFill>
          <a:srgbClr val="464646"/>
        </a:solidFill>
      </p:bgPr>
    </p:bg>
    <p:spTree>
      <p:nvGrpSpPr>
        <p:cNvPr id="1" name=""/>
        <p:cNvGrpSpPr/>
        <p:nvPr/>
      </p:nvGrpSpPr>
      <p:grpSpPr>
        <a:xfrm>
          <a:off x="0" y="0"/>
          <a:ext cx="0" cy="0"/>
          <a:chOff x="0" y="0"/>
          <a:chExt cx="0" cy="0"/>
        </a:xfrm>
      </p:grpSpPr>
      <p:sp>
        <p:nvSpPr>
          <p:cNvPr id="2156" name="Title Text"/>
          <p:cNvSpPr txBox="1"/>
          <p:nvPr>
            <p:ph type="title"/>
          </p:nvPr>
        </p:nvSpPr>
        <p:spPr>
          <a:xfrm>
            <a:off x="2142067" y="1530001"/>
            <a:ext cx="20099558" cy="2466135"/>
          </a:xfrm>
          <a:prstGeom prst="rect">
            <a:avLst/>
          </a:prstGeom>
        </p:spPr>
        <p:txBody>
          <a:bodyPr lIns="0" tIns="0" rIns="0" bIns="0"/>
          <a:lstStyle>
            <a:lvl1pPr>
              <a:lnSpc>
                <a:spcPct val="85000"/>
              </a:lnSpc>
              <a:defRPr sz="6000">
                <a:solidFill>
                  <a:srgbClr val="FFFFFF"/>
                </a:solidFill>
                <a:latin typeface="Georgia"/>
                <a:ea typeface="Georgia"/>
                <a:cs typeface="Georgia"/>
                <a:sym typeface="Georgia"/>
              </a:defRPr>
            </a:lvl1pPr>
          </a:lstStyle>
          <a:p>
            <a:pPr/>
            <a:r>
              <a:t>Title Text</a:t>
            </a:r>
          </a:p>
        </p:txBody>
      </p:sp>
      <p:sp>
        <p:nvSpPr>
          <p:cNvPr id="2157" name="Google Shape;2068;p313"/>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2158"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Column Chart">
    <p:spTree>
      <p:nvGrpSpPr>
        <p:cNvPr id="1" name=""/>
        <p:cNvGrpSpPr/>
        <p:nvPr/>
      </p:nvGrpSpPr>
      <p:grpSpPr>
        <a:xfrm>
          <a:off x="0" y="0"/>
          <a:ext cx="0" cy="0"/>
          <a:chOff x="0" y="0"/>
          <a:chExt cx="0" cy="0"/>
        </a:xfrm>
      </p:grpSpPr>
      <p:sp>
        <p:nvSpPr>
          <p:cNvPr id="2165" name="Body Level One…"/>
          <p:cNvSpPr txBox="1"/>
          <p:nvPr>
            <p:ph type="body" sz="quarter" idx="1"/>
          </p:nvPr>
        </p:nvSpPr>
        <p:spPr>
          <a:xfrm>
            <a:off x="2142069" y="4501446"/>
            <a:ext cx="62734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166"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167"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Column Chart Dark">
    <p:bg>
      <p:bgPr>
        <a:solidFill>
          <a:srgbClr val="464646"/>
        </a:solidFill>
      </p:bgPr>
    </p:bg>
    <p:spTree>
      <p:nvGrpSpPr>
        <p:cNvPr id="1" name=""/>
        <p:cNvGrpSpPr/>
        <p:nvPr/>
      </p:nvGrpSpPr>
      <p:grpSpPr>
        <a:xfrm>
          <a:off x="0" y="0"/>
          <a:ext cx="0" cy="0"/>
          <a:chOff x="0" y="0"/>
          <a:chExt cx="0" cy="0"/>
        </a:xfrm>
      </p:grpSpPr>
      <p:sp>
        <p:nvSpPr>
          <p:cNvPr id="2174" name="Body Level One…"/>
          <p:cNvSpPr txBox="1"/>
          <p:nvPr>
            <p:ph type="body" sz="quarter" idx="1"/>
          </p:nvPr>
        </p:nvSpPr>
        <p:spPr>
          <a:xfrm>
            <a:off x="2142069" y="4501446"/>
            <a:ext cx="6273424" cy="7233424"/>
          </a:xfrm>
          <a:prstGeom prst="rect">
            <a:avLst/>
          </a:prstGeom>
        </p:spPr>
        <p:txBody>
          <a:bodyPr lIns="0" tIns="0" rIns="0" bIns="0">
            <a:normAutofit fontScale="100000" lnSpcReduction="0"/>
          </a:bodyPr>
          <a:lstStyle>
            <a:lvl1pPr marL="914400" indent="-762000">
              <a:lnSpc>
                <a:spcPct val="100000"/>
              </a:lnSpc>
              <a:buClr>
                <a:srgbClr val="FFFFFF"/>
              </a:buClr>
              <a:buSzPts val="3000"/>
              <a:buChar char="•"/>
              <a:defRPr sz="3000">
                <a:solidFill>
                  <a:srgbClr val="FFFFFF"/>
                </a:solidFill>
              </a:defRPr>
            </a:lvl1pPr>
            <a:lvl2pPr marL="1371600" indent="-762000">
              <a:lnSpc>
                <a:spcPct val="100000"/>
              </a:lnSpc>
              <a:buClr>
                <a:srgbClr val="FFFFFF"/>
              </a:buClr>
              <a:buSzPts val="3000"/>
              <a:buChar char="–"/>
              <a:defRPr sz="3000">
                <a:solidFill>
                  <a:srgbClr val="FFFFFF"/>
                </a:solidFill>
              </a:defRPr>
            </a:lvl2pPr>
            <a:lvl3pPr marL="1828800" indent="-762000">
              <a:lnSpc>
                <a:spcPct val="100000"/>
              </a:lnSpc>
              <a:buClr>
                <a:srgbClr val="FFFFFF"/>
              </a:buClr>
              <a:buSzPts val="3000"/>
              <a:buChar char="•"/>
              <a:defRPr sz="3000">
                <a:solidFill>
                  <a:srgbClr val="FFFFFF"/>
                </a:solidFill>
              </a:defRPr>
            </a:lvl3pPr>
            <a:lvl4pPr marL="2286000" indent="-762000">
              <a:lnSpc>
                <a:spcPct val="100000"/>
              </a:lnSpc>
              <a:buClr>
                <a:srgbClr val="FFFFFF"/>
              </a:buClr>
              <a:buSzPts val="3000"/>
              <a:buChar char="–"/>
              <a:defRPr sz="3000">
                <a:solidFill>
                  <a:srgbClr val="FFFFFF"/>
                </a:solidFill>
              </a:defRPr>
            </a:lvl4pPr>
            <a:lvl5pPr marL="2743200" indent="-762000">
              <a:lnSpc>
                <a:spcPct val="100000"/>
              </a:lnSpc>
              <a:buClr>
                <a:srgbClr val="FFFFFF"/>
              </a:buClr>
              <a:buSzPts val="3000"/>
              <a:buChar char="•"/>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175" name="Title Text"/>
          <p:cNvSpPr txBox="1"/>
          <p:nvPr>
            <p:ph type="title"/>
          </p:nvPr>
        </p:nvSpPr>
        <p:spPr>
          <a:xfrm>
            <a:off x="2142067" y="1530001"/>
            <a:ext cx="20099558" cy="2466135"/>
          </a:xfrm>
          <a:prstGeom prst="rect">
            <a:avLst/>
          </a:prstGeom>
        </p:spPr>
        <p:txBody>
          <a:bodyPr lIns="0" tIns="0" rIns="0" bIns="0"/>
          <a:lstStyle>
            <a:lvl1pPr>
              <a:lnSpc>
                <a:spcPct val="85000"/>
              </a:lnSpc>
              <a:defRPr sz="6000">
                <a:solidFill>
                  <a:srgbClr val="FFFFFF"/>
                </a:solidFill>
                <a:latin typeface="Georgia"/>
                <a:ea typeface="Georgia"/>
                <a:cs typeface="Georgia"/>
                <a:sym typeface="Georgia"/>
              </a:defRPr>
            </a:lvl1pPr>
          </a:lstStyle>
          <a:p>
            <a:pPr/>
            <a:r>
              <a:t>Title Text</a:t>
            </a:r>
          </a:p>
        </p:txBody>
      </p:sp>
      <p:sp>
        <p:nvSpPr>
          <p:cNvPr id="2176" name="Google Shape;2077;p31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2177"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ur Text Boxes for Icons">
    <p:spTree>
      <p:nvGrpSpPr>
        <p:cNvPr id="1" name=""/>
        <p:cNvGrpSpPr/>
        <p:nvPr/>
      </p:nvGrpSpPr>
      <p:grpSpPr>
        <a:xfrm>
          <a:off x="0" y="0"/>
          <a:ext cx="0" cy="0"/>
          <a:chOff x="0" y="0"/>
          <a:chExt cx="0" cy="0"/>
        </a:xfrm>
      </p:grpSpPr>
      <p:sp>
        <p:nvSpPr>
          <p:cNvPr id="2184" name="Body Level One…"/>
          <p:cNvSpPr txBox="1"/>
          <p:nvPr>
            <p:ph type="body" sz="quarter" idx="1"/>
          </p:nvPr>
        </p:nvSpPr>
        <p:spPr>
          <a:xfrm>
            <a:off x="2142067" y="6858000"/>
            <a:ext cx="4551824" cy="4876801"/>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185" name="Google Shape;2080;p316"/>
          <p:cNvSpPr txBox="1"/>
          <p:nvPr>
            <p:ph type="body" sz="quarter" idx="21"/>
          </p:nvPr>
        </p:nvSpPr>
        <p:spPr>
          <a:xfrm>
            <a:off x="7327354" y="6858000"/>
            <a:ext cx="4551824" cy="4876801"/>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186" name="Google Shape;2081;p316"/>
          <p:cNvSpPr txBox="1"/>
          <p:nvPr>
            <p:ph type="body" sz="quarter" idx="22"/>
          </p:nvPr>
        </p:nvSpPr>
        <p:spPr>
          <a:xfrm>
            <a:off x="12512644" y="6858000"/>
            <a:ext cx="4551824" cy="4876801"/>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187" name="Google Shape;2082;p316"/>
          <p:cNvSpPr txBox="1"/>
          <p:nvPr>
            <p:ph type="body" sz="quarter" idx="23"/>
          </p:nvPr>
        </p:nvSpPr>
        <p:spPr>
          <a:xfrm>
            <a:off x="17697935" y="6858000"/>
            <a:ext cx="4551824" cy="4876801"/>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188"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189"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ur Team Images">
    <p:spTree>
      <p:nvGrpSpPr>
        <p:cNvPr id="1" name=""/>
        <p:cNvGrpSpPr/>
        <p:nvPr/>
      </p:nvGrpSpPr>
      <p:grpSpPr>
        <a:xfrm>
          <a:off x="0" y="0"/>
          <a:ext cx="0" cy="0"/>
          <a:chOff x="0" y="0"/>
          <a:chExt cx="0" cy="0"/>
        </a:xfrm>
      </p:grpSpPr>
      <p:sp>
        <p:nvSpPr>
          <p:cNvPr id="2196" name="Google Shape;2086;p317"/>
          <p:cNvSpPr/>
          <p:nvPr/>
        </p:nvSpPr>
        <p:spPr>
          <a:xfrm>
            <a:off x="2142064" y="4495800"/>
            <a:ext cx="2357333"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197" name="Google Shape;2087;p317"/>
          <p:cNvSpPr/>
          <p:nvPr/>
        </p:nvSpPr>
        <p:spPr>
          <a:xfrm>
            <a:off x="7327354" y="4495800"/>
            <a:ext cx="2357332"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198" name="Google Shape;2088;p317"/>
          <p:cNvSpPr/>
          <p:nvPr/>
        </p:nvSpPr>
        <p:spPr>
          <a:xfrm>
            <a:off x="12512644" y="4495800"/>
            <a:ext cx="2357333"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199" name="Google Shape;2089;p317"/>
          <p:cNvSpPr/>
          <p:nvPr/>
        </p:nvSpPr>
        <p:spPr>
          <a:xfrm>
            <a:off x="17697935" y="4495800"/>
            <a:ext cx="2357332"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200" name="Body Level One…"/>
          <p:cNvSpPr txBox="1"/>
          <p:nvPr>
            <p:ph type="body" sz="quarter" idx="1"/>
          </p:nvPr>
        </p:nvSpPr>
        <p:spPr>
          <a:xfrm>
            <a:off x="2142064" y="7264400"/>
            <a:ext cx="4551824" cy="4470045"/>
          </a:xfrm>
          <a:prstGeom prst="rect">
            <a:avLst/>
          </a:prstGeom>
        </p:spPr>
        <p:txBody>
          <a:bodyPr lIns="0" tIns="0" rIns="0" bIns="0">
            <a:normAutofit fontScale="100000" lnSpcReduction="0"/>
          </a:bodyPr>
          <a:lstStyle>
            <a:lvl1pPr marL="609600" indent="-381000">
              <a:lnSpc>
                <a:spcPct val="100000"/>
              </a:lnSpc>
              <a:buClrTx/>
              <a:buSzTx/>
              <a:buFontTx/>
              <a:buNone/>
              <a:defRPr sz="3000">
                <a:solidFill>
                  <a:srgbClr val="000000"/>
                </a:solidFill>
              </a:defRPr>
            </a:lvl1pPr>
            <a:lvl2pPr marL="609600" indent="76200">
              <a:lnSpc>
                <a:spcPct val="100000"/>
              </a:lnSpc>
              <a:buClrTx/>
              <a:buSzTx/>
              <a:buFontTx/>
              <a:buNone/>
              <a:defRPr sz="3000">
                <a:solidFill>
                  <a:srgbClr val="000000"/>
                </a:solidFill>
              </a:defRPr>
            </a:lvl2pPr>
            <a:lvl3pPr marL="609600" indent="533400">
              <a:lnSpc>
                <a:spcPct val="100000"/>
              </a:lnSpc>
              <a:buClrTx/>
              <a:buSzTx/>
              <a:buFontTx/>
              <a:buNone/>
              <a:defRPr sz="3000">
                <a:solidFill>
                  <a:srgbClr val="000000"/>
                </a:solidFill>
              </a:defRPr>
            </a:lvl3pPr>
            <a:lvl4pPr marL="609600" indent="990600">
              <a:lnSpc>
                <a:spcPct val="100000"/>
              </a:lnSpc>
              <a:buClrTx/>
              <a:buSzTx/>
              <a:buFontTx/>
              <a:buNone/>
              <a:defRPr sz="3000">
                <a:solidFill>
                  <a:srgbClr val="000000"/>
                </a:solidFill>
              </a:defRPr>
            </a:lvl4pPr>
            <a:lvl5pPr marL="609600" indent="1447800">
              <a:lnSpc>
                <a:spcPct val="100000"/>
              </a:lnSpc>
              <a:buClrTx/>
              <a:buSzTx/>
              <a:buFontTx/>
              <a:buNone/>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201" name="Google Shape;2091;p317"/>
          <p:cNvSpPr txBox="1"/>
          <p:nvPr>
            <p:ph type="body" sz="quarter" idx="21"/>
          </p:nvPr>
        </p:nvSpPr>
        <p:spPr>
          <a:xfrm>
            <a:off x="7327354" y="7264400"/>
            <a:ext cx="4551824" cy="4470045"/>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000000"/>
                </a:solidFill>
              </a:defRPr>
            </a:pPr>
          </a:p>
        </p:txBody>
      </p:sp>
      <p:sp>
        <p:nvSpPr>
          <p:cNvPr id="2202" name="Google Shape;2092;p317"/>
          <p:cNvSpPr txBox="1"/>
          <p:nvPr>
            <p:ph type="body" sz="quarter" idx="22"/>
          </p:nvPr>
        </p:nvSpPr>
        <p:spPr>
          <a:xfrm>
            <a:off x="12512644" y="7264400"/>
            <a:ext cx="4551824" cy="4470045"/>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000000"/>
                </a:solidFill>
              </a:defRPr>
            </a:pPr>
          </a:p>
        </p:txBody>
      </p:sp>
      <p:sp>
        <p:nvSpPr>
          <p:cNvPr id="2203" name="Google Shape;2093;p317"/>
          <p:cNvSpPr txBox="1"/>
          <p:nvPr>
            <p:ph type="body" sz="quarter" idx="23"/>
          </p:nvPr>
        </p:nvSpPr>
        <p:spPr>
          <a:xfrm>
            <a:off x="17697935" y="7264400"/>
            <a:ext cx="4551824" cy="4470045"/>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000000"/>
                </a:solidFill>
              </a:defRPr>
            </a:pPr>
          </a:p>
        </p:txBody>
      </p:sp>
      <p:sp>
        <p:nvSpPr>
          <p:cNvPr id="2204"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205"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179" name="Slide Number"/>
          <p:cNvSpPr txBox="1"/>
          <p:nvPr>
            <p:ph type="sldNum" sz="quarter" idx="2"/>
          </p:nvPr>
        </p:nvSpPr>
        <p:spPr>
          <a:xfrm>
            <a:off x="21024980" y="12132742"/>
            <a:ext cx="514221" cy="508118"/>
          </a:xfrm>
          <a:prstGeom prst="rect">
            <a:avLst/>
          </a:prstGeom>
        </p:spPr>
        <p:txBody>
          <a:bodyPr lIns="81244" tIns="81244" rIns="81244" bIns="81244"/>
          <a:lstStyle/>
          <a:p>
            <a:pPr/>
            <a:fld id="{86CB4B4D-7CA3-9044-876B-883B54F8677D}" type="slidenum"/>
          </a:p>
        </p:txBody>
      </p:sp>
    </p:spTree>
  </p:cSld>
  <p:clrMapOvr>
    <a:masterClrMapping/>
  </p:clrMapOvr>
  <p:transition xmlns:p14="http://schemas.microsoft.com/office/powerpoint/2010/main" spd="med" advClick="1"/>
</p:sldLayout>
</file>

<file path=ppt/slideLayouts/slideLayout1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ank You Light">
    <p:spTree>
      <p:nvGrpSpPr>
        <p:cNvPr id="1" name=""/>
        <p:cNvGrpSpPr/>
        <p:nvPr/>
      </p:nvGrpSpPr>
      <p:grpSpPr>
        <a:xfrm>
          <a:off x="0" y="0"/>
          <a:ext cx="0" cy="0"/>
          <a:chOff x="0" y="0"/>
          <a:chExt cx="0" cy="0"/>
        </a:xfrm>
      </p:grpSpPr>
      <p:sp>
        <p:nvSpPr>
          <p:cNvPr id="2212" name="Google Shape;2097;p318"/>
          <p:cNvSpPr/>
          <p:nvPr/>
        </p:nvSpPr>
        <p:spPr>
          <a:xfrm>
            <a:off x="1354665" y="9545739"/>
            <a:ext cx="21674669" cy="3408357"/>
          </a:xfrm>
          <a:prstGeom prst="rect">
            <a:avLst/>
          </a:prstGeom>
          <a:solidFill>
            <a:srgbClr val="D04A02"/>
          </a:solidFill>
          <a:ln w="12700">
            <a:miter lim="400000"/>
          </a:ln>
        </p:spPr>
        <p:txBody>
          <a:bodyPr lIns="108373" tIns="108373" rIns="108373" bIns="108373" anchor="ctr"/>
          <a:lstStyle/>
          <a:p>
            <a:pPr algn="ctr">
              <a:defRPr>
                <a:solidFill>
                  <a:srgbClr val="FFFFFF"/>
                </a:solidFill>
              </a:defRPr>
            </a:pPr>
          </a:p>
        </p:txBody>
      </p:sp>
      <p:sp>
        <p:nvSpPr>
          <p:cNvPr id="2213" name="Title Text"/>
          <p:cNvSpPr txBox="1"/>
          <p:nvPr>
            <p:ph type="title"/>
          </p:nvPr>
        </p:nvSpPr>
        <p:spPr>
          <a:xfrm>
            <a:off x="2142069" y="1524000"/>
            <a:ext cx="9730846" cy="4317868"/>
          </a:xfrm>
          <a:prstGeom prst="rect">
            <a:avLst/>
          </a:prstGeom>
        </p:spPr>
        <p:txBody>
          <a:bodyPr lIns="0" tIns="0" rIns="0" bIns="0" anchor="b"/>
          <a:lstStyle>
            <a:lvl1pPr>
              <a:lnSpc>
                <a:spcPct val="85000"/>
              </a:lnSpc>
              <a:defRPr sz="11400">
                <a:latin typeface="Georgia"/>
                <a:ea typeface="Georgia"/>
                <a:cs typeface="Georgia"/>
                <a:sym typeface="Georgia"/>
              </a:defRPr>
            </a:lvl1pPr>
          </a:lstStyle>
          <a:p>
            <a:pPr/>
            <a:r>
              <a:t>Title Text</a:t>
            </a:r>
          </a:p>
        </p:txBody>
      </p:sp>
      <p:sp>
        <p:nvSpPr>
          <p:cNvPr id="2214" name="Body Level One…"/>
          <p:cNvSpPr txBox="1"/>
          <p:nvPr>
            <p:ph type="body" sz="quarter" idx="1"/>
          </p:nvPr>
        </p:nvSpPr>
        <p:spPr>
          <a:xfrm>
            <a:off x="2142064" y="10112399"/>
            <a:ext cx="20099559" cy="2580624"/>
          </a:xfrm>
          <a:prstGeom prst="rect">
            <a:avLst/>
          </a:prstGeom>
        </p:spPr>
        <p:txBody>
          <a:bodyPr lIns="0" tIns="0" rIns="0" bIns="0">
            <a:normAutofit fontScale="100000" lnSpcReduction="0"/>
          </a:bodyPr>
          <a:lstStyle>
            <a:lvl1pPr marL="609600" indent="-381000">
              <a:lnSpc>
                <a:spcPct val="100000"/>
              </a:lnSpc>
              <a:buClrTx/>
              <a:buSzTx/>
              <a:buFontTx/>
              <a:buNone/>
              <a:defRPr sz="2200">
                <a:solidFill>
                  <a:srgbClr val="FFFFFF"/>
                </a:solidFill>
              </a:defRPr>
            </a:lvl1pPr>
            <a:lvl2pPr marL="609600" indent="76200">
              <a:lnSpc>
                <a:spcPct val="100000"/>
              </a:lnSpc>
              <a:buClrTx/>
              <a:buSzTx/>
              <a:buFontTx/>
              <a:buNone/>
              <a:defRPr sz="2200">
                <a:solidFill>
                  <a:srgbClr val="FFFFFF"/>
                </a:solidFill>
              </a:defRPr>
            </a:lvl2pPr>
            <a:lvl3pPr marL="609600" indent="533400">
              <a:lnSpc>
                <a:spcPct val="100000"/>
              </a:lnSpc>
              <a:buClrTx/>
              <a:buSzTx/>
              <a:buFontTx/>
              <a:buNone/>
              <a:defRPr sz="2200">
                <a:solidFill>
                  <a:srgbClr val="FFFFFF"/>
                </a:solidFill>
              </a:defRPr>
            </a:lvl3pPr>
            <a:lvl4pPr marL="609600" indent="990600">
              <a:lnSpc>
                <a:spcPct val="100000"/>
              </a:lnSpc>
              <a:buClrTx/>
              <a:buSzTx/>
              <a:buFontTx/>
              <a:buNone/>
              <a:defRPr sz="2200">
                <a:solidFill>
                  <a:srgbClr val="FFFFFF"/>
                </a:solidFill>
              </a:defRPr>
            </a:lvl4pPr>
            <a:lvl5pPr marL="609600" indent="1447800">
              <a:lnSpc>
                <a:spcPct val="100000"/>
              </a:lnSpc>
              <a:buClrTx/>
              <a:buSzTx/>
              <a:buFontTx/>
              <a:buNone/>
              <a:defRPr sz="22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215" name="Google Shape;2102;p318"/>
          <p:cNvSpPr txBox="1"/>
          <p:nvPr/>
        </p:nvSpPr>
        <p:spPr>
          <a:xfrm>
            <a:off x="2142067" y="8585196"/>
            <a:ext cx="9730844" cy="3210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200"/>
            </a:lvl1pPr>
          </a:lstStyle>
          <a:p>
            <a:pPr/>
            <a:r>
              <a:t>pwc.com</a:t>
            </a:r>
          </a:p>
        </p:txBody>
      </p:sp>
      <p:sp>
        <p:nvSpPr>
          <p:cNvPr id="2216"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ank You Dark">
    <p:bg>
      <p:bgPr>
        <a:solidFill>
          <a:srgbClr val="464646"/>
        </a:solidFill>
      </p:bgPr>
    </p:bg>
    <p:spTree>
      <p:nvGrpSpPr>
        <p:cNvPr id="1" name=""/>
        <p:cNvGrpSpPr/>
        <p:nvPr/>
      </p:nvGrpSpPr>
      <p:grpSpPr>
        <a:xfrm>
          <a:off x="0" y="0"/>
          <a:ext cx="0" cy="0"/>
          <a:chOff x="0" y="0"/>
          <a:chExt cx="0" cy="0"/>
        </a:xfrm>
      </p:grpSpPr>
      <p:sp>
        <p:nvSpPr>
          <p:cNvPr id="2223" name="Google Shape;2104;p319"/>
          <p:cNvSpPr/>
          <p:nvPr/>
        </p:nvSpPr>
        <p:spPr>
          <a:xfrm>
            <a:off x="1354665" y="9545739"/>
            <a:ext cx="21674669" cy="3408357"/>
          </a:xfrm>
          <a:prstGeom prst="rect">
            <a:avLst/>
          </a:prstGeom>
          <a:solidFill>
            <a:srgbClr val="D04A02"/>
          </a:solidFill>
          <a:ln w="12700">
            <a:miter lim="400000"/>
          </a:ln>
        </p:spPr>
        <p:txBody>
          <a:bodyPr lIns="108373" tIns="108373" rIns="108373" bIns="108373" anchor="ctr"/>
          <a:lstStyle/>
          <a:p>
            <a:pPr algn="ctr">
              <a:defRPr>
                <a:solidFill>
                  <a:srgbClr val="FFFFFF"/>
                </a:solidFill>
              </a:defRPr>
            </a:pPr>
          </a:p>
        </p:txBody>
      </p:sp>
      <p:sp>
        <p:nvSpPr>
          <p:cNvPr id="2224" name="Title Text"/>
          <p:cNvSpPr txBox="1"/>
          <p:nvPr>
            <p:ph type="title"/>
          </p:nvPr>
        </p:nvSpPr>
        <p:spPr>
          <a:xfrm>
            <a:off x="2142069" y="1524000"/>
            <a:ext cx="9730846" cy="4317868"/>
          </a:xfrm>
          <a:prstGeom prst="rect">
            <a:avLst/>
          </a:prstGeom>
        </p:spPr>
        <p:txBody>
          <a:bodyPr lIns="0" tIns="0" rIns="0" bIns="0" anchor="b"/>
          <a:lstStyle>
            <a:lvl1pPr>
              <a:lnSpc>
                <a:spcPct val="85000"/>
              </a:lnSpc>
              <a:defRPr sz="11400">
                <a:solidFill>
                  <a:srgbClr val="FFFFFF"/>
                </a:solidFill>
                <a:latin typeface="Georgia"/>
                <a:ea typeface="Georgia"/>
                <a:cs typeface="Georgia"/>
                <a:sym typeface="Georgia"/>
              </a:defRPr>
            </a:lvl1pPr>
          </a:lstStyle>
          <a:p>
            <a:pPr/>
            <a:r>
              <a:t>Title Text</a:t>
            </a:r>
          </a:p>
        </p:txBody>
      </p:sp>
      <p:sp>
        <p:nvSpPr>
          <p:cNvPr id="2225" name="Body Level One…"/>
          <p:cNvSpPr txBox="1"/>
          <p:nvPr>
            <p:ph type="body" sz="quarter" idx="1"/>
          </p:nvPr>
        </p:nvSpPr>
        <p:spPr>
          <a:xfrm>
            <a:off x="2142064" y="10112399"/>
            <a:ext cx="20099559" cy="2580624"/>
          </a:xfrm>
          <a:prstGeom prst="rect">
            <a:avLst/>
          </a:prstGeom>
        </p:spPr>
        <p:txBody>
          <a:bodyPr lIns="0" tIns="0" rIns="0" bIns="0">
            <a:normAutofit fontScale="100000" lnSpcReduction="0"/>
          </a:bodyPr>
          <a:lstStyle>
            <a:lvl1pPr marL="609600" indent="-381000">
              <a:lnSpc>
                <a:spcPct val="100000"/>
              </a:lnSpc>
              <a:buClrTx/>
              <a:buSzTx/>
              <a:buFontTx/>
              <a:buNone/>
              <a:defRPr sz="2200">
                <a:solidFill>
                  <a:srgbClr val="FFFFFF"/>
                </a:solidFill>
              </a:defRPr>
            </a:lvl1pPr>
            <a:lvl2pPr marL="609600" indent="76200">
              <a:lnSpc>
                <a:spcPct val="100000"/>
              </a:lnSpc>
              <a:buClrTx/>
              <a:buSzTx/>
              <a:buFontTx/>
              <a:buNone/>
              <a:defRPr sz="2200">
                <a:solidFill>
                  <a:srgbClr val="FFFFFF"/>
                </a:solidFill>
              </a:defRPr>
            </a:lvl2pPr>
            <a:lvl3pPr marL="609600" indent="533400">
              <a:lnSpc>
                <a:spcPct val="100000"/>
              </a:lnSpc>
              <a:buClrTx/>
              <a:buSzTx/>
              <a:buFontTx/>
              <a:buNone/>
              <a:defRPr sz="2200">
                <a:solidFill>
                  <a:srgbClr val="FFFFFF"/>
                </a:solidFill>
              </a:defRPr>
            </a:lvl3pPr>
            <a:lvl4pPr marL="609600" indent="990600">
              <a:lnSpc>
                <a:spcPct val="100000"/>
              </a:lnSpc>
              <a:buClrTx/>
              <a:buSzTx/>
              <a:buFontTx/>
              <a:buNone/>
              <a:defRPr sz="2200">
                <a:solidFill>
                  <a:srgbClr val="FFFFFF"/>
                </a:solidFill>
              </a:defRPr>
            </a:lvl4pPr>
            <a:lvl5pPr marL="609600" indent="1447800">
              <a:lnSpc>
                <a:spcPct val="100000"/>
              </a:lnSpc>
              <a:buClrTx/>
              <a:buSzTx/>
              <a:buFontTx/>
              <a:buNone/>
              <a:defRPr sz="22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226" name="Google Shape;2109;p319"/>
          <p:cNvSpPr txBox="1"/>
          <p:nvPr/>
        </p:nvSpPr>
        <p:spPr>
          <a:xfrm>
            <a:off x="2142067" y="8585196"/>
            <a:ext cx="9730844" cy="3210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200">
                <a:solidFill>
                  <a:srgbClr val="FFFFFF"/>
                </a:solidFill>
              </a:defRPr>
            </a:lvl1pPr>
          </a:lstStyle>
          <a:p>
            <a:pPr/>
            <a:r>
              <a:t>pwc.com</a:t>
            </a:r>
          </a:p>
        </p:txBody>
      </p:sp>
      <p:sp>
        <p:nvSpPr>
          <p:cNvPr id="2227"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ogo Shape Rose">
    <p:spTree>
      <p:nvGrpSpPr>
        <p:cNvPr id="1" name=""/>
        <p:cNvGrpSpPr/>
        <p:nvPr/>
      </p:nvGrpSpPr>
      <p:grpSpPr>
        <a:xfrm>
          <a:off x="0" y="0"/>
          <a:ext cx="0" cy="0"/>
          <a:chOff x="0" y="0"/>
          <a:chExt cx="0" cy="0"/>
        </a:xfrm>
      </p:grpSpPr>
      <p:grpSp>
        <p:nvGrpSpPr>
          <p:cNvPr id="2236" name="Google Shape;2111;p320"/>
          <p:cNvGrpSpPr/>
          <p:nvPr/>
        </p:nvGrpSpPr>
        <p:grpSpPr>
          <a:xfrm>
            <a:off x="1354665" y="761999"/>
            <a:ext cx="15847297" cy="12192004"/>
            <a:chOff x="0" y="0"/>
            <a:chExt cx="15847296" cy="12192003"/>
          </a:xfrm>
        </p:grpSpPr>
        <p:sp>
          <p:nvSpPr>
            <p:cNvPr id="2234" name="Google Shape;2112;p320"/>
            <p:cNvSpPr/>
            <p:nvPr/>
          </p:nvSpPr>
          <p:spPr>
            <a:xfrm>
              <a:off x="-1" y="-1"/>
              <a:ext cx="15847297" cy="1219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55" y="0"/>
                  </a:moveTo>
                  <a:lnTo>
                    <a:pt x="12526" y="0"/>
                  </a:lnTo>
                  <a:lnTo>
                    <a:pt x="12526" y="2410"/>
                  </a:lnTo>
                  <a:lnTo>
                    <a:pt x="14387" y="2410"/>
                  </a:lnTo>
                  <a:lnTo>
                    <a:pt x="14387" y="6165"/>
                  </a:lnTo>
                  <a:lnTo>
                    <a:pt x="19192" y="6165"/>
                  </a:lnTo>
                  <a:lnTo>
                    <a:pt x="19192" y="15430"/>
                  </a:lnTo>
                  <a:lnTo>
                    <a:pt x="21600" y="15430"/>
                  </a:lnTo>
                  <a:lnTo>
                    <a:pt x="21600" y="21600"/>
                  </a:lnTo>
                  <a:lnTo>
                    <a:pt x="3055" y="21600"/>
                  </a:lnTo>
                  <a:lnTo>
                    <a:pt x="3055" y="21600"/>
                  </a:lnTo>
                  <a:lnTo>
                    <a:pt x="0" y="21600"/>
                  </a:lnTo>
                  <a:lnTo>
                    <a:pt x="0" y="0"/>
                  </a:lnTo>
                  <a:lnTo>
                    <a:pt x="3055" y="0"/>
                  </a:lnTo>
                  <a:close/>
                </a:path>
              </a:pathLst>
            </a:custGeom>
            <a:solidFill>
              <a:srgbClr val="D93954"/>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2235" name="Google Shape;2113;p320" descr="Google Shape;2113;p320"/>
            <p:cNvPicPr>
              <a:picLocks noChangeAspect="1"/>
            </p:cNvPicPr>
            <p:nvPr/>
          </p:nvPicPr>
          <p:blipFill>
            <a:blip r:embed="rId2">
              <a:extLst/>
            </a:blip>
            <a:stretch>
              <a:fillRect/>
            </a:stretch>
          </p:blipFill>
          <p:spPr>
            <a:xfrm>
              <a:off x="329136" y="9477250"/>
              <a:ext cx="2909824" cy="2402104"/>
            </a:xfrm>
            <a:prstGeom prst="rect">
              <a:avLst/>
            </a:prstGeom>
            <a:ln w="12700" cap="flat">
              <a:noFill/>
              <a:miter lim="400000"/>
            </a:ln>
            <a:effectLst/>
          </p:spPr>
        </p:pic>
      </p:grpSp>
      <p:sp>
        <p:nvSpPr>
          <p:cNvPr id="2237" name="Title Text"/>
          <p:cNvSpPr txBox="1"/>
          <p:nvPr>
            <p:ph type="title"/>
          </p:nvPr>
        </p:nvSpPr>
        <p:spPr>
          <a:xfrm>
            <a:off x="2142067" y="2556106"/>
            <a:ext cx="9348979" cy="4301513"/>
          </a:xfrm>
          <a:prstGeom prst="rect">
            <a:avLst/>
          </a:prstGeom>
        </p:spPr>
        <p:txBody>
          <a:bodyPr lIns="0" tIns="0" rIns="0" bIns="0"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2238" name="Body Level One…"/>
          <p:cNvSpPr txBox="1"/>
          <p:nvPr>
            <p:ph type="body" sz="quarter" idx="1"/>
          </p:nvPr>
        </p:nvSpPr>
        <p:spPr>
          <a:xfrm>
            <a:off x="2142069" y="7426959"/>
            <a:ext cx="9348979"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239"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Full Content - Subtitle">
    <p:spTree>
      <p:nvGrpSpPr>
        <p:cNvPr id="1" name=""/>
        <p:cNvGrpSpPr/>
        <p:nvPr/>
      </p:nvGrpSpPr>
      <p:grpSpPr>
        <a:xfrm>
          <a:off x="0" y="0"/>
          <a:ext cx="0" cy="0"/>
          <a:chOff x="0" y="0"/>
          <a:chExt cx="0" cy="0"/>
        </a:xfrm>
      </p:grpSpPr>
      <p:sp>
        <p:nvSpPr>
          <p:cNvPr id="2246" name="Body Level One…"/>
          <p:cNvSpPr txBox="1"/>
          <p:nvPr>
            <p:ph type="body" idx="1"/>
          </p:nvPr>
        </p:nvSpPr>
        <p:spPr>
          <a:xfrm>
            <a:off x="2142067" y="4501446"/>
            <a:ext cx="20099558"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247"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248"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Column Content - Subtitle">
    <p:spTree>
      <p:nvGrpSpPr>
        <p:cNvPr id="1" name=""/>
        <p:cNvGrpSpPr/>
        <p:nvPr/>
      </p:nvGrpSpPr>
      <p:grpSpPr>
        <a:xfrm>
          <a:off x="0" y="0"/>
          <a:ext cx="0" cy="0"/>
          <a:chOff x="0" y="0"/>
          <a:chExt cx="0" cy="0"/>
        </a:xfrm>
      </p:grpSpPr>
      <p:sp>
        <p:nvSpPr>
          <p:cNvPr id="2255" name="Body Level One…"/>
          <p:cNvSpPr txBox="1"/>
          <p:nvPr>
            <p:ph type="body" sz="quarter" idx="1"/>
          </p:nvPr>
        </p:nvSpPr>
        <p:spPr>
          <a:xfrm>
            <a:off x="2142069" y="4501446"/>
            <a:ext cx="62734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256"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257"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 Subtitle">
    <p:spTree>
      <p:nvGrpSpPr>
        <p:cNvPr id="1" name=""/>
        <p:cNvGrpSpPr/>
        <p:nvPr/>
      </p:nvGrpSpPr>
      <p:grpSpPr>
        <a:xfrm>
          <a:off x="0" y="0"/>
          <a:ext cx="0" cy="0"/>
          <a:chOff x="0" y="0"/>
          <a:chExt cx="0" cy="0"/>
        </a:xfrm>
      </p:grpSpPr>
      <p:sp>
        <p:nvSpPr>
          <p:cNvPr id="2264" name="Body Level One…"/>
          <p:cNvSpPr txBox="1"/>
          <p:nvPr>
            <p:ph type="body" sz="half" idx="1"/>
          </p:nvPr>
        </p:nvSpPr>
        <p:spPr>
          <a:xfrm>
            <a:off x="2142067" y="4501446"/>
            <a:ext cx="9730846"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265" name="Google Shape;2128;p323"/>
          <p:cNvSpPr txBox="1"/>
          <p:nvPr>
            <p:ph type="body" sz="half" idx="21"/>
          </p:nvPr>
        </p:nvSpPr>
        <p:spPr>
          <a:xfrm>
            <a:off x="12510912" y="4501443"/>
            <a:ext cx="9730844"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266"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267"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and Image - Subtitle">
    <p:spTree>
      <p:nvGrpSpPr>
        <p:cNvPr id="1" name=""/>
        <p:cNvGrpSpPr/>
        <p:nvPr/>
      </p:nvGrpSpPr>
      <p:grpSpPr>
        <a:xfrm>
          <a:off x="0" y="0"/>
          <a:ext cx="0" cy="0"/>
          <a:chOff x="0" y="0"/>
          <a:chExt cx="0" cy="0"/>
        </a:xfrm>
      </p:grpSpPr>
      <p:sp>
        <p:nvSpPr>
          <p:cNvPr id="2274" name="Google Shape;2133;p324"/>
          <p:cNvSpPr/>
          <p:nvPr/>
        </p:nvSpPr>
        <p:spPr>
          <a:xfrm>
            <a:off x="12192000" y="761999"/>
            <a:ext cx="10837334"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275" name="Body Level One…"/>
          <p:cNvSpPr txBox="1"/>
          <p:nvPr>
            <p:ph type="body" sz="half" idx="1"/>
          </p:nvPr>
        </p:nvSpPr>
        <p:spPr>
          <a:xfrm>
            <a:off x="2142067" y="4501446"/>
            <a:ext cx="94542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276" name="Title Text"/>
          <p:cNvSpPr txBox="1"/>
          <p:nvPr>
            <p:ph type="title"/>
          </p:nvPr>
        </p:nvSpPr>
        <p:spPr>
          <a:xfrm>
            <a:off x="2142069" y="1527358"/>
            <a:ext cx="9454224"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277"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Content - Subtitle">
    <p:spTree>
      <p:nvGrpSpPr>
        <p:cNvPr id="1" name=""/>
        <p:cNvGrpSpPr/>
        <p:nvPr/>
      </p:nvGrpSpPr>
      <p:grpSpPr>
        <a:xfrm>
          <a:off x="0" y="0"/>
          <a:ext cx="0" cy="0"/>
          <a:chOff x="0" y="0"/>
          <a:chExt cx="0" cy="0"/>
        </a:xfrm>
      </p:grpSpPr>
      <p:sp>
        <p:nvSpPr>
          <p:cNvPr id="2284" name="Body Level One…"/>
          <p:cNvSpPr txBox="1"/>
          <p:nvPr>
            <p:ph type="body" sz="quarter" idx="1"/>
          </p:nvPr>
        </p:nvSpPr>
        <p:spPr>
          <a:xfrm>
            <a:off x="2142067" y="4501446"/>
            <a:ext cx="62734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285" name="Google Shape;2140;p325"/>
          <p:cNvSpPr txBox="1"/>
          <p:nvPr>
            <p:ph type="body" sz="quarter" idx="21"/>
          </p:nvPr>
        </p:nvSpPr>
        <p:spPr>
          <a:xfrm>
            <a:off x="9056512" y="4501446"/>
            <a:ext cx="6273424"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286" name="Google Shape;2141;p325"/>
          <p:cNvSpPr txBox="1"/>
          <p:nvPr>
            <p:ph type="body" sz="quarter" idx="22"/>
          </p:nvPr>
        </p:nvSpPr>
        <p:spPr>
          <a:xfrm>
            <a:off x="15968135" y="4501446"/>
            <a:ext cx="6273424"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287"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288"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ur Content - Subtitle">
    <p:spTree>
      <p:nvGrpSpPr>
        <p:cNvPr id="1" name=""/>
        <p:cNvGrpSpPr/>
        <p:nvPr/>
      </p:nvGrpSpPr>
      <p:grpSpPr>
        <a:xfrm>
          <a:off x="0" y="0"/>
          <a:ext cx="0" cy="0"/>
          <a:chOff x="0" y="0"/>
          <a:chExt cx="0" cy="0"/>
        </a:xfrm>
      </p:grpSpPr>
      <p:sp>
        <p:nvSpPr>
          <p:cNvPr id="2295" name="Body Level One…"/>
          <p:cNvSpPr txBox="1"/>
          <p:nvPr>
            <p:ph type="body" sz="quarter" idx="1"/>
          </p:nvPr>
        </p:nvSpPr>
        <p:spPr>
          <a:xfrm>
            <a:off x="2142067" y="4501446"/>
            <a:ext cx="4544001"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296" name="Google Shape;2147;p326"/>
          <p:cNvSpPr txBox="1"/>
          <p:nvPr>
            <p:ph type="body" sz="quarter" idx="21"/>
          </p:nvPr>
        </p:nvSpPr>
        <p:spPr>
          <a:xfrm>
            <a:off x="7329089" y="4501446"/>
            <a:ext cx="45440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297" name="Google Shape;2148;p326"/>
          <p:cNvSpPr txBox="1"/>
          <p:nvPr>
            <p:ph type="body" sz="quarter" idx="22"/>
          </p:nvPr>
        </p:nvSpPr>
        <p:spPr>
          <a:xfrm>
            <a:off x="12510912" y="4501446"/>
            <a:ext cx="4544001"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298" name="Google Shape;2149;p326"/>
          <p:cNvSpPr txBox="1"/>
          <p:nvPr>
            <p:ph type="body" sz="quarter" idx="23"/>
          </p:nvPr>
        </p:nvSpPr>
        <p:spPr>
          <a:xfrm>
            <a:off x="17692734" y="4501446"/>
            <a:ext cx="4544001"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299"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300"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ive Content - Subtitle">
    <p:spTree>
      <p:nvGrpSpPr>
        <p:cNvPr id="1" name=""/>
        <p:cNvGrpSpPr/>
        <p:nvPr/>
      </p:nvGrpSpPr>
      <p:grpSpPr>
        <a:xfrm>
          <a:off x="0" y="0"/>
          <a:ext cx="0" cy="0"/>
          <a:chOff x="0" y="0"/>
          <a:chExt cx="0" cy="0"/>
        </a:xfrm>
      </p:grpSpPr>
      <p:sp>
        <p:nvSpPr>
          <p:cNvPr id="2307" name="Body Level One…"/>
          <p:cNvSpPr txBox="1"/>
          <p:nvPr>
            <p:ph type="body" sz="quarter" idx="1"/>
          </p:nvPr>
        </p:nvSpPr>
        <p:spPr>
          <a:xfrm>
            <a:off x="2142067" y="4501446"/>
            <a:ext cx="3507201"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308" name="Google Shape;2155;p327"/>
          <p:cNvSpPr txBox="1"/>
          <p:nvPr>
            <p:ph type="body" sz="quarter" idx="21"/>
          </p:nvPr>
        </p:nvSpPr>
        <p:spPr>
          <a:xfrm>
            <a:off x="6291635" y="4501446"/>
            <a:ext cx="3507201"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309" name="Google Shape;2156;p327"/>
          <p:cNvSpPr txBox="1"/>
          <p:nvPr>
            <p:ph type="body" sz="quarter" idx="22"/>
          </p:nvPr>
        </p:nvSpPr>
        <p:spPr>
          <a:xfrm>
            <a:off x="10441204" y="4501446"/>
            <a:ext cx="35072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310" name="Google Shape;2157;p327"/>
          <p:cNvSpPr txBox="1"/>
          <p:nvPr>
            <p:ph type="body" sz="quarter" idx="23"/>
          </p:nvPr>
        </p:nvSpPr>
        <p:spPr>
          <a:xfrm>
            <a:off x="14590771" y="4501446"/>
            <a:ext cx="35072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311" name="Google Shape;2158;p327"/>
          <p:cNvSpPr txBox="1"/>
          <p:nvPr>
            <p:ph type="body" sz="quarter" idx="24"/>
          </p:nvPr>
        </p:nvSpPr>
        <p:spPr>
          <a:xfrm>
            <a:off x="18740341" y="4501446"/>
            <a:ext cx="35072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312"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313"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20" name="Title Text"/>
          <p:cNvSpPr txBox="1"/>
          <p:nvPr>
            <p:ph type="title"/>
          </p:nvPr>
        </p:nvSpPr>
        <p:spPr>
          <a:xfrm>
            <a:off x="2093510" y="5860311"/>
            <a:ext cx="20196980" cy="1995379"/>
          </a:xfrm>
          <a:prstGeom prst="rect">
            <a:avLst/>
          </a:prstGeom>
        </p:spPr>
        <p:txBody>
          <a:bodyPr anchor="ctr"/>
          <a:lstStyle>
            <a:lvl1pPr algn="ctr">
              <a:defRPr sz="9400"/>
            </a:lvl1pPr>
          </a:lstStyle>
          <a:p>
            <a:pPr/>
            <a:r>
              <a:t>Title Text</a:t>
            </a:r>
          </a:p>
        </p:txBody>
      </p:sp>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1">
    <p:spTree>
      <p:nvGrpSpPr>
        <p:cNvPr id="1" name=""/>
        <p:cNvGrpSpPr/>
        <p:nvPr/>
      </p:nvGrpSpPr>
      <p:grpSpPr>
        <a:xfrm>
          <a:off x="0" y="0"/>
          <a:ext cx="0" cy="0"/>
          <a:chOff x="0" y="0"/>
          <a:chExt cx="0" cy="0"/>
        </a:xfrm>
      </p:grpSpPr>
      <p:sp>
        <p:nvSpPr>
          <p:cNvPr id="186" name="Title Text"/>
          <p:cNvSpPr txBox="1"/>
          <p:nvPr>
            <p:ph type="title"/>
          </p:nvPr>
        </p:nvSpPr>
        <p:spPr>
          <a:xfrm>
            <a:off x="2088442" y="2019130"/>
            <a:ext cx="20206935"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87" name="Body Level One…"/>
          <p:cNvSpPr txBox="1"/>
          <p:nvPr>
            <p:ph type="body" sz="quarter" idx="1"/>
          </p:nvPr>
        </p:nvSpPr>
        <p:spPr>
          <a:xfrm>
            <a:off x="2088442" y="3907829"/>
            <a:ext cx="16708980" cy="2688713"/>
          </a:xfrm>
          <a:prstGeom prst="rect">
            <a:avLst/>
          </a:prstGeom>
        </p:spPr>
        <p:txBody>
          <a:bodyPr>
            <a:normAutofit fontScale="100000" lnSpcReduction="0"/>
          </a:bodyPr>
          <a:lstStyle>
            <a:lvl1pPr marL="971550" indent="-857250">
              <a:lnSpc>
                <a:spcPct val="95000"/>
              </a:lnSpc>
              <a:buSzPts val="5000"/>
              <a:defRPr sz="5000">
                <a:latin typeface="Georgia"/>
                <a:ea typeface="Georgia"/>
                <a:cs typeface="Georgia"/>
                <a:sym typeface="Georgia"/>
              </a:defRPr>
            </a:lvl1pPr>
            <a:lvl2pPr marL="2184400" indent="-1587500">
              <a:lnSpc>
                <a:spcPct val="95000"/>
              </a:lnSpc>
              <a:buSzPts val="5000"/>
              <a:defRPr sz="5000">
                <a:latin typeface="Georgia"/>
                <a:ea typeface="Georgia"/>
                <a:cs typeface="Georgia"/>
                <a:sym typeface="Georgia"/>
              </a:defRPr>
            </a:lvl2pPr>
            <a:lvl3pPr marL="2817988" indent="-1763888">
              <a:lnSpc>
                <a:spcPct val="95000"/>
              </a:lnSpc>
              <a:buSzPts val="5000"/>
              <a:defRPr sz="5000">
                <a:latin typeface="Georgia"/>
                <a:ea typeface="Georgia"/>
                <a:cs typeface="Georgia"/>
                <a:sym typeface="Georgia"/>
              </a:defRPr>
            </a:lvl3pPr>
            <a:lvl4pPr marL="3495675" indent="-1984375">
              <a:lnSpc>
                <a:spcPct val="95000"/>
              </a:lnSpc>
              <a:buSzPts val="5000"/>
              <a:defRPr sz="5000">
                <a:latin typeface="Georgia"/>
                <a:ea typeface="Georgia"/>
                <a:cs typeface="Georgia"/>
                <a:sym typeface="Georgia"/>
              </a:defRPr>
            </a:lvl4pPr>
            <a:lvl5pPr marL="4236356" indent="-2267856">
              <a:lnSpc>
                <a:spcPct val="95000"/>
              </a:lnSpc>
              <a:buSzPts val="5000"/>
              <a:defRPr sz="5000">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88"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Images - Subtitle">
    <p:spTree>
      <p:nvGrpSpPr>
        <p:cNvPr id="1" name=""/>
        <p:cNvGrpSpPr/>
        <p:nvPr/>
      </p:nvGrpSpPr>
      <p:grpSpPr>
        <a:xfrm>
          <a:off x="0" y="0"/>
          <a:ext cx="0" cy="0"/>
          <a:chOff x="0" y="0"/>
          <a:chExt cx="0" cy="0"/>
        </a:xfrm>
      </p:grpSpPr>
      <p:sp>
        <p:nvSpPr>
          <p:cNvPr id="2320" name="Google Shape;2163;p328"/>
          <p:cNvSpPr/>
          <p:nvPr/>
        </p:nvSpPr>
        <p:spPr>
          <a:xfrm>
            <a:off x="2142062" y="4495800"/>
            <a:ext cx="6273424" cy="5364623"/>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321" name="Google Shape;2164;p328"/>
          <p:cNvSpPr/>
          <p:nvPr/>
        </p:nvSpPr>
        <p:spPr>
          <a:xfrm>
            <a:off x="9055099" y="4495800"/>
            <a:ext cx="6273424" cy="5364623"/>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322" name="Google Shape;2165;p328"/>
          <p:cNvSpPr/>
          <p:nvPr/>
        </p:nvSpPr>
        <p:spPr>
          <a:xfrm>
            <a:off x="15968132" y="4495800"/>
            <a:ext cx="6273424" cy="5364623"/>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323" name="Body Level One…"/>
          <p:cNvSpPr txBox="1"/>
          <p:nvPr>
            <p:ph type="body" sz="quarter" idx="1"/>
          </p:nvPr>
        </p:nvSpPr>
        <p:spPr>
          <a:xfrm>
            <a:off x="2142067" y="10148712"/>
            <a:ext cx="6273424" cy="1585779"/>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324" name="Google Shape;2167;p328"/>
          <p:cNvSpPr txBox="1"/>
          <p:nvPr>
            <p:ph type="body" sz="quarter" idx="21"/>
          </p:nvPr>
        </p:nvSpPr>
        <p:spPr>
          <a:xfrm>
            <a:off x="9055101" y="10148712"/>
            <a:ext cx="6273424" cy="1585779"/>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325" name="Google Shape;2168;p328"/>
          <p:cNvSpPr txBox="1"/>
          <p:nvPr>
            <p:ph type="body" sz="quarter" idx="22"/>
          </p:nvPr>
        </p:nvSpPr>
        <p:spPr>
          <a:xfrm>
            <a:off x="15968135" y="10148712"/>
            <a:ext cx="6273424" cy="1585779"/>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326"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327"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ur Text Boxes for Icons - Subtitle">
    <p:spTree>
      <p:nvGrpSpPr>
        <p:cNvPr id="1" name=""/>
        <p:cNvGrpSpPr/>
        <p:nvPr/>
      </p:nvGrpSpPr>
      <p:grpSpPr>
        <a:xfrm>
          <a:off x="0" y="0"/>
          <a:ext cx="0" cy="0"/>
          <a:chOff x="0" y="0"/>
          <a:chExt cx="0" cy="0"/>
        </a:xfrm>
      </p:grpSpPr>
      <p:sp>
        <p:nvSpPr>
          <p:cNvPr id="2334" name="Body Level One…"/>
          <p:cNvSpPr txBox="1"/>
          <p:nvPr>
            <p:ph type="body" sz="quarter" idx="1"/>
          </p:nvPr>
        </p:nvSpPr>
        <p:spPr>
          <a:xfrm>
            <a:off x="2142067" y="6858000"/>
            <a:ext cx="4551824" cy="4876801"/>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335" name="Google Shape;2174;p329"/>
          <p:cNvSpPr txBox="1"/>
          <p:nvPr>
            <p:ph type="body" sz="quarter" idx="21"/>
          </p:nvPr>
        </p:nvSpPr>
        <p:spPr>
          <a:xfrm>
            <a:off x="7324797" y="6858000"/>
            <a:ext cx="4551824" cy="4876801"/>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336" name="Google Shape;2175;p329"/>
          <p:cNvSpPr txBox="1"/>
          <p:nvPr>
            <p:ph type="body" sz="quarter" idx="22"/>
          </p:nvPr>
        </p:nvSpPr>
        <p:spPr>
          <a:xfrm>
            <a:off x="12507524" y="6858000"/>
            <a:ext cx="4551824" cy="4876801"/>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337" name="Google Shape;2176;p329"/>
          <p:cNvSpPr txBox="1"/>
          <p:nvPr>
            <p:ph type="body" sz="quarter" idx="23"/>
          </p:nvPr>
        </p:nvSpPr>
        <p:spPr>
          <a:xfrm>
            <a:off x="17690251" y="6858000"/>
            <a:ext cx="4551824" cy="4876801"/>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2338"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339"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ur Team Images - Subtitle">
    <p:spTree>
      <p:nvGrpSpPr>
        <p:cNvPr id="1" name=""/>
        <p:cNvGrpSpPr/>
        <p:nvPr/>
      </p:nvGrpSpPr>
      <p:grpSpPr>
        <a:xfrm>
          <a:off x="0" y="0"/>
          <a:ext cx="0" cy="0"/>
          <a:chOff x="0" y="0"/>
          <a:chExt cx="0" cy="0"/>
        </a:xfrm>
      </p:grpSpPr>
      <p:sp>
        <p:nvSpPr>
          <p:cNvPr id="2346" name="Google Shape;2181;p330"/>
          <p:cNvSpPr/>
          <p:nvPr/>
        </p:nvSpPr>
        <p:spPr>
          <a:xfrm>
            <a:off x="2142064" y="4495800"/>
            <a:ext cx="2357333"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347" name="Google Shape;2182;p330"/>
          <p:cNvSpPr/>
          <p:nvPr/>
        </p:nvSpPr>
        <p:spPr>
          <a:xfrm>
            <a:off x="7327354" y="4495800"/>
            <a:ext cx="2357332"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348" name="Google Shape;2183;p330"/>
          <p:cNvSpPr/>
          <p:nvPr/>
        </p:nvSpPr>
        <p:spPr>
          <a:xfrm>
            <a:off x="12512644" y="4495800"/>
            <a:ext cx="2357333"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349" name="Google Shape;2184;p330"/>
          <p:cNvSpPr/>
          <p:nvPr/>
        </p:nvSpPr>
        <p:spPr>
          <a:xfrm>
            <a:off x="17697935" y="4495800"/>
            <a:ext cx="2357332"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350" name="Body Level One…"/>
          <p:cNvSpPr txBox="1"/>
          <p:nvPr>
            <p:ph type="body" sz="quarter" idx="1"/>
          </p:nvPr>
        </p:nvSpPr>
        <p:spPr>
          <a:xfrm>
            <a:off x="2142064" y="7264400"/>
            <a:ext cx="4551824" cy="4470045"/>
          </a:xfrm>
          <a:prstGeom prst="rect">
            <a:avLst/>
          </a:prstGeom>
        </p:spPr>
        <p:txBody>
          <a:bodyPr lIns="0" tIns="0" rIns="0" bIns="0">
            <a:normAutofit fontScale="100000" lnSpcReduction="0"/>
          </a:bodyPr>
          <a:lstStyle>
            <a:lvl1pPr marL="609600" indent="-381000">
              <a:lnSpc>
                <a:spcPct val="100000"/>
              </a:lnSpc>
              <a:buClrTx/>
              <a:buSzTx/>
              <a:buFontTx/>
              <a:buNone/>
              <a:defRPr sz="3000">
                <a:solidFill>
                  <a:srgbClr val="000000"/>
                </a:solidFill>
              </a:defRPr>
            </a:lvl1pPr>
            <a:lvl2pPr marL="609600" indent="76200">
              <a:lnSpc>
                <a:spcPct val="100000"/>
              </a:lnSpc>
              <a:buClrTx/>
              <a:buSzTx/>
              <a:buFontTx/>
              <a:buNone/>
              <a:defRPr sz="3000">
                <a:solidFill>
                  <a:srgbClr val="000000"/>
                </a:solidFill>
              </a:defRPr>
            </a:lvl2pPr>
            <a:lvl3pPr marL="609600" indent="533400">
              <a:lnSpc>
                <a:spcPct val="100000"/>
              </a:lnSpc>
              <a:buClrTx/>
              <a:buSzTx/>
              <a:buFontTx/>
              <a:buNone/>
              <a:defRPr sz="3000">
                <a:solidFill>
                  <a:srgbClr val="000000"/>
                </a:solidFill>
              </a:defRPr>
            </a:lvl3pPr>
            <a:lvl4pPr marL="609600" indent="990600">
              <a:lnSpc>
                <a:spcPct val="100000"/>
              </a:lnSpc>
              <a:buClrTx/>
              <a:buSzTx/>
              <a:buFontTx/>
              <a:buNone/>
              <a:defRPr sz="3000">
                <a:solidFill>
                  <a:srgbClr val="000000"/>
                </a:solidFill>
              </a:defRPr>
            </a:lvl4pPr>
            <a:lvl5pPr marL="609600" indent="1447800">
              <a:lnSpc>
                <a:spcPct val="100000"/>
              </a:lnSpc>
              <a:buClrTx/>
              <a:buSzTx/>
              <a:buFontTx/>
              <a:buNone/>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351" name="Google Shape;2186;p330"/>
          <p:cNvSpPr txBox="1"/>
          <p:nvPr>
            <p:ph type="body" sz="quarter" idx="21"/>
          </p:nvPr>
        </p:nvSpPr>
        <p:spPr>
          <a:xfrm>
            <a:off x="7324794" y="7264400"/>
            <a:ext cx="4551824" cy="4470045"/>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000000"/>
                </a:solidFill>
              </a:defRPr>
            </a:pPr>
          </a:p>
        </p:txBody>
      </p:sp>
      <p:sp>
        <p:nvSpPr>
          <p:cNvPr id="2352" name="Google Shape;2187;p330"/>
          <p:cNvSpPr txBox="1"/>
          <p:nvPr>
            <p:ph type="body" sz="quarter" idx="22"/>
          </p:nvPr>
        </p:nvSpPr>
        <p:spPr>
          <a:xfrm>
            <a:off x="12507524" y="7264400"/>
            <a:ext cx="4551824" cy="4470045"/>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000000"/>
                </a:solidFill>
              </a:defRPr>
            </a:pPr>
          </a:p>
        </p:txBody>
      </p:sp>
      <p:sp>
        <p:nvSpPr>
          <p:cNvPr id="2353" name="Google Shape;2188;p330"/>
          <p:cNvSpPr txBox="1"/>
          <p:nvPr>
            <p:ph type="body" sz="quarter" idx="23"/>
          </p:nvPr>
        </p:nvSpPr>
        <p:spPr>
          <a:xfrm>
            <a:off x="17690251" y="7264400"/>
            <a:ext cx="4551824" cy="4470045"/>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000000"/>
                </a:solidFill>
              </a:defRPr>
            </a:pPr>
          </a:p>
        </p:txBody>
      </p:sp>
      <p:sp>
        <p:nvSpPr>
          <p:cNvPr id="2354"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355"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Column Chart - Subtitle">
    <p:spTree>
      <p:nvGrpSpPr>
        <p:cNvPr id="1" name=""/>
        <p:cNvGrpSpPr/>
        <p:nvPr/>
      </p:nvGrpSpPr>
      <p:grpSpPr>
        <a:xfrm>
          <a:off x="0" y="0"/>
          <a:ext cx="0" cy="0"/>
          <a:chOff x="0" y="0"/>
          <a:chExt cx="0" cy="0"/>
        </a:xfrm>
      </p:grpSpPr>
      <p:sp>
        <p:nvSpPr>
          <p:cNvPr id="2362" name="Body Level One…"/>
          <p:cNvSpPr txBox="1"/>
          <p:nvPr>
            <p:ph type="body" sz="quarter" idx="1"/>
          </p:nvPr>
        </p:nvSpPr>
        <p:spPr>
          <a:xfrm>
            <a:off x="2142069" y="4501446"/>
            <a:ext cx="62734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363"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364"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Rose Manual">
    <p:bg>
      <p:bgPr>
        <a:solidFill>
          <a:srgbClr val="D93954"/>
        </a:solidFill>
      </p:bgPr>
    </p:bg>
    <p:spTree>
      <p:nvGrpSpPr>
        <p:cNvPr id="1" name=""/>
        <p:cNvGrpSpPr/>
        <p:nvPr/>
      </p:nvGrpSpPr>
      <p:grpSpPr>
        <a:xfrm>
          <a:off x="0" y="0"/>
          <a:ext cx="0" cy="0"/>
          <a:chOff x="0" y="0"/>
          <a:chExt cx="0" cy="0"/>
        </a:xfrm>
      </p:grpSpPr>
      <p:sp>
        <p:nvSpPr>
          <p:cNvPr id="2371" name="Title Text"/>
          <p:cNvSpPr txBox="1"/>
          <p:nvPr>
            <p:ph type="title"/>
          </p:nvPr>
        </p:nvSpPr>
        <p:spPr>
          <a:xfrm>
            <a:off x="2142067" y="1524000"/>
            <a:ext cx="2444090" cy="3495112"/>
          </a:xfrm>
          <a:prstGeom prst="rect">
            <a:avLst/>
          </a:prstGeom>
        </p:spPr>
        <p:txBody>
          <a:bodyPr lIns="0" tIns="0" rIns="0" bIns="0"/>
          <a:lstStyle>
            <a:lvl1pPr>
              <a:lnSpc>
                <a:spcPct val="80000"/>
              </a:lnSpc>
              <a:defRPr sz="28800">
                <a:solidFill>
                  <a:srgbClr val="FFFFFF"/>
                </a:solidFill>
              </a:defRPr>
            </a:lvl1pPr>
          </a:lstStyle>
          <a:p>
            <a:pPr/>
            <a:r>
              <a:t>Title Text</a:t>
            </a:r>
          </a:p>
        </p:txBody>
      </p:sp>
      <p:sp>
        <p:nvSpPr>
          <p:cNvPr id="2372"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379"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2386" name="Google Shape;2205;p334"/>
          <p:cNvSpPr txBox="1"/>
          <p:nvPr/>
        </p:nvSpPr>
        <p:spPr>
          <a:xfrm>
            <a:off x="2037391" y="12105645"/>
            <a:ext cx="1877335" cy="834007"/>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spAutoFit/>
          </a:bodyPr>
          <a:lstStyle>
            <a:lvl1pPr>
              <a:defRPr sz="1400"/>
            </a:lvl1pPr>
          </a:lstStyle>
          <a:p>
            <a:pPr/>
            <a:r>
              <a:t>PwC | BXT</a:t>
            </a:r>
          </a:p>
        </p:txBody>
      </p:sp>
      <p:sp>
        <p:nvSpPr>
          <p:cNvPr id="2387" name="Title Text"/>
          <p:cNvSpPr txBox="1"/>
          <p:nvPr>
            <p:ph type="title"/>
          </p:nvPr>
        </p:nvSpPr>
        <p:spPr>
          <a:xfrm>
            <a:off x="2093529" y="2526918"/>
            <a:ext cx="20196980" cy="4865423"/>
          </a:xfrm>
          <a:prstGeom prst="rect">
            <a:avLst/>
          </a:prstGeom>
        </p:spPr>
        <p:txBody>
          <a:bodyPr anchor="b"/>
          <a:lstStyle>
            <a:lvl1pPr algn="ctr">
              <a:defRPr sz="13600"/>
            </a:lvl1pPr>
          </a:lstStyle>
          <a:p>
            <a:pPr/>
            <a:r>
              <a:t>Title Text</a:t>
            </a:r>
          </a:p>
        </p:txBody>
      </p:sp>
      <p:sp>
        <p:nvSpPr>
          <p:cNvPr id="2388" name="Body Level One…"/>
          <p:cNvSpPr txBox="1"/>
          <p:nvPr>
            <p:ph type="body" sz="quarter" idx="1"/>
          </p:nvPr>
        </p:nvSpPr>
        <p:spPr>
          <a:xfrm>
            <a:off x="2093510" y="7479925"/>
            <a:ext cx="20196980" cy="1878757"/>
          </a:xfrm>
          <a:prstGeom prst="rect">
            <a:avLst/>
          </a:prstGeom>
        </p:spPr>
        <p:txBody>
          <a:bodyPr>
            <a:normAutofit fontScale="100000" lnSpcReduction="0"/>
          </a:bodyPr>
          <a:lstStyle>
            <a:lvl1pPr marL="914400" indent="-800100" algn="ctr">
              <a:lnSpc>
                <a:spcPct val="100000"/>
              </a:lnSpc>
              <a:buClrTx/>
              <a:buSzTx/>
              <a:buFontTx/>
              <a:buNone/>
              <a:defRPr sz="7200"/>
            </a:lvl1pPr>
            <a:lvl2pPr marL="914400" indent="-317500" algn="ctr">
              <a:lnSpc>
                <a:spcPct val="100000"/>
              </a:lnSpc>
              <a:buClrTx/>
              <a:buSzTx/>
              <a:buFontTx/>
              <a:buNone/>
              <a:defRPr sz="7200"/>
            </a:lvl2pPr>
            <a:lvl3pPr marL="914400" indent="139700" algn="ctr">
              <a:lnSpc>
                <a:spcPct val="100000"/>
              </a:lnSpc>
              <a:buClrTx/>
              <a:buSzTx/>
              <a:buFontTx/>
              <a:buNone/>
              <a:defRPr sz="7200"/>
            </a:lvl3pPr>
            <a:lvl4pPr marL="914400" indent="596900" algn="ctr">
              <a:lnSpc>
                <a:spcPct val="100000"/>
              </a:lnSpc>
              <a:buClrTx/>
              <a:buSzTx/>
              <a:buFontTx/>
              <a:buNone/>
              <a:defRPr sz="7200"/>
            </a:lvl4pPr>
            <a:lvl5pPr marL="914400" indent="1054100" algn="ctr">
              <a:lnSpc>
                <a:spcPct val="100000"/>
              </a:lnSpc>
              <a:buClrTx/>
              <a:buSzTx/>
              <a:buFontTx/>
              <a:buNone/>
              <a:defRPr sz="7200"/>
            </a:lvl5pPr>
          </a:lstStyle>
          <a:p>
            <a:pPr/>
            <a:r>
              <a:t>Body Level One</a:t>
            </a:r>
          </a:p>
          <a:p>
            <a:pPr lvl="1"/>
            <a:r>
              <a:t>Body Level Two</a:t>
            </a:r>
          </a:p>
          <a:p>
            <a:pPr lvl="2"/>
            <a:r>
              <a:t>Body Level Three</a:t>
            </a:r>
          </a:p>
          <a:p>
            <a:pPr lvl="3"/>
            <a:r>
              <a:t>Body Level Four</a:t>
            </a:r>
          </a:p>
          <a:p>
            <a:pPr lvl="4"/>
            <a:r>
              <a:t>Body Level Five</a:t>
            </a:r>
          </a:p>
        </p:txBody>
      </p:sp>
      <p:sp>
        <p:nvSpPr>
          <p:cNvPr id="2389" name="Slide Number"/>
          <p:cNvSpPr txBox="1"/>
          <p:nvPr>
            <p:ph type="sldNum" sz="quarter" idx="2"/>
          </p:nvPr>
        </p:nvSpPr>
        <p:spPr>
          <a:xfrm>
            <a:off x="22527685" y="12551146"/>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2396" name="Google Shape;2205;p334"/>
          <p:cNvSpPr txBox="1"/>
          <p:nvPr/>
        </p:nvSpPr>
        <p:spPr>
          <a:xfrm>
            <a:off x="2037391" y="12105645"/>
            <a:ext cx="1877335" cy="834007"/>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spAutoFit/>
          </a:bodyPr>
          <a:lstStyle>
            <a:lvl1pPr>
              <a:defRPr sz="1400"/>
            </a:lvl1pPr>
          </a:lstStyle>
          <a:p>
            <a:pPr/>
            <a:r>
              <a:t>PwC | BXT</a:t>
            </a:r>
          </a:p>
        </p:txBody>
      </p:sp>
      <p:sp>
        <p:nvSpPr>
          <p:cNvPr id="2397" name="Title Text"/>
          <p:cNvSpPr txBox="1"/>
          <p:nvPr>
            <p:ph type="title"/>
          </p:nvPr>
        </p:nvSpPr>
        <p:spPr>
          <a:xfrm>
            <a:off x="2093510" y="5860311"/>
            <a:ext cx="20196980" cy="1995379"/>
          </a:xfrm>
          <a:prstGeom prst="rect">
            <a:avLst/>
          </a:prstGeom>
        </p:spPr>
        <p:txBody>
          <a:bodyPr anchor="ctr"/>
          <a:lstStyle>
            <a:lvl1pPr algn="ctr">
              <a:defRPr sz="9400"/>
            </a:lvl1pPr>
          </a:lstStyle>
          <a:p>
            <a:pPr/>
            <a:r>
              <a:t>Title Text</a:t>
            </a:r>
          </a:p>
        </p:txBody>
      </p:sp>
      <p:sp>
        <p:nvSpPr>
          <p:cNvPr id="2398" name="Slide Number"/>
          <p:cNvSpPr txBox="1"/>
          <p:nvPr>
            <p:ph type="sldNum" sz="quarter" idx="2"/>
          </p:nvPr>
        </p:nvSpPr>
        <p:spPr>
          <a:xfrm>
            <a:off x="22527685" y="12551146"/>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2405" name="Google Shape;2205;p334"/>
          <p:cNvSpPr txBox="1"/>
          <p:nvPr/>
        </p:nvSpPr>
        <p:spPr>
          <a:xfrm>
            <a:off x="2037391" y="12105645"/>
            <a:ext cx="1877335" cy="834007"/>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spAutoFit/>
          </a:bodyPr>
          <a:lstStyle>
            <a:lvl1pPr>
              <a:defRPr sz="1400"/>
            </a:lvl1pPr>
          </a:lstStyle>
          <a:p>
            <a:pPr/>
            <a:r>
              <a:t>PwC | BXT</a:t>
            </a:r>
          </a:p>
        </p:txBody>
      </p:sp>
      <p:sp>
        <p:nvSpPr>
          <p:cNvPr id="2406" name="Title Text"/>
          <p:cNvSpPr txBox="1"/>
          <p:nvPr>
            <p:ph type="title"/>
          </p:nvPr>
        </p:nvSpPr>
        <p:spPr>
          <a:prstGeom prst="rect">
            <a:avLst/>
          </a:prstGeom>
        </p:spPr>
        <p:txBody>
          <a:bodyPr/>
          <a:lstStyle/>
          <a:p>
            <a:pPr/>
            <a:r>
              <a:t>Title Text</a:t>
            </a:r>
          </a:p>
        </p:txBody>
      </p:sp>
      <p:sp>
        <p:nvSpPr>
          <p:cNvPr id="2407" name="Body Level One…"/>
          <p:cNvSpPr txBox="1"/>
          <p:nvPr>
            <p:ph type="body" idx="1"/>
          </p:nvPr>
        </p:nvSpPr>
        <p:spPr>
          <a:xfrm>
            <a:off x="2093510" y="3493792"/>
            <a:ext cx="20196980" cy="8098135"/>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2408" name="Slide Number"/>
          <p:cNvSpPr txBox="1"/>
          <p:nvPr>
            <p:ph type="sldNum" sz="quarter" idx="2"/>
          </p:nvPr>
        </p:nvSpPr>
        <p:spPr>
          <a:xfrm>
            <a:off x="22527685" y="12551146"/>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sp>
        <p:nvSpPr>
          <p:cNvPr id="2415" name="Google Shape;2205;p334"/>
          <p:cNvSpPr txBox="1"/>
          <p:nvPr/>
        </p:nvSpPr>
        <p:spPr>
          <a:xfrm>
            <a:off x="2037391" y="12105645"/>
            <a:ext cx="1877335" cy="834007"/>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spAutoFit/>
          </a:bodyPr>
          <a:lstStyle>
            <a:lvl1pPr>
              <a:defRPr sz="1400"/>
            </a:lvl1pPr>
          </a:lstStyle>
          <a:p>
            <a:pPr/>
            <a:r>
              <a:t>PwC | BXT</a:t>
            </a:r>
          </a:p>
        </p:txBody>
      </p:sp>
      <p:sp>
        <p:nvSpPr>
          <p:cNvPr id="2416" name="Title Text"/>
          <p:cNvSpPr txBox="1"/>
          <p:nvPr>
            <p:ph type="title"/>
          </p:nvPr>
        </p:nvSpPr>
        <p:spPr>
          <a:prstGeom prst="rect">
            <a:avLst/>
          </a:prstGeom>
        </p:spPr>
        <p:txBody>
          <a:bodyPr/>
          <a:lstStyle/>
          <a:p>
            <a:pPr/>
            <a:r>
              <a:t>Title Text</a:t>
            </a:r>
          </a:p>
        </p:txBody>
      </p:sp>
      <p:sp>
        <p:nvSpPr>
          <p:cNvPr id="2417" name="Body Level One…"/>
          <p:cNvSpPr txBox="1"/>
          <p:nvPr>
            <p:ph type="body" sz="half" idx="1"/>
          </p:nvPr>
        </p:nvSpPr>
        <p:spPr>
          <a:xfrm>
            <a:off x="2093510" y="3493792"/>
            <a:ext cx="9481246" cy="8098135"/>
          </a:xfrm>
          <a:prstGeom prst="rect">
            <a:avLst/>
          </a:prstGeom>
        </p:spPr>
        <p:txBody>
          <a:bodyPr>
            <a:normAutofit fontScale="100000" lnSpcReduction="0"/>
          </a:bodyPr>
          <a:lstStyle>
            <a:lvl1pPr marL="956128" indent="-816428">
              <a:buSzPts val="3600"/>
              <a:defRPr sz="3600"/>
            </a:lvl1pPr>
            <a:lvl2pPr marL="1524000" indent="-914400">
              <a:buSzPts val="3600"/>
              <a:defRPr sz="3600"/>
            </a:lvl2pPr>
            <a:lvl3pPr marL="1981200" indent="-914400">
              <a:buSzPts val="3600"/>
              <a:defRPr sz="3600"/>
            </a:lvl3pPr>
            <a:lvl4pPr marL="2438400" indent="-914400">
              <a:buSzPts val="3600"/>
              <a:defRPr sz="3600"/>
            </a:lvl4pPr>
            <a:lvl5pPr marL="2895600" indent="-914400">
              <a:buSzPts val="3600"/>
              <a:defRPr sz="3600"/>
            </a:lvl5pPr>
          </a:lstStyle>
          <a:p>
            <a:pPr/>
            <a:r>
              <a:t>Body Level One</a:t>
            </a:r>
          </a:p>
          <a:p>
            <a:pPr lvl="1"/>
            <a:r>
              <a:t>Body Level Two</a:t>
            </a:r>
          </a:p>
          <a:p>
            <a:pPr lvl="2"/>
            <a:r>
              <a:t>Body Level Three</a:t>
            </a:r>
          </a:p>
          <a:p>
            <a:pPr lvl="3"/>
            <a:r>
              <a:t>Body Level Four</a:t>
            </a:r>
          </a:p>
          <a:p>
            <a:pPr lvl="4"/>
            <a:r>
              <a:t>Body Level Five</a:t>
            </a:r>
          </a:p>
        </p:txBody>
      </p:sp>
      <p:sp>
        <p:nvSpPr>
          <p:cNvPr id="2418" name="Google Shape;2220;p338"/>
          <p:cNvSpPr txBox="1"/>
          <p:nvPr>
            <p:ph type="body" sz="half" idx="21"/>
          </p:nvPr>
        </p:nvSpPr>
        <p:spPr>
          <a:xfrm>
            <a:off x="12809244" y="3493792"/>
            <a:ext cx="9481246" cy="8098135"/>
          </a:xfrm>
          <a:prstGeom prst="rect">
            <a:avLst/>
          </a:prstGeom>
        </p:spPr>
        <p:txBody>
          <a:bodyPr>
            <a:normAutofit fontScale="100000" lnSpcReduction="0"/>
          </a:bodyPr>
          <a:lstStyle/>
          <a:p>
            <a:pPr marL="956128" indent="-816428">
              <a:buSzPts val="3600"/>
              <a:defRPr sz="3600"/>
            </a:pPr>
          </a:p>
        </p:txBody>
      </p:sp>
      <p:sp>
        <p:nvSpPr>
          <p:cNvPr id="2419" name="Slide Number"/>
          <p:cNvSpPr txBox="1"/>
          <p:nvPr>
            <p:ph type="sldNum" sz="quarter" idx="2"/>
          </p:nvPr>
        </p:nvSpPr>
        <p:spPr>
          <a:xfrm>
            <a:off x="22527685" y="12551146"/>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Slide Blue - No Image">
    <p:spTree>
      <p:nvGrpSpPr>
        <p:cNvPr id="1" name=""/>
        <p:cNvGrpSpPr/>
        <p:nvPr/>
      </p:nvGrpSpPr>
      <p:grpSpPr>
        <a:xfrm>
          <a:off x="0" y="0"/>
          <a:ext cx="0" cy="0"/>
          <a:chOff x="0" y="0"/>
          <a:chExt cx="0" cy="0"/>
        </a:xfrm>
      </p:grpSpPr>
      <p:sp>
        <p:nvSpPr>
          <p:cNvPr id="195" name="Google Shape;105;p23"/>
          <p:cNvSpPr/>
          <p:nvPr/>
        </p:nvSpPr>
        <p:spPr>
          <a:xfrm>
            <a:off x="1354665" y="761999"/>
            <a:ext cx="21674669" cy="12192002"/>
          </a:xfrm>
          <a:prstGeom prst="rect">
            <a:avLst/>
          </a:prstGeom>
          <a:solidFill>
            <a:srgbClr val="EEEEEE"/>
          </a:solidFill>
          <a:ln w="12700">
            <a:miter lim="400000"/>
          </a:ln>
        </p:spPr>
        <p:txBody>
          <a:bodyPr lIns="108373" tIns="108373" rIns="108373" bIns="108373" anchor="ctr"/>
          <a:lstStyle/>
          <a:p>
            <a:pPr algn="ctr">
              <a:defRPr>
                <a:solidFill>
                  <a:srgbClr val="FFFFFF"/>
                </a:solidFill>
                <a:latin typeface="Calibri"/>
                <a:ea typeface="Calibri"/>
                <a:cs typeface="Calibri"/>
                <a:sym typeface="Calibri"/>
              </a:defRPr>
            </a:pPr>
          </a:p>
        </p:txBody>
      </p:sp>
      <p:grpSp>
        <p:nvGrpSpPr>
          <p:cNvPr id="198" name="Google Shape;106;p23"/>
          <p:cNvGrpSpPr/>
          <p:nvPr/>
        </p:nvGrpSpPr>
        <p:grpSpPr>
          <a:xfrm>
            <a:off x="1365955" y="4998823"/>
            <a:ext cx="20411794" cy="4232731"/>
            <a:chOff x="0" y="0"/>
            <a:chExt cx="20411792" cy="4232729"/>
          </a:xfrm>
        </p:grpSpPr>
        <p:sp>
          <p:nvSpPr>
            <p:cNvPr id="196" name="Google Shape;107;p23"/>
            <p:cNvSpPr/>
            <p:nvPr/>
          </p:nvSpPr>
          <p:spPr>
            <a:xfrm>
              <a:off x="0" y="141111"/>
              <a:ext cx="20411793" cy="40916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1600" y="0"/>
                  </a:lnTo>
                  <a:lnTo>
                    <a:pt x="20451" y="10796"/>
                  </a:lnTo>
                  <a:lnTo>
                    <a:pt x="21600" y="21600"/>
                  </a:lnTo>
                </a:path>
              </a:pathLst>
            </a:custGeom>
            <a:solidFill>
              <a:srgbClr val="3AA6DE"/>
            </a:solidFill>
            <a:ln w="12700" cap="flat">
              <a:noFill/>
              <a:miter lim="400000"/>
            </a:ln>
            <a:effectLst/>
          </p:spPr>
          <p:txBody>
            <a:bodyPr wrap="square" lIns="108373" tIns="108373" rIns="108373" bIns="108373" numCol="1" anchor="ctr">
              <a:noAutofit/>
            </a:bodyPr>
            <a:lstStyle/>
            <a:p>
              <a:pPr>
                <a:defRPr>
                  <a:latin typeface="Calibri"/>
                  <a:ea typeface="Calibri"/>
                  <a:cs typeface="Calibri"/>
                  <a:sym typeface="Calibri"/>
                </a:defRPr>
              </a:pPr>
            </a:p>
          </p:txBody>
        </p:sp>
        <p:sp>
          <p:nvSpPr>
            <p:cNvPr id="197" name="Google Shape;108;p23"/>
            <p:cNvSpPr/>
            <p:nvPr/>
          </p:nvSpPr>
          <p:spPr>
            <a:xfrm>
              <a:off x="19289" y="0"/>
              <a:ext cx="20003521" cy="40291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0485" y="10803"/>
                  </a:lnTo>
                  <a:lnTo>
                    <a:pt x="21600" y="21600"/>
                  </a:lnTo>
                  <a:lnTo>
                    <a:pt x="0" y="21600"/>
                  </a:lnTo>
                </a:path>
              </a:pathLst>
            </a:custGeom>
            <a:noFill/>
            <a:ln w="76200" cap="flat">
              <a:solidFill>
                <a:schemeClr val="accent6"/>
              </a:solidFill>
              <a:prstDash val="solid"/>
              <a:round/>
            </a:ln>
            <a:effectLst/>
          </p:spPr>
          <p:txBody>
            <a:bodyPr wrap="square" lIns="108373" tIns="108373" rIns="108373" bIns="108373" numCol="1" anchor="ctr">
              <a:noAutofit/>
            </a:bodyPr>
            <a:lstStyle/>
            <a:p>
              <a:pPr>
                <a:defRPr>
                  <a:latin typeface="Calibri"/>
                  <a:ea typeface="Calibri"/>
                  <a:cs typeface="Calibri"/>
                  <a:sym typeface="Calibri"/>
                </a:defRPr>
              </a:pPr>
            </a:p>
          </p:txBody>
        </p:sp>
      </p:grpSp>
      <p:sp>
        <p:nvSpPr>
          <p:cNvPr id="199" name="Title Text"/>
          <p:cNvSpPr txBox="1"/>
          <p:nvPr>
            <p:ph type="title"/>
          </p:nvPr>
        </p:nvSpPr>
        <p:spPr>
          <a:xfrm>
            <a:off x="2438399" y="5139936"/>
            <a:ext cx="15084089" cy="3889068"/>
          </a:xfrm>
          <a:prstGeom prst="rect">
            <a:avLst/>
          </a:prstGeom>
        </p:spPr>
        <p:txBody>
          <a:bodyPr anchor="ctr"/>
          <a:lstStyle>
            <a:lvl1pPr>
              <a:lnSpc>
                <a:spcPct val="90000"/>
              </a:lnSpc>
              <a:defRPr sz="7800">
                <a:solidFill>
                  <a:srgbClr val="FFFFFF"/>
                </a:solidFill>
                <a:latin typeface="Calibri"/>
                <a:ea typeface="Calibri"/>
                <a:cs typeface="Calibri"/>
                <a:sym typeface="Calibri"/>
              </a:defRPr>
            </a:lvl1pPr>
          </a:lstStyle>
          <a:p>
            <a:pPr/>
            <a:r>
              <a:t>Title Text</a:t>
            </a:r>
          </a:p>
        </p:txBody>
      </p:sp>
      <p:pic>
        <p:nvPicPr>
          <p:cNvPr id="200" name="Google Shape;110;p23" descr="Google Shape;110;p23"/>
          <p:cNvPicPr>
            <a:picLocks noChangeAspect="1"/>
          </p:cNvPicPr>
          <p:nvPr/>
        </p:nvPicPr>
        <p:blipFill>
          <a:blip r:embed="rId2">
            <a:extLst/>
          </a:blip>
          <a:stretch>
            <a:fillRect/>
          </a:stretch>
        </p:blipFill>
        <p:spPr>
          <a:xfrm>
            <a:off x="8867616" y="1207614"/>
            <a:ext cx="6648765" cy="3377972"/>
          </a:xfrm>
          <a:prstGeom prst="rect">
            <a:avLst/>
          </a:prstGeom>
          <a:ln w="12700">
            <a:miter lim="400000"/>
          </a:ln>
        </p:spPr>
      </p:pic>
      <p:pic>
        <p:nvPicPr>
          <p:cNvPr id="201" name="Google Shape;111;p23" descr="Google Shape;111;p23"/>
          <p:cNvPicPr>
            <a:picLocks noChangeAspect="1"/>
          </p:cNvPicPr>
          <p:nvPr/>
        </p:nvPicPr>
        <p:blipFill>
          <a:blip r:embed="rId3">
            <a:extLst/>
          </a:blip>
          <a:stretch>
            <a:fillRect/>
          </a:stretch>
        </p:blipFill>
        <p:spPr>
          <a:xfrm>
            <a:off x="20296899" y="10813700"/>
            <a:ext cx="1987371" cy="1629401"/>
          </a:xfrm>
          <a:prstGeom prst="rect">
            <a:avLst/>
          </a:prstGeom>
          <a:ln w="12700">
            <a:miter lim="400000"/>
          </a:ln>
        </p:spPr>
      </p:pic>
      <p:sp>
        <p:nvSpPr>
          <p:cNvPr id="202" name="Body Level One…"/>
          <p:cNvSpPr txBox="1"/>
          <p:nvPr>
            <p:ph type="body" sz="quarter" idx="1"/>
          </p:nvPr>
        </p:nvSpPr>
        <p:spPr>
          <a:xfrm>
            <a:off x="2438403" y="9417795"/>
            <a:ext cx="17334047" cy="1886579"/>
          </a:xfrm>
          <a:prstGeom prst="rect">
            <a:avLst/>
          </a:prstGeom>
        </p:spPr>
        <p:txBody>
          <a:bodyPr>
            <a:normAutofit fontScale="100000" lnSpcReduction="0"/>
          </a:bodyPr>
          <a:lstStyle>
            <a:lvl1pPr marL="914400" indent="-800100">
              <a:lnSpc>
                <a:spcPct val="100000"/>
              </a:lnSpc>
              <a:buClrTx/>
              <a:buSzTx/>
              <a:buFontTx/>
              <a:buNone/>
              <a:defRPr>
                <a:solidFill>
                  <a:srgbClr val="242C33"/>
                </a:solidFill>
                <a:latin typeface="Calibri"/>
                <a:ea typeface="Calibri"/>
                <a:cs typeface="Calibri"/>
                <a:sym typeface="Calibri"/>
              </a:defRPr>
            </a:lvl1pPr>
            <a:lvl2pPr marL="914400" indent="-317500">
              <a:lnSpc>
                <a:spcPct val="100000"/>
              </a:lnSpc>
              <a:buClrTx/>
              <a:buSzTx/>
              <a:buFontTx/>
              <a:buNone/>
              <a:defRPr>
                <a:solidFill>
                  <a:srgbClr val="242C33"/>
                </a:solidFill>
                <a:latin typeface="Calibri"/>
                <a:ea typeface="Calibri"/>
                <a:cs typeface="Calibri"/>
                <a:sym typeface="Calibri"/>
              </a:defRPr>
            </a:lvl2pPr>
            <a:lvl3pPr marL="914400" indent="139700">
              <a:lnSpc>
                <a:spcPct val="100000"/>
              </a:lnSpc>
              <a:buClrTx/>
              <a:buSzTx/>
              <a:buFontTx/>
              <a:buNone/>
              <a:defRPr>
                <a:solidFill>
                  <a:srgbClr val="242C33"/>
                </a:solidFill>
                <a:latin typeface="Calibri"/>
                <a:ea typeface="Calibri"/>
                <a:cs typeface="Calibri"/>
                <a:sym typeface="Calibri"/>
              </a:defRPr>
            </a:lvl3pPr>
            <a:lvl4pPr marL="914400" indent="596900">
              <a:lnSpc>
                <a:spcPct val="100000"/>
              </a:lnSpc>
              <a:buClrTx/>
              <a:buSzTx/>
              <a:buFontTx/>
              <a:buNone/>
              <a:defRPr>
                <a:solidFill>
                  <a:srgbClr val="242C33"/>
                </a:solidFill>
                <a:latin typeface="Calibri"/>
                <a:ea typeface="Calibri"/>
                <a:cs typeface="Calibri"/>
                <a:sym typeface="Calibri"/>
              </a:defRPr>
            </a:lvl4pPr>
            <a:lvl5pPr marL="914400" indent="1054100">
              <a:lnSpc>
                <a:spcPct val="100000"/>
              </a:lnSpc>
              <a:buClrTx/>
              <a:buSzTx/>
              <a:buFontTx/>
              <a:buNone/>
              <a:defRPr>
                <a:solidFill>
                  <a:srgbClr val="242C33"/>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03" name="Slide Number"/>
          <p:cNvSpPr txBox="1"/>
          <p:nvPr>
            <p:ph type="sldNum" sz="quarter" idx="2"/>
          </p:nvPr>
        </p:nvSpPr>
        <p:spPr>
          <a:xfrm>
            <a:off x="22459545" y="12451307"/>
            <a:ext cx="414834" cy="429072"/>
          </a:xfrm>
          <a:prstGeom prst="rect">
            <a:avLst/>
          </a:prstGeom>
        </p:spPr>
        <p:txBody>
          <a:bodyPr lIns="81185" tIns="81185" rIns="81185" bIns="81185"/>
          <a:lstStyle>
            <a:lvl1pPr algn="ctr">
              <a:defRPr sz="1800">
                <a:solidFill>
                  <a:srgbClr val="242C33"/>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2426" name="Google Shape;2205;p334"/>
          <p:cNvSpPr txBox="1"/>
          <p:nvPr/>
        </p:nvSpPr>
        <p:spPr>
          <a:xfrm>
            <a:off x="2037391" y="12105645"/>
            <a:ext cx="1877335" cy="834007"/>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spAutoFit/>
          </a:bodyPr>
          <a:lstStyle>
            <a:lvl1pPr>
              <a:defRPr sz="1400"/>
            </a:lvl1pPr>
          </a:lstStyle>
          <a:p>
            <a:pPr/>
            <a:r>
              <a:t>PwC | BXT</a:t>
            </a:r>
          </a:p>
        </p:txBody>
      </p:sp>
      <p:sp>
        <p:nvSpPr>
          <p:cNvPr id="2427" name="Title Text"/>
          <p:cNvSpPr txBox="1"/>
          <p:nvPr>
            <p:ph type="title"/>
          </p:nvPr>
        </p:nvSpPr>
        <p:spPr>
          <a:prstGeom prst="rect">
            <a:avLst/>
          </a:prstGeom>
        </p:spPr>
        <p:txBody>
          <a:bodyPr/>
          <a:lstStyle/>
          <a:p>
            <a:pPr/>
            <a:r>
              <a:t>Title Text</a:t>
            </a:r>
          </a:p>
        </p:txBody>
      </p:sp>
      <p:sp>
        <p:nvSpPr>
          <p:cNvPr id="2428" name="Slide Number"/>
          <p:cNvSpPr txBox="1"/>
          <p:nvPr>
            <p:ph type="sldNum" sz="quarter" idx="2"/>
          </p:nvPr>
        </p:nvSpPr>
        <p:spPr>
          <a:xfrm>
            <a:off x="22527685" y="12551146"/>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_COLUMN_TEXT">
    <p:spTree>
      <p:nvGrpSpPr>
        <p:cNvPr id="1" name=""/>
        <p:cNvGrpSpPr/>
        <p:nvPr/>
      </p:nvGrpSpPr>
      <p:grpSpPr>
        <a:xfrm>
          <a:off x="0" y="0"/>
          <a:ext cx="0" cy="0"/>
          <a:chOff x="0" y="0"/>
          <a:chExt cx="0" cy="0"/>
        </a:xfrm>
      </p:grpSpPr>
      <p:sp>
        <p:nvSpPr>
          <p:cNvPr id="2435" name="Google Shape;2205;p334"/>
          <p:cNvSpPr txBox="1"/>
          <p:nvPr/>
        </p:nvSpPr>
        <p:spPr>
          <a:xfrm>
            <a:off x="2037391" y="12105645"/>
            <a:ext cx="1877335" cy="834007"/>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spAutoFit/>
          </a:bodyPr>
          <a:lstStyle>
            <a:lvl1pPr>
              <a:defRPr sz="1400"/>
            </a:lvl1pPr>
          </a:lstStyle>
          <a:p>
            <a:pPr/>
            <a:r>
              <a:t>PwC | BXT</a:t>
            </a:r>
          </a:p>
        </p:txBody>
      </p:sp>
      <p:sp>
        <p:nvSpPr>
          <p:cNvPr id="2436" name="Title Text"/>
          <p:cNvSpPr txBox="1"/>
          <p:nvPr>
            <p:ph type="title"/>
          </p:nvPr>
        </p:nvSpPr>
        <p:spPr>
          <a:xfrm>
            <a:off x="2093510" y="2078977"/>
            <a:ext cx="6656001" cy="1791290"/>
          </a:xfrm>
          <a:prstGeom prst="rect">
            <a:avLst/>
          </a:prstGeom>
        </p:spPr>
        <p:txBody>
          <a:bodyPr anchor="b"/>
          <a:lstStyle>
            <a:lvl1pPr>
              <a:defRPr sz="6000"/>
            </a:lvl1pPr>
          </a:lstStyle>
          <a:p>
            <a:pPr/>
            <a:r>
              <a:t>Title Text</a:t>
            </a:r>
          </a:p>
        </p:txBody>
      </p:sp>
      <p:sp>
        <p:nvSpPr>
          <p:cNvPr id="2437" name="Body Level One…"/>
          <p:cNvSpPr txBox="1"/>
          <p:nvPr>
            <p:ph type="body" sz="quarter" idx="1"/>
          </p:nvPr>
        </p:nvSpPr>
        <p:spPr>
          <a:xfrm>
            <a:off x="2093510" y="4055866"/>
            <a:ext cx="6656001" cy="7536357"/>
          </a:xfrm>
          <a:prstGeom prst="rect">
            <a:avLst/>
          </a:prstGeom>
        </p:spPr>
        <p:txBody>
          <a:bodyPr>
            <a:normAutofit fontScale="100000" lnSpcReduction="0"/>
          </a:bodyPr>
          <a:lstStyle>
            <a:lvl1pPr marL="914400" indent="-762000">
              <a:buSzPts val="3000"/>
              <a:defRPr sz="3000"/>
            </a:lvl1pPr>
            <a:lvl2pPr marL="1371600" indent="-762000">
              <a:buSzPts val="3000"/>
              <a:defRPr sz="3000"/>
            </a:lvl2pPr>
            <a:lvl3pPr marL="1828800" indent="-762000">
              <a:buSzPts val="3000"/>
              <a:defRPr sz="3000"/>
            </a:lvl3pPr>
            <a:lvl4pPr marL="2286000" indent="-762000">
              <a:buSzPts val="3000"/>
              <a:defRPr sz="3000"/>
            </a:lvl4pPr>
            <a:lvl5pPr marL="2743200" indent="-762000">
              <a:buSzPts val="3000"/>
              <a:defRPr sz="3000"/>
            </a:lvl5pPr>
          </a:lstStyle>
          <a:p>
            <a:pPr/>
            <a:r>
              <a:t>Body Level One</a:t>
            </a:r>
          </a:p>
          <a:p>
            <a:pPr lvl="1"/>
            <a:r>
              <a:t>Body Level Two</a:t>
            </a:r>
          </a:p>
          <a:p>
            <a:pPr lvl="2"/>
            <a:r>
              <a:t>Body Level Three</a:t>
            </a:r>
          </a:p>
          <a:p>
            <a:pPr lvl="3"/>
            <a:r>
              <a:t>Body Level Four</a:t>
            </a:r>
          </a:p>
          <a:p>
            <a:pPr lvl="4"/>
            <a:r>
              <a:t>Body Level Five</a:t>
            </a:r>
          </a:p>
        </p:txBody>
      </p:sp>
      <p:sp>
        <p:nvSpPr>
          <p:cNvPr id="2438" name="Slide Number"/>
          <p:cNvSpPr txBox="1"/>
          <p:nvPr>
            <p:ph type="sldNum" sz="quarter" idx="2"/>
          </p:nvPr>
        </p:nvSpPr>
        <p:spPr>
          <a:xfrm>
            <a:off x="22527685" y="12551146"/>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_POINT">
    <p:spTree>
      <p:nvGrpSpPr>
        <p:cNvPr id="1" name=""/>
        <p:cNvGrpSpPr/>
        <p:nvPr/>
      </p:nvGrpSpPr>
      <p:grpSpPr>
        <a:xfrm>
          <a:off x="0" y="0"/>
          <a:ext cx="0" cy="0"/>
          <a:chOff x="0" y="0"/>
          <a:chExt cx="0" cy="0"/>
        </a:xfrm>
      </p:grpSpPr>
      <p:sp>
        <p:nvSpPr>
          <p:cNvPr id="2445" name="Google Shape;2205;p334"/>
          <p:cNvSpPr txBox="1"/>
          <p:nvPr/>
        </p:nvSpPr>
        <p:spPr>
          <a:xfrm>
            <a:off x="2037391" y="12105645"/>
            <a:ext cx="1877335" cy="834007"/>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spAutoFit/>
          </a:bodyPr>
          <a:lstStyle>
            <a:lvl1pPr>
              <a:defRPr sz="1400"/>
            </a:lvl1pPr>
          </a:lstStyle>
          <a:p>
            <a:pPr/>
            <a:r>
              <a:t>PwC | BXT</a:t>
            </a:r>
          </a:p>
        </p:txBody>
      </p:sp>
      <p:sp>
        <p:nvSpPr>
          <p:cNvPr id="2446" name="Title Text"/>
          <p:cNvSpPr txBox="1"/>
          <p:nvPr>
            <p:ph type="title"/>
          </p:nvPr>
        </p:nvSpPr>
        <p:spPr>
          <a:xfrm>
            <a:off x="2516739" y="1829021"/>
            <a:ext cx="15094047" cy="9696713"/>
          </a:xfrm>
          <a:prstGeom prst="rect">
            <a:avLst/>
          </a:prstGeom>
        </p:spPr>
        <p:txBody>
          <a:bodyPr anchor="ctr"/>
          <a:lstStyle>
            <a:lvl1pPr>
              <a:defRPr sz="12600"/>
            </a:lvl1pPr>
          </a:lstStyle>
          <a:p>
            <a:pPr/>
            <a:r>
              <a:t>Title Text</a:t>
            </a:r>
          </a:p>
        </p:txBody>
      </p:sp>
      <p:sp>
        <p:nvSpPr>
          <p:cNvPr id="2447" name="Slide Number"/>
          <p:cNvSpPr txBox="1"/>
          <p:nvPr>
            <p:ph type="sldNum" sz="quarter" idx="2"/>
          </p:nvPr>
        </p:nvSpPr>
        <p:spPr>
          <a:xfrm>
            <a:off x="22527685" y="12551146"/>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TITLE_AND_DESCRIPTION">
    <p:spTree>
      <p:nvGrpSpPr>
        <p:cNvPr id="1" name=""/>
        <p:cNvGrpSpPr/>
        <p:nvPr/>
      </p:nvGrpSpPr>
      <p:grpSpPr>
        <a:xfrm>
          <a:off x="0" y="0"/>
          <a:ext cx="0" cy="0"/>
          <a:chOff x="0" y="0"/>
          <a:chExt cx="0" cy="0"/>
        </a:xfrm>
      </p:grpSpPr>
      <p:sp>
        <p:nvSpPr>
          <p:cNvPr id="2454" name="Google Shape;2205;p334"/>
          <p:cNvSpPr txBox="1"/>
          <p:nvPr/>
        </p:nvSpPr>
        <p:spPr>
          <a:xfrm>
            <a:off x="2037391" y="12105645"/>
            <a:ext cx="1877335" cy="834007"/>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spAutoFit/>
          </a:bodyPr>
          <a:lstStyle>
            <a:lvl1pPr>
              <a:defRPr sz="1400"/>
            </a:lvl1pPr>
          </a:lstStyle>
          <a:p>
            <a:pPr/>
            <a:r>
              <a:t>PwC | BXT</a:t>
            </a:r>
          </a:p>
        </p:txBody>
      </p:sp>
      <p:sp>
        <p:nvSpPr>
          <p:cNvPr id="2455" name="Google Shape;2233;p342"/>
          <p:cNvSpPr/>
          <p:nvPr/>
        </p:nvSpPr>
        <p:spPr>
          <a:xfrm>
            <a:off x="12192000" y="761703"/>
            <a:ext cx="10837334" cy="12192001"/>
          </a:xfrm>
          <a:prstGeom prst="rect">
            <a:avLst/>
          </a:prstGeom>
          <a:solidFill>
            <a:srgbClr val="EEEEEE"/>
          </a:solidFill>
          <a:ln w="12700">
            <a:miter lim="400000"/>
          </a:ln>
        </p:spPr>
        <p:txBody>
          <a:bodyPr lIns="108373" tIns="108373" rIns="108373" bIns="108373" anchor="ctr"/>
          <a:lstStyle/>
          <a:p>
            <a:pPr/>
          </a:p>
        </p:txBody>
      </p:sp>
      <p:sp>
        <p:nvSpPr>
          <p:cNvPr id="2456" name="Title Text"/>
          <p:cNvSpPr txBox="1"/>
          <p:nvPr>
            <p:ph type="title"/>
          </p:nvPr>
        </p:nvSpPr>
        <p:spPr>
          <a:xfrm>
            <a:off x="1983999" y="3685081"/>
            <a:ext cx="9588624" cy="3513601"/>
          </a:xfrm>
          <a:prstGeom prst="rect">
            <a:avLst/>
          </a:prstGeom>
        </p:spPr>
        <p:txBody>
          <a:bodyPr anchor="b"/>
          <a:lstStyle>
            <a:lvl1pPr algn="ctr">
              <a:defRPr sz="11000"/>
            </a:lvl1pPr>
          </a:lstStyle>
          <a:p>
            <a:pPr/>
            <a:r>
              <a:t>Title Text</a:t>
            </a:r>
          </a:p>
        </p:txBody>
      </p:sp>
      <p:sp>
        <p:nvSpPr>
          <p:cNvPr id="2457" name="Body Level One…"/>
          <p:cNvSpPr txBox="1"/>
          <p:nvPr>
            <p:ph type="body" sz="quarter" idx="1"/>
          </p:nvPr>
        </p:nvSpPr>
        <p:spPr>
          <a:xfrm>
            <a:off x="1983999" y="7406326"/>
            <a:ext cx="9588624" cy="2927645"/>
          </a:xfrm>
          <a:prstGeom prst="rect">
            <a:avLst/>
          </a:prstGeom>
        </p:spPr>
        <p:txBody>
          <a:bodyPr>
            <a:normAutofit fontScale="100000" lnSpcReduction="0"/>
          </a:bodyPr>
          <a:lstStyle>
            <a:lvl1pPr marL="914400" indent="-800100" algn="ctr">
              <a:lnSpc>
                <a:spcPct val="100000"/>
              </a:lnSpc>
              <a:buClrTx/>
              <a:buSzTx/>
              <a:buFontTx/>
              <a:buNone/>
              <a:defRPr sz="5400"/>
            </a:lvl1pPr>
            <a:lvl2pPr marL="914400" indent="-317500" algn="ctr">
              <a:lnSpc>
                <a:spcPct val="100000"/>
              </a:lnSpc>
              <a:buClrTx/>
              <a:buSzTx/>
              <a:buFontTx/>
              <a:buNone/>
              <a:defRPr sz="5400"/>
            </a:lvl2pPr>
            <a:lvl3pPr marL="914400" indent="139700" algn="ctr">
              <a:lnSpc>
                <a:spcPct val="100000"/>
              </a:lnSpc>
              <a:buClrTx/>
              <a:buSzTx/>
              <a:buFontTx/>
              <a:buNone/>
              <a:defRPr sz="5400"/>
            </a:lvl3pPr>
            <a:lvl4pPr marL="914400" indent="596900" algn="ctr">
              <a:lnSpc>
                <a:spcPct val="100000"/>
              </a:lnSpc>
              <a:buClrTx/>
              <a:buSzTx/>
              <a:buFontTx/>
              <a:buNone/>
              <a:defRPr sz="5400"/>
            </a:lvl4pPr>
            <a:lvl5pPr marL="914400" indent="1054100" algn="ctr">
              <a:lnSpc>
                <a:spcPct val="100000"/>
              </a:lnSpc>
              <a:buClrTx/>
              <a:buSzTx/>
              <a:buFont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458" name="Google Shape;2236;p342"/>
          <p:cNvSpPr txBox="1"/>
          <p:nvPr>
            <p:ph type="body" sz="half" idx="21"/>
          </p:nvPr>
        </p:nvSpPr>
        <p:spPr>
          <a:xfrm>
            <a:off x="13063111" y="2478325"/>
            <a:ext cx="9095113" cy="8758757"/>
          </a:xfrm>
          <a:prstGeom prst="rect">
            <a:avLst/>
          </a:prstGeom>
        </p:spPr>
        <p:txBody>
          <a:bodyPr anchor="ctr">
            <a:normAutofit fontScale="100000" lnSpcReduction="0"/>
          </a:bodyPr>
          <a:lstStyle/>
          <a:p>
            <a:pPr/>
          </a:p>
        </p:txBody>
      </p:sp>
      <p:sp>
        <p:nvSpPr>
          <p:cNvPr id="2459" name="Slide Number"/>
          <p:cNvSpPr txBox="1"/>
          <p:nvPr>
            <p:ph type="sldNum" sz="quarter" idx="2"/>
          </p:nvPr>
        </p:nvSpPr>
        <p:spPr>
          <a:xfrm>
            <a:off x="22527685" y="12551146"/>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2466" name="Google Shape;2205;p334"/>
          <p:cNvSpPr txBox="1"/>
          <p:nvPr/>
        </p:nvSpPr>
        <p:spPr>
          <a:xfrm>
            <a:off x="2037391" y="12105645"/>
            <a:ext cx="1877335" cy="834007"/>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spAutoFit/>
          </a:bodyPr>
          <a:lstStyle>
            <a:lvl1pPr>
              <a:defRPr sz="1400"/>
            </a:lvl1pPr>
          </a:lstStyle>
          <a:p>
            <a:pPr/>
            <a:r>
              <a:t>PwC | BXT</a:t>
            </a:r>
          </a:p>
        </p:txBody>
      </p:sp>
      <p:sp>
        <p:nvSpPr>
          <p:cNvPr id="2467" name="Body Level One…"/>
          <p:cNvSpPr txBox="1"/>
          <p:nvPr>
            <p:ph type="body" sz="quarter" idx="1"/>
          </p:nvPr>
        </p:nvSpPr>
        <p:spPr>
          <a:xfrm>
            <a:off x="2093510" y="10790030"/>
            <a:ext cx="14219379" cy="1434312"/>
          </a:xfrm>
          <a:prstGeom prst="rect">
            <a:avLst/>
          </a:prstGeom>
        </p:spPr>
        <p:txBody>
          <a:bodyPr anchor="ctr">
            <a:normAutofit fontScale="100000" lnSpcReduction="0"/>
          </a:bodyPr>
          <a:lstStyle>
            <a:lvl1pPr marL="609600" indent="-38100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pPr/>
            <a:r>
              <a:t>Body Level One</a:t>
            </a:r>
          </a:p>
          <a:p>
            <a:pPr lvl="1"/>
            <a:r>
              <a:t>Body Level Two</a:t>
            </a:r>
          </a:p>
          <a:p>
            <a:pPr lvl="2"/>
            <a:r>
              <a:t>Body Level Three</a:t>
            </a:r>
          </a:p>
          <a:p>
            <a:pPr lvl="3"/>
            <a:r>
              <a:t>Body Level Four</a:t>
            </a:r>
          </a:p>
          <a:p>
            <a:pPr lvl="4"/>
            <a:r>
              <a:t>Body Level Five</a:t>
            </a:r>
          </a:p>
        </p:txBody>
      </p:sp>
      <p:sp>
        <p:nvSpPr>
          <p:cNvPr id="2468" name="Slide Number"/>
          <p:cNvSpPr txBox="1"/>
          <p:nvPr>
            <p:ph type="sldNum" sz="quarter" idx="2"/>
          </p:nvPr>
        </p:nvSpPr>
        <p:spPr>
          <a:xfrm>
            <a:off x="22527685" y="12551146"/>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_NUMBER">
    <p:spTree>
      <p:nvGrpSpPr>
        <p:cNvPr id="1" name=""/>
        <p:cNvGrpSpPr/>
        <p:nvPr/>
      </p:nvGrpSpPr>
      <p:grpSpPr>
        <a:xfrm>
          <a:off x="0" y="0"/>
          <a:ext cx="0" cy="0"/>
          <a:chOff x="0" y="0"/>
          <a:chExt cx="0" cy="0"/>
        </a:xfrm>
      </p:grpSpPr>
      <p:sp>
        <p:nvSpPr>
          <p:cNvPr id="2475" name="Google Shape;2205;p334"/>
          <p:cNvSpPr txBox="1"/>
          <p:nvPr/>
        </p:nvSpPr>
        <p:spPr>
          <a:xfrm>
            <a:off x="2037391" y="12105645"/>
            <a:ext cx="1877335" cy="834007"/>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spAutoFit/>
          </a:bodyPr>
          <a:lstStyle>
            <a:lvl1pPr>
              <a:defRPr sz="1400"/>
            </a:lvl1pPr>
          </a:lstStyle>
          <a:p>
            <a:pPr/>
            <a:r>
              <a:t>PwC | BXT</a:t>
            </a:r>
          </a:p>
        </p:txBody>
      </p:sp>
      <p:sp>
        <p:nvSpPr>
          <p:cNvPr id="2476" name="Title Text"/>
          <p:cNvSpPr txBox="1"/>
          <p:nvPr>
            <p:ph type="title"/>
          </p:nvPr>
        </p:nvSpPr>
        <p:spPr>
          <a:xfrm>
            <a:off x="2093510" y="3383925"/>
            <a:ext cx="20196980" cy="4654224"/>
          </a:xfrm>
          <a:prstGeom prst="rect">
            <a:avLst/>
          </a:prstGeom>
        </p:spPr>
        <p:txBody>
          <a:bodyPr anchor="b"/>
          <a:lstStyle>
            <a:lvl1pPr algn="ctr">
              <a:defRPr sz="31800"/>
            </a:lvl1pPr>
          </a:lstStyle>
          <a:p>
            <a:pPr/>
            <a:r>
              <a:t>Title Text</a:t>
            </a:r>
          </a:p>
        </p:txBody>
      </p:sp>
      <p:sp>
        <p:nvSpPr>
          <p:cNvPr id="2477" name="Body Level One…"/>
          <p:cNvSpPr txBox="1"/>
          <p:nvPr>
            <p:ph type="body" sz="quarter" idx="1"/>
          </p:nvPr>
        </p:nvSpPr>
        <p:spPr>
          <a:xfrm>
            <a:off x="2093510" y="8233940"/>
            <a:ext cx="20196980" cy="3083379"/>
          </a:xfrm>
          <a:prstGeom prst="rect">
            <a:avLst/>
          </a:prstGeom>
        </p:spPr>
        <p:txBody>
          <a:bodyPr>
            <a:normAutofit fontScale="100000" lnSpcReduction="0"/>
          </a:bodyPr>
          <a:lstStyle>
            <a:lvl1pPr algn="ctr"/>
            <a:lvl2pPr algn="ctr"/>
            <a:lvl3pPr algn="ctr"/>
            <a:lvl4pPr algn="ctr"/>
            <a:lvl5pPr algn="ctr"/>
          </a:lstStyle>
          <a:p>
            <a:pPr/>
            <a:r>
              <a:t>Body Level One</a:t>
            </a:r>
          </a:p>
          <a:p>
            <a:pPr lvl="1"/>
            <a:r>
              <a:t>Body Level Two</a:t>
            </a:r>
          </a:p>
          <a:p>
            <a:pPr lvl="2"/>
            <a:r>
              <a:t>Body Level Three</a:t>
            </a:r>
          </a:p>
          <a:p>
            <a:pPr lvl="3"/>
            <a:r>
              <a:t>Body Level Four</a:t>
            </a:r>
          </a:p>
          <a:p>
            <a:pPr lvl="4"/>
            <a:r>
              <a:t>Body Level Five</a:t>
            </a:r>
          </a:p>
        </p:txBody>
      </p:sp>
      <p:sp>
        <p:nvSpPr>
          <p:cNvPr id="2478" name="Slide Number"/>
          <p:cNvSpPr txBox="1"/>
          <p:nvPr>
            <p:ph type="sldNum" sz="quarter" idx="2"/>
          </p:nvPr>
        </p:nvSpPr>
        <p:spPr>
          <a:xfrm>
            <a:off x="22527685" y="12551146"/>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485" name="Google Shape;2205;p334"/>
          <p:cNvSpPr txBox="1"/>
          <p:nvPr/>
        </p:nvSpPr>
        <p:spPr>
          <a:xfrm>
            <a:off x="2037391" y="12105645"/>
            <a:ext cx="1877335" cy="834007"/>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spAutoFit/>
          </a:bodyPr>
          <a:lstStyle>
            <a:lvl1pPr>
              <a:defRPr sz="1400"/>
            </a:lvl1pPr>
          </a:lstStyle>
          <a:p>
            <a:pPr/>
            <a:r>
              <a:t>PwC | BXT</a:t>
            </a:r>
          </a:p>
        </p:txBody>
      </p:sp>
      <p:sp>
        <p:nvSpPr>
          <p:cNvPr id="2486" name="Slide Number"/>
          <p:cNvSpPr txBox="1"/>
          <p:nvPr>
            <p:ph type="sldNum" sz="quarter" idx="2"/>
          </p:nvPr>
        </p:nvSpPr>
        <p:spPr>
          <a:xfrm>
            <a:off x="22527685" y="12551146"/>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xperience Photo">
    <p:bg>
      <p:bgPr>
        <a:solidFill>
          <a:srgbClr val="000000"/>
        </a:solidFill>
      </p:bgPr>
    </p:bg>
    <p:spTree>
      <p:nvGrpSpPr>
        <p:cNvPr id="1" name=""/>
        <p:cNvGrpSpPr/>
        <p:nvPr/>
      </p:nvGrpSpPr>
      <p:grpSpPr>
        <a:xfrm>
          <a:off x="0" y="0"/>
          <a:ext cx="0" cy="0"/>
          <a:chOff x="0" y="0"/>
          <a:chExt cx="0" cy="0"/>
        </a:xfrm>
      </p:grpSpPr>
      <p:sp>
        <p:nvSpPr>
          <p:cNvPr id="2493" name="Google Shape;2248;p346"/>
          <p:cNvSpPr/>
          <p:nvPr>
            <p:ph type="pic" idx="21"/>
          </p:nvPr>
        </p:nvSpPr>
        <p:spPr>
          <a:xfrm>
            <a:off x="1354665" y="761999"/>
            <a:ext cx="21674669" cy="12192002"/>
          </a:xfrm>
          <a:prstGeom prst="rect">
            <a:avLst/>
          </a:prstGeom>
        </p:spPr>
        <p:txBody>
          <a:bodyPr lIns="91439" tIns="45719" rIns="91439" bIns="45719"/>
          <a:lstStyle/>
          <a:p>
            <a:pPr/>
          </a:p>
        </p:txBody>
      </p:sp>
      <p:sp>
        <p:nvSpPr>
          <p:cNvPr id="2494" name="Title Text"/>
          <p:cNvSpPr txBox="1"/>
          <p:nvPr>
            <p:ph type="title"/>
          </p:nvPr>
        </p:nvSpPr>
        <p:spPr>
          <a:xfrm>
            <a:off x="2083635" y="6021635"/>
            <a:ext cx="20216892" cy="1050313"/>
          </a:xfrm>
          <a:prstGeom prst="rect">
            <a:avLst/>
          </a:prstGeom>
        </p:spPr>
        <p:txBody>
          <a:bodyPr/>
          <a:lstStyle>
            <a:lvl1pPr algn="ctr">
              <a:defRPr>
                <a:solidFill>
                  <a:srgbClr val="FFFFFF"/>
                </a:solidFill>
                <a:latin typeface="Georgia"/>
                <a:ea typeface="Georgia"/>
                <a:cs typeface="Georgia"/>
                <a:sym typeface="Georgia"/>
              </a:defRPr>
            </a:lvl1pPr>
          </a:lstStyle>
          <a:p>
            <a:pPr/>
            <a:r>
              <a:t>Title Text</a:t>
            </a:r>
          </a:p>
        </p:txBody>
      </p:sp>
      <p:sp>
        <p:nvSpPr>
          <p:cNvPr id="2495" name="Google Shape;2252;p346"/>
          <p:cNvSpPr/>
          <p:nvPr/>
        </p:nvSpPr>
        <p:spPr>
          <a:xfrm flipV="1">
            <a:off x="12194989" y="5066986"/>
            <a:ext cx="1" cy="1348979"/>
          </a:xfrm>
          <a:prstGeom prst="line">
            <a:avLst/>
          </a:prstGeom>
          <a:ln w="12700">
            <a:solidFill>
              <a:srgbClr val="DE2A18"/>
            </a:solidFill>
          </a:ln>
        </p:spPr>
        <p:txBody>
          <a:bodyPr lIns="108373" tIns="108373" rIns="108373" bIns="108373"/>
          <a:lstStyle/>
          <a:p>
            <a:pPr/>
          </a:p>
        </p:txBody>
      </p:sp>
      <p:sp>
        <p:nvSpPr>
          <p:cNvPr id="2496" name="Body Level One…"/>
          <p:cNvSpPr txBox="1"/>
          <p:nvPr>
            <p:ph type="body" sz="quarter" idx="1"/>
          </p:nvPr>
        </p:nvSpPr>
        <p:spPr>
          <a:xfrm>
            <a:off x="2980265" y="4787649"/>
            <a:ext cx="18423469" cy="459379"/>
          </a:xfrm>
          <a:prstGeom prst="rect">
            <a:avLst/>
          </a:prstGeom>
        </p:spPr>
        <p:txBody>
          <a:bodyPr>
            <a:normAutofit fontScale="100000" lnSpcReduction="0"/>
          </a:bodyPr>
          <a:lstStyle>
            <a:lvl1pPr marL="609600" indent="-381000" algn="ctr">
              <a:spcBef>
                <a:spcPts val="500"/>
              </a:spcBef>
              <a:buClrTx/>
              <a:buSzTx/>
              <a:buFontTx/>
              <a:buNone/>
              <a:defRPr sz="3000">
                <a:solidFill>
                  <a:srgbClr val="FFFFFF"/>
                </a:solidFill>
                <a:latin typeface="Georgia"/>
                <a:ea typeface="Georgia"/>
                <a:cs typeface="Georgia"/>
                <a:sym typeface="Georgia"/>
              </a:defRPr>
            </a:lvl1pPr>
            <a:lvl2pPr marL="609600" indent="76200" algn="ctr">
              <a:spcBef>
                <a:spcPts val="500"/>
              </a:spcBef>
              <a:buClrTx/>
              <a:buSzTx/>
              <a:buFontTx/>
              <a:buNone/>
              <a:defRPr sz="3000">
                <a:solidFill>
                  <a:srgbClr val="FFFFFF"/>
                </a:solidFill>
                <a:latin typeface="Georgia"/>
                <a:ea typeface="Georgia"/>
                <a:cs typeface="Georgia"/>
                <a:sym typeface="Georgia"/>
              </a:defRPr>
            </a:lvl2pPr>
            <a:lvl3pPr marL="609600" indent="533400" algn="ctr">
              <a:spcBef>
                <a:spcPts val="500"/>
              </a:spcBef>
              <a:buClrTx/>
              <a:buSzTx/>
              <a:buFontTx/>
              <a:buNone/>
              <a:defRPr sz="3000">
                <a:solidFill>
                  <a:srgbClr val="FFFFFF"/>
                </a:solidFill>
                <a:latin typeface="Georgia"/>
                <a:ea typeface="Georgia"/>
                <a:cs typeface="Georgia"/>
                <a:sym typeface="Georgia"/>
              </a:defRPr>
            </a:lvl3pPr>
            <a:lvl4pPr marL="609600" indent="990600" algn="ctr">
              <a:spcBef>
                <a:spcPts val="500"/>
              </a:spcBef>
              <a:buClrTx/>
              <a:buSzTx/>
              <a:buFontTx/>
              <a:buNone/>
              <a:defRPr sz="3000">
                <a:solidFill>
                  <a:srgbClr val="FFFFFF"/>
                </a:solidFill>
                <a:latin typeface="Georgia"/>
                <a:ea typeface="Georgia"/>
                <a:cs typeface="Georgia"/>
                <a:sym typeface="Georgia"/>
              </a:defRPr>
            </a:lvl4pPr>
            <a:lvl5pPr marL="609600" indent="1447800" algn="ctr">
              <a:spcBef>
                <a:spcPts val="500"/>
              </a:spcBef>
              <a:buClrTx/>
              <a:buSzTx/>
              <a:buFontTx/>
              <a:buNone/>
              <a:defRPr sz="30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2497" name="Slide Number"/>
          <p:cNvSpPr txBox="1"/>
          <p:nvPr>
            <p:ph type="sldNum" sz="quarter" idx="2"/>
          </p:nvPr>
        </p:nvSpPr>
        <p:spPr>
          <a:xfrm>
            <a:off x="22028447" y="12108015"/>
            <a:ext cx="266974" cy="259222"/>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3">
    <p:spTree>
      <p:nvGrpSpPr>
        <p:cNvPr id="1" name=""/>
        <p:cNvGrpSpPr/>
        <p:nvPr/>
      </p:nvGrpSpPr>
      <p:grpSpPr>
        <a:xfrm>
          <a:off x="0" y="0"/>
          <a:ext cx="0" cy="0"/>
          <a:chOff x="0" y="0"/>
          <a:chExt cx="0" cy="0"/>
        </a:xfrm>
      </p:grpSpPr>
      <p:sp>
        <p:nvSpPr>
          <p:cNvPr id="2504" name="Slide Number"/>
          <p:cNvSpPr txBox="1"/>
          <p:nvPr>
            <p:ph type="sldNum" sz="quarter" idx="2"/>
          </p:nvPr>
        </p:nvSpPr>
        <p:spPr>
          <a:xfrm>
            <a:off x="22028585" y="12084853"/>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and Image">
    <p:spTree>
      <p:nvGrpSpPr>
        <p:cNvPr id="1" name=""/>
        <p:cNvGrpSpPr/>
        <p:nvPr/>
      </p:nvGrpSpPr>
      <p:grpSpPr>
        <a:xfrm>
          <a:off x="0" y="0"/>
          <a:ext cx="0" cy="0"/>
          <a:chOff x="0" y="0"/>
          <a:chExt cx="0" cy="0"/>
        </a:xfrm>
      </p:grpSpPr>
      <p:sp>
        <p:nvSpPr>
          <p:cNvPr id="2511" name="Google Shape;2205;p334"/>
          <p:cNvSpPr txBox="1"/>
          <p:nvPr/>
        </p:nvSpPr>
        <p:spPr>
          <a:xfrm>
            <a:off x="2037391" y="12105645"/>
            <a:ext cx="1877335" cy="834007"/>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spAutoFit/>
          </a:bodyPr>
          <a:lstStyle>
            <a:lvl1pPr>
              <a:defRPr sz="1400"/>
            </a:lvl1pPr>
          </a:lstStyle>
          <a:p>
            <a:pPr/>
            <a:r>
              <a:t>PwC | BXT</a:t>
            </a:r>
          </a:p>
        </p:txBody>
      </p:sp>
      <p:sp>
        <p:nvSpPr>
          <p:cNvPr id="2512" name="Google Shape;2259;p348"/>
          <p:cNvSpPr/>
          <p:nvPr>
            <p:ph type="pic" sz="half" idx="21"/>
          </p:nvPr>
        </p:nvSpPr>
        <p:spPr>
          <a:xfrm>
            <a:off x="12192000" y="761999"/>
            <a:ext cx="10837334" cy="12192002"/>
          </a:xfrm>
          <a:prstGeom prst="rect">
            <a:avLst/>
          </a:prstGeom>
        </p:spPr>
        <p:txBody>
          <a:bodyPr lIns="91439" tIns="45719" rIns="91439" bIns="45719"/>
          <a:lstStyle/>
          <a:p>
            <a:pPr/>
          </a:p>
        </p:txBody>
      </p:sp>
      <p:sp>
        <p:nvSpPr>
          <p:cNvPr id="2513" name="Body Level One…"/>
          <p:cNvSpPr txBox="1"/>
          <p:nvPr>
            <p:ph type="body" sz="half" idx="1"/>
          </p:nvPr>
        </p:nvSpPr>
        <p:spPr>
          <a:xfrm>
            <a:off x="2142067" y="4501446"/>
            <a:ext cx="9454224" cy="7233424"/>
          </a:xfrm>
          <a:prstGeom prst="rect">
            <a:avLst/>
          </a:prstGeom>
        </p:spPr>
        <p:txBody>
          <a:bodyPr lIns="0" tIns="0" rIns="0" bIns="0">
            <a:normAutofit fontScale="100000" lnSpcReduction="0"/>
          </a:bodyPr>
          <a:lstStyle>
            <a:lvl1pPr marL="609600" indent="-381000">
              <a:lnSpc>
                <a:spcPct val="100000"/>
              </a:lnSpc>
              <a:buClrTx/>
              <a:buSzTx/>
              <a:buFontTx/>
              <a:buNone/>
              <a:defRPr b="1" sz="3600">
                <a:solidFill>
                  <a:schemeClr val="accent1"/>
                </a:solidFill>
              </a:defRPr>
            </a:lvl1pPr>
            <a:lvl2pPr marL="609600" indent="76200">
              <a:lnSpc>
                <a:spcPct val="100000"/>
              </a:lnSpc>
              <a:buClrTx/>
              <a:buSzTx/>
              <a:buFontTx/>
              <a:buNone/>
              <a:defRPr b="1" sz="3600">
                <a:solidFill>
                  <a:schemeClr val="accent1"/>
                </a:solidFill>
              </a:defRPr>
            </a:lvl2pPr>
            <a:lvl3pPr marL="1981200" indent="-914400">
              <a:lnSpc>
                <a:spcPct val="100000"/>
              </a:lnSpc>
              <a:buClrTx/>
              <a:buSzPts val="3600"/>
              <a:buFontTx/>
              <a:buChar char="•"/>
              <a:defRPr b="1" sz="3600">
                <a:solidFill>
                  <a:schemeClr val="accent1"/>
                </a:solidFill>
              </a:defRPr>
            </a:lvl3pPr>
            <a:lvl4pPr marL="2438400" indent="-914400">
              <a:lnSpc>
                <a:spcPct val="100000"/>
              </a:lnSpc>
              <a:buClrTx/>
              <a:buSzPts val="3600"/>
              <a:buFontTx/>
              <a:buChar char="–"/>
              <a:defRPr b="1" sz="3600">
                <a:solidFill>
                  <a:schemeClr val="accent1"/>
                </a:solidFill>
              </a:defRPr>
            </a:lvl4pPr>
            <a:lvl5pPr marL="2895600" indent="-914400">
              <a:lnSpc>
                <a:spcPct val="100000"/>
              </a:lnSpc>
              <a:buClrTx/>
              <a:buSzPts val="3600"/>
              <a:buFontTx/>
              <a:buChar char="•"/>
              <a:defRPr b="1" sz="36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2514" name="Title Text"/>
          <p:cNvSpPr txBox="1"/>
          <p:nvPr>
            <p:ph type="title"/>
          </p:nvPr>
        </p:nvSpPr>
        <p:spPr>
          <a:xfrm>
            <a:off x="2142067" y="1529999"/>
            <a:ext cx="9454224"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2515" name="Slide Number"/>
          <p:cNvSpPr txBox="1"/>
          <p:nvPr>
            <p:ph type="sldNum" sz="quarter" idx="2"/>
          </p:nvPr>
        </p:nvSpPr>
        <p:spPr>
          <a:xfrm>
            <a:off x="22031481"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10" name="Google Shape;117;p24"/>
          <p:cNvSpPr/>
          <p:nvPr/>
        </p:nvSpPr>
        <p:spPr>
          <a:xfrm>
            <a:off x="2374650" y="2929466"/>
            <a:ext cx="19571203" cy="1"/>
          </a:xfrm>
          <a:prstGeom prst="line">
            <a:avLst/>
          </a:prstGeom>
          <a:ln w="12700">
            <a:solidFill>
              <a:srgbClr val="7F7F7F"/>
            </a:solidFill>
          </a:ln>
        </p:spPr>
        <p:txBody>
          <a:bodyPr lIns="108373" tIns="108373" rIns="108373" bIns="108373"/>
          <a:lstStyle/>
          <a:p>
            <a:pPr/>
          </a:p>
        </p:txBody>
      </p:sp>
      <p:sp>
        <p:nvSpPr>
          <p:cNvPr id="211" name="Title Text"/>
          <p:cNvSpPr txBox="1"/>
          <p:nvPr>
            <p:ph type="title"/>
          </p:nvPr>
        </p:nvSpPr>
        <p:spPr>
          <a:xfrm>
            <a:off x="2374650" y="1250243"/>
            <a:ext cx="16049068" cy="1679646"/>
          </a:xfrm>
          <a:prstGeom prst="rect">
            <a:avLst/>
          </a:prstGeom>
        </p:spPr>
        <p:txBody>
          <a:bodyPr lIns="81244" tIns="81244" rIns="81244" bIns="81244" anchor="ctr"/>
          <a:lstStyle>
            <a:lvl1pPr>
              <a:defRPr sz="4600"/>
            </a:lvl1pPr>
          </a:lstStyle>
          <a:p>
            <a:pPr/>
            <a:r>
              <a:t>Title Text</a:t>
            </a:r>
          </a:p>
        </p:txBody>
      </p:sp>
      <p:sp>
        <p:nvSpPr>
          <p:cNvPr id="212" name="Slide Number"/>
          <p:cNvSpPr txBox="1"/>
          <p:nvPr>
            <p:ph type="sldNum" sz="quarter" idx="2"/>
          </p:nvPr>
        </p:nvSpPr>
        <p:spPr>
          <a:xfrm>
            <a:off x="21516138" y="12452007"/>
            <a:ext cx="429463" cy="421711"/>
          </a:xfrm>
          <a:prstGeom prst="rect">
            <a:avLst/>
          </a:prstGeom>
        </p:spPr>
        <p:txBody>
          <a:bodyPr lIns="81244" tIns="81244" rIns="81244" bIns="81244" anchor="t"/>
          <a:lstStyle>
            <a:lvl1pPr>
              <a:defRPr sz="1800">
                <a:solidFill>
                  <a:srgbClr val="7F7F7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3_2">
    <p:spTree>
      <p:nvGrpSpPr>
        <p:cNvPr id="1" name=""/>
        <p:cNvGrpSpPr/>
        <p:nvPr/>
      </p:nvGrpSpPr>
      <p:grpSpPr>
        <a:xfrm>
          <a:off x="0" y="0"/>
          <a:ext cx="0" cy="0"/>
          <a:chOff x="0" y="0"/>
          <a:chExt cx="0" cy="0"/>
        </a:xfrm>
      </p:grpSpPr>
      <p:sp>
        <p:nvSpPr>
          <p:cNvPr id="2522" name="Slide Number"/>
          <p:cNvSpPr txBox="1"/>
          <p:nvPr>
            <p:ph type="sldNum" sz="quarter" idx="2"/>
          </p:nvPr>
        </p:nvSpPr>
        <p:spPr>
          <a:xfrm>
            <a:off x="22028585" y="12084853"/>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ines 2">
    <p:bg>
      <p:bgPr>
        <a:solidFill>
          <a:srgbClr val="DEDEDE"/>
        </a:solidFill>
      </p:bgPr>
    </p:bg>
    <p:spTree>
      <p:nvGrpSpPr>
        <p:cNvPr id="1" name=""/>
        <p:cNvGrpSpPr/>
        <p:nvPr/>
      </p:nvGrpSpPr>
      <p:grpSpPr>
        <a:xfrm>
          <a:off x="0" y="0"/>
          <a:ext cx="0" cy="0"/>
          <a:chOff x="0" y="0"/>
          <a:chExt cx="0" cy="0"/>
        </a:xfrm>
      </p:grpSpPr>
      <p:grpSp>
        <p:nvGrpSpPr>
          <p:cNvPr id="2531" name="Google Shape;2269;p350"/>
          <p:cNvGrpSpPr/>
          <p:nvPr/>
        </p:nvGrpSpPr>
        <p:grpSpPr>
          <a:xfrm>
            <a:off x="1354666" y="761999"/>
            <a:ext cx="21674667" cy="12192002"/>
            <a:chOff x="0" y="0"/>
            <a:chExt cx="21674666" cy="12192001"/>
          </a:xfrm>
        </p:grpSpPr>
        <p:sp>
          <p:nvSpPr>
            <p:cNvPr id="2529" name="Google Shape;2270;p350"/>
            <p:cNvSpPr/>
            <p:nvPr/>
          </p:nvSpPr>
          <p:spPr>
            <a:xfrm>
              <a:off x="0" y="0"/>
              <a:ext cx="21674667" cy="12192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16742" y="0"/>
                  </a:lnTo>
                  <a:lnTo>
                    <a:pt x="16742" y="10424"/>
                  </a:lnTo>
                  <a:lnTo>
                    <a:pt x="21600" y="10424"/>
                  </a:lnTo>
                  <a:lnTo>
                    <a:pt x="21600" y="11388"/>
                  </a:lnTo>
                  <a:lnTo>
                    <a:pt x="16742" y="11388"/>
                  </a:lnTo>
                  <a:lnTo>
                    <a:pt x="16742" y="13842"/>
                  </a:lnTo>
                  <a:lnTo>
                    <a:pt x="21600" y="13842"/>
                  </a:lnTo>
                  <a:lnTo>
                    <a:pt x="21600" y="14806"/>
                  </a:lnTo>
                  <a:lnTo>
                    <a:pt x="16742" y="14806"/>
                  </a:lnTo>
                  <a:lnTo>
                    <a:pt x="16742" y="21600"/>
                  </a:lnTo>
                  <a:lnTo>
                    <a:pt x="16200" y="21600"/>
                  </a:lnTo>
                  <a:lnTo>
                    <a:pt x="16200" y="14806"/>
                  </a:lnTo>
                  <a:lnTo>
                    <a:pt x="0" y="14806"/>
                  </a:lnTo>
                  <a:lnTo>
                    <a:pt x="0" y="13842"/>
                  </a:lnTo>
                  <a:lnTo>
                    <a:pt x="16200" y="13842"/>
                  </a:lnTo>
                  <a:lnTo>
                    <a:pt x="16200" y="11388"/>
                  </a:lnTo>
                  <a:lnTo>
                    <a:pt x="0" y="11388"/>
                  </a:lnTo>
                  <a:lnTo>
                    <a:pt x="0" y="10424"/>
                  </a:lnTo>
                  <a:lnTo>
                    <a:pt x="16200" y="10424"/>
                  </a:lnTo>
                  <a:close/>
                </a:path>
              </a:pathLst>
            </a:custGeom>
            <a:solidFill>
              <a:srgbClr val="FFFFFF"/>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2530" name="Google Shape;2271;p350" descr="Google Shape;2271;p350"/>
            <p:cNvPicPr>
              <a:picLocks noChangeAspect="1"/>
            </p:cNvPicPr>
            <p:nvPr/>
          </p:nvPicPr>
          <p:blipFill>
            <a:blip r:embed="rId2">
              <a:extLst/>
            </a:blip>
            <a:stretch>
              <a:fillRect/>
            </a:stretch>
          </p:blipFill>
          <p:spPr>
            <a:xfrm>
              <a:off x="329136" y="9477248"/>
              <a:ext cx="2909823" cy="2402110"/>
            </a:xfrm>
            <a:prstGeom prst="rect">
              <a:avLst/>
            </a:prstGeom>
            <a:ln w="12700" cap="flat">
              <a:noFill/>
              <a:miter lim="400000"/>
            </a:ln>
            <a:effectLst/>
          </p:spPr>
        </p:pic>
      </p:grpSp>
      <p:sp>
        <p:nvSpPr>
          <p:cNvPr id="2532" name="Body Level One…"/>
          <p:cNvSpPr txBox="1"/>
          <p:nvPr>
            <p:ph type="body" sz="quarter" idx="1"/>
          </p:nvPr>
        </p:nvSpPr>
        <p:spPr>
          <a:xfrm>
            <a:off x="2142067" y="7363967"/>
            <a:ext cx="9730846" cy="1056712"/>
          </a:xfrm>
          <a:prstGeom prst="rect">
            <a:avLst/>
          </a:prstGeom>
        </p:spPr>
        <p:txBody>
          <a:bodyPr lIns="0" tIns="0" rIns="0" bIns="0" anchor="ctr">
            <a:normAutofit fontScale="100000" lnSpcReduction="0"/>
          </a:bodyPr>
          <a:lstStyle>
            <a:lvl1pPr marL="914400" indent="-800100">
              <a:lnSpc>
                <a:spcPct val="100000"/>
              </a:lnSpc>
              <a:buClrTx/>
              <a:buSzTx/>
              <a:buFontTx/>
              <a:buNone/>
              <a:defRPr sz="3000">
                <a:solidFill>
                  <a:srgbClr val="000000"/>
                </a:solidFill>
              </a:defRPr>
            </a:lvl1pPr>
            <a:lvl2pPr marL="914400" indent="-317500">
              <a:lnSpc>
                <a:spcPct val="100000"/>
              </a:lnSpc>
              <a:buClrTx/>
              <a:buSzTx/>
              <a:buFontTx/>
              <a:buNone/>
              <a:defRPr sz="3000">
                <a:solidFill>
                  <a:srgbClr val="000000"/>
                </a:solidFill>
              </a:defRPr>
            </a:lvl2pPr>
            <a:lvl3pPr marL="914400" indent="139700">
              <a:lnSpc>
                <a:spcPct val="100000"/>
              </a:lnSpc>
              <a:buClrTx/>
              <a:buSzTx/>
              <a:buFontTx/>
              <a:buNone/>
              <a:defRPr sz="3000">
                <a:solidFill>
                  <a:srgbClr val="000000"/>
                </a:solidFill>
              </a:defRPr>
            </a:lvl3pPr>
            <a:lvl4pPr marL="914400" indent="596900">
              <a:lnSpc>
                <a:spcPct val="100000"/>
              </a:lnSpc>
              <a:buClrTx/>
              <a:buSzTx/>
              <a:buFontTx/>
              <a:buNone/>
              <a:defRPr sz="3000">
                <a:solidFill>
                  <a:srgbClr val="000000"/>
                </a:solidFill>
              </a:defRPr>
            </a:lvl4pPr>
            <a:lvl5pPr marL="914400" indent="1054100">
              <a:lnSpc>
                <a:spcPct val="100000"/>
              </a:lnSpc>
              <a:buClrTx/>
              <a:buSzTx/>
              <a:buFontTx/>
              <a:buNone/>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533" name="Title Text"/>
          <p:cNvSpPr txBox="1"/>
          <p:nvPr>
            <p:ph type="title"/>
          </p:nvPr>
        </p:nvSpPr>
        <p:spPr>
          <a:xfrm>
            <a:off x="2142064" y="1523995"/>
            <a:ext cx="13188269" cy="3576890"/>
          </a:xfrm>
          <a:prstGeom prst="rect">
            <a:avLst/>
          </a:prstGeom>
        </p:spPr>
        <p:txBody>
          <a:bodyPr lIns="0" tIns="0" rIns="0" bIns="0" anchor="b"/>
          <a:lstStyle>
            <a:lvl1pPr>
              <a:lnSpc>
                <a:spcPct val="85000"/>
              </a:lnSpc>
              <a:defRPr sz="9000">
                <a:latin typeface="Georgia"/>
                <a:ea typeface="Georgia"/>
                <a:cs typeface="Georgia"/>
                <a:sym typeface="Georgia"/>
              </a:defRPr>
            </a:lvl1pPr>
          </a:lstStyle>
          <a:p>
            <a:pPr/>
            <a:r>
              <a:t>Title Text</a:t>
            </a:r>
          </a:p>
        </p:txBody>
      </p:sp>
      <p:sp>
        <p:nvSpPr>
          <p:cNvPr id="2534"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541" name="Title Text"/>
          <p:cNvSpPr txBox="1"/>
          <p:nvPr>
            <p:ph type="title"/>
          </p:nvPr>
        </p:nvSpPr>
        <p:spPr>
          <a:xfrm>
            <a:off x="2856088" y="1078088"/>
            <a:ext cx="18671824" cy="2032001"/>
          </a:xfrm>
          <a:prstGeom prst="rect">
            <a:avLst/>
          </a:prstGeom>
        </p:spPr>
        <p:txBody>
          <a:bodyPr lIns="45155" tIns="45155" rIns="45155" bIns="45155" anchor="ctr"/>
          <a:lstStyle>
            <a:lvl1pPr algn="ctr" defTabSz="825500">
              <a:defRPr sz="11000">
                <a:latin typeface="Helvetica Neue Medium"/>
                <a:ea typeface="Helvetica Neue Medium"/>
                <a:cs typeface="Helvetica Neue Medium"/>
                <a:sym typeface="Helvetica Neue Medium"/>
              </a:defRPr>
            </a:lvl1pPr>
          </a:lstStyle>
          <a:p>
            <a:pPr/>
            <a:r>
              <a:t>Title Text</a:t>
            </a:r>
          </a:p>
        </p:txBody>
      </p:sp>
      <p:sp>
        <p:nvSpPr>
          <p:cNvPr id="2542" name="Body Level One…"/>
          <p:cNvSpPr txBox="1"/>
          <p:nvPr>
            <p:ph type="body" idx="1"/>
          </p:nvPr>
        </p:nvSpPr>
        <p:spPr>
          <a:xfrm>
            <a:off x="2856088" y="3561644"/>
            <a:ext cx="18671824" cy="8263468"/>
          </a:xfrm>
          <a:prstGeom prst="rect">
            <a:avLst/>
          </a:prstGeom>
        </p:spPr>
        <p:txBody>
          <a:bodyPr lIns="45155" tIns="45155" rIns="45155" bIns="45155" anchor="ctr">
            <a:normAutofit fontScale="100000" lnSpcReduction="0"/>
          </a:bodyPr>
          <a:lstStyle>
            <a:lvl1pPr marL="608541" indent="-608541" defTabSz="825500">
              <a:lnSpc>
                <a:spcPct val="100000"/>
              </a:lnSpc>
              <a:spcBef>
                <a:spcPts val="5900"/>
              </a:spcBef>
              <a:buClrTx/>
              <a:buSzPct val="125000"/>
              <a:buFontTx/>
              <a:buChar char="•"/>
              <a:defRPr>
                <a:solidFill>
                  <a:srgbClr val="000000"/>
                </a:solidFill>
                <a:latin typeface="Helvetica Neue"/>
                <a:ea typeface="Helvetica Neue"/>
                <a:cs typeface="Helvetica Neue"/>
                <a:sym typeface="Helvetica Neue"/>
              </a:defRPr>
            </a:lvl1pPr>
            <a:lvl2pPr marL="1243541" indent="-608541" defTabSz="825500">
              <a:lnSpc>
                <a:spcPct val="100000"/>
              </a:lnSpc>
              <a:spcBef>
                <a:spcPts val="5900"/>
              </a:spcBef>
              <a:buClrTx/>
              <a:buSzPct val="125000"/>
              <a:buFontTx/>
              <a:buChar char="•"/>
              <a:defRPr>
                <a:solidFill>
                  <a:srgbClr val="000000"/>
                </a:solidFill>
                <a:latin typeface="Helvetica Neue"/>
                <a:ea typeface="Helvetica Neue"/>
                <a:cs typeface="Helvetica Neue"/>
                <a:sym typeface="Helvetica Neue"/>
              </a:defRPr>
            </a:lvl2pPr>
            <a:lvl3pPr marL="1878541" indent="-608541" defTabSz="825500">
              <a:lnSpc>
                <a:spcPct val="100000"/>
              </a:lnSpc>
              <a:spcBef>
                <a:spcPts val="5900"/>
              </a:spcBef>
              <a:buClrTx/>
              <a:buSzPct val="125000"/>
              <a:buFontTx/>
              <a:buChar char="•"/>
              <a:defRPr>
                <a:solidFill>
                  <a:srgbClr val="000000"/>
                </a:solidFill>
                <a:latin typeface="Helvetica Neue"/>
                <a:ea typeface="Helvetica Neue"/>
                <a:cs typeface="Helvetica Neue"/>
                <a:sym typeface="Helvetica Neue"/>
              </a:defRPr>
            </a:lvl3pPr>
            <a:lvl4pPr marL="2513541" indent="-608541" defTabSz="825500">
              <a:lnSpc>
                <a:spcPct val="100000"/>
              </a:lnSpc>
              <a:spcBef>
                <a:spcPts val="5900"/>
              </a:spcBef>
              <a:buClrTx/>
              <a:buSzPct val="125000"/>
              <a:buFontTx/>
              <a:buChar char="•"/>
              <a:defRPr>
                <a:solidFill>
                  <a:srgbClr val="000000"/>
                </a:solidFill>
                <a:latin typeface="Helvetica Neue"/>
                <a:ea typeface="Helvetica Neue"/>
                <a:cs typeface="Helvetica Neue"/>
                <a:sym typeface="Helvetica Neue"/>
              </a:defRPr>
            </a:lvl4pPr>
            <a:lvl5pPr marL="3148541" indent="-608541" defTabSz="825500">
              <a:lnSpc>
                <a:spcPct val="100000"/>
              </a:lnSpc>
              <a:spcBef>
                <a:spcPts val="5900"/>
              </a:spcBef>
              <a:buClrTx/>
              <a:buSzPct val="125000"/>
              <a:buFontTx/>
              <a:buChar char="•"/>
              <a:defRPr>
                <a:solidFill>
                  <a:srgbClr val="000000"/>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43" name="Slide Number"/>
          <p:cNvSpPr txBox="1"/>
          <p:nvPr>
            <p:ph type="sldNum" sz="quarter" idx="2"/>
          </p:nvPr>
        </p:nvSpPr>
        <p:spPr>
          <a:xfrm>
            <a:off x="11979503" y="12389556"/>
            <a:ext cx="413705" cy="425107"/>
          </a:xfrm>
          <a:prstGeom prst="rect">
            <a:avLst/>
          </a:prstGeom>
        </p:spPr>
        <p:txBody>
          <a:bodyPr lIns="45155" tIns="45155" rIns="45155" bIns="45155" anchor="t"/>
          <a:lstStyle>
            <a:lvl1pPr algn="ctr" defTabSz="82550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solidFill>
          <a:srgbClr val="000000"/>
        </a:solidFill>
      </p:bgPr>
    </p:bg>
    <p:spTree>
      <p:nvGrpSpPr>
        <p:cNvPr id="1" name=""/>
        <p:cNvGrpSpPr/>
        <p:nvPr/>
      </p:nvGrpSpPr>
      <p:grpSpPr>
        <a:xfrm>
          <a:off x="0" y="0"/>
          <a:ext cx="0" cy="0"/>
          <a:chOff x="0" y="0"/>
          <a:chExt cx="0" cy="0"/>
        </a:xfrm>
      </p:grpSpPr>
      <p:sp>
        <p:nvSpPr>
          <p:cNvPr id="2550" name="Author and Date"/>
          <p:cNvSpPr txBox="1"/>
          <p:nvPr>
            <p:ph type="body" sz="quarter" idx="21" hasCustomPrompt="1"/>
          </p:nvPr>
        </p:nvSpPr>
        <p:spPr>
          <a:xfrm>
            <a:off x="2427109" y="11285598"/>
            <a:ext cx="19529781" cy="566204"/>
          </a:xfrm>
          <a:prstGeom prst="rect">
            <a:avLst/>
          </a:prstGeom>
          <a:ln w="3175"/>
        </p:spPr>
        <p:txBody>
          <a:bodyPr lIns="40640" tIns="40640" rIns="40640" bIns="40640" anchor="b">
            <a:normAutofit fontScale="100000" lnSpcReduction="0"/>
          </a:bodyPr>
          <a:lstStyle>
            <a:lvl1pPr marL="0" indent="0" defTabSz="734694">
              <a:lnSpc>
                <a:spcPct val="100000"/>
              </a:lnSpc>
              <a:buClrTx/>
              <a:buSzTx/>
              <a:buFontTx/>
              <a:buNone/>
              <a:defRPr b="1" sz="3204">
                <a:solidFill>
                  <a:srgbClr val="FFFFFF"/>
                </a:solidFill>
                <a:latin typeface="Helvetica Neue"/>
                <a:ea typeface="Helvetica Neue"/>
                <a:cs typeface="Helvetica Neue"/>
                <a:sym typeface="Helvetica Neue"/>
              </a:defRPr>
            </a:lvl1pPr>
          </a:lstStyle>
          <a:p>
            <a:pPr/>
            <a:r>
              <a:t>Author and Date</a:t>
            </a:r>
          </a:p>
        </p:txBody>
      </p:sp>
      <p:sp>
        <p:nvSpPr>
          <p:cNvPr id="2551" name="Presentation Title"/>
          <p:cNvSpPr txBox="1"/>
          <p:nvPr>
            <p:ph type="title" hasCustomPrompt="1"/>
          </p:nvPr>
        </p:nvSpPr>
        <p:spPr>
          <a:xfrm>
            <a:off x="2427107" y="3050880"/>
            <a:ext cx="19529783" cy="4131735"/>
          </a:xfrm>
          <a:prstGeom prst="rect">
            <a:avLst/>
          </a:prstGeom>
        </p:spPr>
        <p:txBody>
          <a:bodyPr lIns="45155" tIns="45155" rIns="45155" bIns="45155" anchor="b"/>
          <a:lstStyle>
            <a:lvl1pPr defTabSz="2438338">
              <a:lnSpc>
                <a:spcPct val="80000"/>
              </a:lnSpc>
              <a:defRPr b="1" spc="-228" sz="11400">
                <a:solidFill>
                  <a:srgbClr val="FFFFFF"/>
                </a:solidFill>
                <a:latin typeface="Helvetica Neue"/>
                <a:ea typeface="Helvetica Neue"/>
                <a:cs typeface="Helvetica Neue"/>
                <a:sym typeface="Helvetica Neue"/>
              </a:defRPr>
            </a:lvl1pPr>
          </a:lstStyle>
          <a:p>
            <a:pPr/>
            <a:r>
              <a:t>Presentation Title</a:t>
            </a:r>
          </a:p>
        </p:txBody>
      </p:sp>
      <p:sp>
        <p:nvSpPr>
          <p:cNvPr id="2552" name="Body Level One…"/>
          <p:cNvSpPr txBox="1"/>
          <p:nvPr>
            <p:ph type="body" sz="quarter" idx="1" hasCustomPrompt="1"/>
          </p:nvPr>
        </p:nvSpPr>
        <p:spPr>
          <a:xfrm>
            <a:off x="2427110" y="7159213"/>
            <a:ext cx="19529780" cy="1693334"/>
          </a:xfrm>
          <a:prstGeom prst="rect">
            <a:avLst/>
          </a:prstGeom>
        </p:spPr>
        <p:txBody>
          <a:bodyPr lIns="45155" tIns="45155" rIns="45155" bIns="45155">
            <a:normAutofit fontScale="100000" lnSpcReduction="0"/>
          </a:bodyPr>
          <a:lstStyle>
            <a:lvl1pPr marL="0" indent="0" defTabSz="825500">
              <a:lnSpc>
                <a:spcPct val="100000"/>
              </a:lnSpc>
              <a:buClrTx/>
              <a:buSzTx/>
              <a:buFontTx/>
              <a:buNone/>
              <a:defRPr b="1" sz="5400">
                <a:solidFill>
                  <a:srgbClr val="FFFFFF"/>
                </a:solidFill>
                <a:latin typeface="Helvetica Neue"/>
                <a:ea typeface="Helvetica Neue"/>
                <a:cs typeface="Helvetica Neue"/>
                <a:sym typeface="Helvetica Neue"/>
              </a:defRPr>
            </a:lvl1pPr>
            <a:lvl2pPr marL="0" indent="457200" defTabSz="825500">
              <a:lnSpc>
                <a:spcPct val="100000"/>
              </a:lnSpc>
              <a:buClrTx/>
              <a:buSzTx/>
              <a:buFontTx/>
              <a:buNone/>
              <a:defRPr b="1" sz="5400">
                <a:solidFill>
                  <a:srgbClr val="FFFFFF"/>
                </a:solidFill>
                <a:latin typeface="Helvetica Neue"/>
                <a:ea typeface="Helvetica Neue"/>
                <a:cs typeface="Helvetica Neue"/>
                <a:sym typeface="Helvetica Neue"/>
              </a:defRPr>
            </a:lvl2pPr>
            <a:lvl3pPr marL="0" indent="914400" defTabSz="825500">
              <a:lnSpc>
                <a:spcPct val="100000"/>
              </a:lnSpc>
              <a:buClrTx/>
              <a:buSzTx/>
              <a:buFontTx/>
              <a:buNone/>
              <a:defRPr b="1" sz="5400">
                <a:solidFill>
                  <a:srgbClr val="FFFFFF"/>
                </a:solidFill>
                <a:latin typeface="Helvetica Neue"/>
                <a:ea typeface="Helvetica Neue"/>
                <a:cs typeface="Helvetica Neue"/>
                <a:sym typeface="Helvetica Neue"/>
              </a:defRPr>
            </a:lvl3pPr>
            <a:lvl4pPr marL="0" indent="1371600" defTabSz="825500">
              <a:lnSpc>
                <a:spcPct val="100000"/>
              </a:lnSpc>
              <a:buClrTx/>
              <a:buSzTx/>
              <a:buFontTx/>
              <a:buNone/>
              <a:defRPr b="1" sz="5400">
                <a:solidFill>
                  <a:srgbClr val="FFFFFF"/>
                </a:solidFill>
                <a:latin typeface="Helvetica Neue"/>
                <a:ea typeface="Helvetica Neue"/>
                <a:cs typeface="Helvetica Neue"/>
                <a:sym typeface="Helvetica Neue"/>
              </a:defRPr>
            </a:lvl4pPr>
            <a:lvl5pPr marL="0" indent="1828800" defTabSz="825500">
              <a:lnSpc>
                <a:spcPct val="100000"/>
              </a:lnSpc>
              <a:buClrTx/>
              <a:buSzTx/>
              <a:buFontTx/>
              <a:buNone/>
              <a:defRPr b="1" sz="5400">
                <a:solidFill>
                  <a:srgbClr val="FFFFFF"/>
                </a:solidFill>
                <a:latin typeface="Helvetica Neue"/>
                <a:ea typeface="Helvetica Neue"/>
                <a:cs typeface="Helvetica Neue"/>
                <a:sym typeface="Helvetica Neue"/>
              </a:defRPr>
            </a:lvl5pPr>
          </a:lstStyle>
          <a:p>
            <a:pPr/>
            <a:r>
              <a:t>Presentation Subtitle</a:t>
            </a:r>
          </a:p>
          <a:p>
            <a:pPr lvl="1"/>
            <a:r>
              <a:t/>
            </a:r>
          </a:p>
          <a:p>
            <a:pPr lvl="2"/>
            <a:r>
              <a:t/>
            </a:r>
          </a:p>
          <a:p>
            <a:pPr lvl="3"/>
            <a:r>
              <a:t/>
            </a:r>
          </a:p>
          <a:p>
            <a:pPr lvl="4"/>
            <a:r>
              <a:t/>
            </a:r>
          </a:p>
        </p:txBody>
      </p:sp>
      <p:sp>
        <p:nvSpPr>
          <p:cNvPr id="2553" name="Slide Number"/>
          <p:cNvSpPr txBox="1"/>
          <p:nvPr>
            <p:ph type="sldNum" sz="quarter" idx="2"/>
          </p:nvPr>
        </p:nvSpPr>
        <p:spPr>
          <a:xfrm>
            <a:off x="12013392" y="12359222"/>
            <a:ext cx="357216" cy="363311"/>
          </a:xfrm>
          <a:prstGeom prst="rect">
            <a:avLst/>
          </a:prstGeom>
        </p:spPr>
        <p:txBody>
          <a:bodyPr lIns="45155" tIns="45155" rIns="45155" bIns="45155" anchor="b"/>
          <a:lstStyle>
            <a:lvl1pPr algn="ctr" defTabSz="584200">
              <a:defRPr sz="1800">
                <a:solidFill>
                  <a:srgbClr val="FFFFFF"/>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2560" name="Slide Title"/>
          <p:cNvSpPr txBox="1"/>
          <p:nvPr>
            <p:ph type="title" hasCustomPrompt="1"/>
          </p:nvPr>
        </p:nvSpPr>
        <p:spPr>
          <a:xfrm>
            <a:off x="2427110" y="1608666"/>
            <a:ext cx="19529780" cy="1273923"/>
          </a:xfrm>
          <a:prstGeom prst="rect">
            <a:avLst/>
          </a:prstGeom>
        </p:spPr>
        <p:txBody>
          <a:bodyPr lIns="45155" tIns="45155" rIns="45155" bIns="45155"/>
          <a:lstStyle>
            <a:lvl1pPr defTabSz="2438338">
              <a:lnSpc>
                <a:spcPct val="80000"/>
              </a:lnSpc>
              <a:defRPr b="1" spc="-168" sz="8400">
                <a:solidFill>
                  <a:srgbClr val="FFFFFF"/>
                </a:solidFill>
                <a:latin typeface="Helvetica Neue"/>
                <a:ea typeface="Helvetica Neue"/>
                <a:cs typeface="Helvetica Neue"/>
                <a:sym typeface="Helvetica Neue"/>
              </a:defRPr>
            </a:lvl1pPr>
          </a:lstStyle>
          <a:p>
            <a:pPr/>
            <a:r>
              <a:t>Slide Title</a:t>
            </a:r>
          </a:p>
        </p:txBody>
      </p:sp>
      <p:sp>
        <p:nvSpPr>
          <p:cNvPr id="2561" name="Slide Subtitle"/>
          <p:cNvSpPr txBox="1"/>
          <p:nvPr>
            <p:ph type="body" sz="quarter" idx="21" hasCustomPrompt="1"/>
          </p:nvPr>
        </p:nvSpPr>
        <p:spPr>
          <a:xfrm>
            <a:off x="2427110" y="2758411"/>
            <a:ext cx="19529780" cy="830915"/>
          </a:xfrm>
          <a:prstGeom prst="rect">
            <a:avLst/>
          </a:prstGeom>
          <a:ln w="3175"/>
        </p:spPr>
        <p:txBody>
          <a:bodyPr lIns="40640" tIns="40640" rIns="40640" bIns="40640">
            <a:normAutofit fontScale="100000" lnSpcReduction="0"/>
          </a:bodyPr>
          <a:lstStyle>
            <a:lvl1pPr marL="0" indent="0" defTabSz="759459">
              <a:lnSpc>
                <a:spcPct val="100000"/>
              </a:lnSpc>
              <a:buClrTx/>
              <a:buSzTx/>
              <a:buFontTx/>
              <a:buNone/>
              <a:defRPr b="1" sz="4968">
                <a:solidFill>
                  <a:srgbClr val="FFFFFF"/>
                </a:solidFill>
                <a:latin typeface="Helvetica Neue"/>
                <a:ea typeface="Helvetica Neue"/>
                <a:cs typeface="Helvetica Neue"/>
                <a:sym typeface="Helvetica Neue"/>
              </a:defRPr>
            </a:lvl1pPr>
          </a:lstStyle>
          <a:p>
            <a:pPr/>
            <a:r>
              <a:t>Slide Subtitle</a:t>
            </a:r>
          </a:p>
        </p:txBody>
      </p:sp>
      <p:sp>
        <p:nvSpPr>
          <p:cNvPr id="2562" name="Body Level One…"/>
          <p:cNvSpPr txBox="1"/>
          <p:nvPr>
            <p:ph type="body" idx="1" hasCustomPrompt="1"/>
          </p:nvPr>
        </p:nvSpPr>
        <p:spPr>
          <a:xfrm>
            <a:off x="2427110" y="4538448"/>
            <a:ext cx="19529780" cy="7338678"/>
          </a:xfrm>
          <a:prstGeom prst="rect">
            <a:avLst/>
          </a:prstGeom>
        </p:spPr>
        <p:txBody>
          <a:bodyPr lIns="45155" tIns="45155" rIns="45155" bIns="45155">
            <a:normAutofit fontScale="100000" lnSpcReduction="0"/>
          </a:bodyPr>
          <a:lstStyle>
            <a:lvl1pPr marL="584200" indent="-584200" defTabSz="2438338">
              <a:lnSpc>
                <a:spcPct val="90000"/>
              </a:lnSpc>
              <a:spcBef>
                <a:spcPts val="4500"/>
              </a:spcBef>
              <a:buClrTx/>
              <a:buSzPct val="123000"/>
              <a:buFontTx/>
              <a:buChar char="•"/>
              <a:defRPr>
                <a:solidFill>
                  <a:srgbClr val="FFFFFF"/>
                </a:solidFill>
                <a:latin typeface="Helvetica Neue"/>
                <a:ea typeface="Helvetica Neue"/>
                <a:cs typeface="Helvetica Neue"/>
                <a:sym typeface="Helvetica Neue"/>
              </a:defRPr>
            </a:lvl1pPr>
            <a:lvl2pPr marL="1193800" indent="-584200" defTabSz="2438338">
              <a:lnSpc>
                <a:spcPct val="90000"/>
              </a:lnSpc>
              <a:spcBef>
                <a:spcPts val="4500"/>
              </a:spcBef>
              <a:buClrTx/>
              <a:buSzPct val="123000"/>
              <a:buFontTx/>
              <a:buChar char="•"/>
              <a:defRPr>
                <a:solidFill>
                  <a:srgbClr val="FFFFFF"/>
                </a:solidFill>
                <a:latin typeface="Helvetica Neue"/>
                <a:ea typeface="Helvetica Neue"/>
                <a:cs typeface="Helvetica Neue"/>
                <a:sym typeface="Helvetica Neue"/>
              </a:defRPr>
            </a:lvl2pPr>
            <a:lvl3pPr marL="1803400" indent="-584200" defTabSz="2438338">
              <a:lnSpc>
                <a:spcPct val="90000"/>
              </a:lnSpc>
              <a:spcBef>
                <a:spcPts val="4500"/>
              </a:spcBef>
              <a:buClrTx/>
              <a:buSzPct val="123000"/>
              <a:buFontTx/>
              <a:buChar char="•"/>
              <a:defRPr>
                <a:solidFill>
                  <a:srgbClr val="FFFFFF"/>
                </a:solidFill>
                <a:latin typeface="Helvetica Neue"/>
                <a:ea typeface="Helvetica Neue"/>
                <a:cs typeface="Helvetica Neue"/>
                <a:sym typeface="Helvetica Neue"/>
              </a:defRPr>
            </a:lvl3pPr>
            <a:lvl4pPr marL="2413000" indent="-584200" defTabSz="2438338">
              <a:lnSpc>
                <a:spcPct val="90000"/>
              </a:lnSpc>
              <a:spcBef>
                <a:spcPts val="4500"/>
              </a:spcBef>
              <a:buClrTx/>
              <a:buSzPct val="123000"/>
              <a:buFontTx/>
              <a:buChar char="•"/>
              <a:defRPr>
                <a:solidFill>
                  <a:srgbClr val="FFFFFF"/>
                </a:solidFill>
                <a:latin typeface="Helvetica Neue"/>
                <a:ea typeface="Helvetica Neue"/>
                <a:cs typeface="Helvetica Neue"/>
                <a:sym typeface="Helvetica Neue"/>
              </a:defRPr>
            </a:lvl4pPr>
            <a:lvl5pPr marL="3022600" indent="-584200" defTabSz="2438338">
              <a:lnSpc>
                <a:spcPct val="90000"/>
              </a:lnSpc>
              <a:spcBef>
                <a:spcPts val="4500"/>
              </a:spcBef>
              <a:buClrTx/>
              <a:buSzPct val="123000"/>
              <a:buFontTx/>
              <a:buChar char="•"/>
              <a:defRPr>
                <a:solidFill>
                  <a:srgbClr val="FFFFFF"/>
                </a:solidFill>
                <a:latin typeface="Helvetica Neue"/>
                <a:ea typeface="Helvetica Neue"/>
                <a:cs typeface="Helvetica Neue"/>
                <a:sym typeface="Helvetica Neue"/>
              </a:defRPr>
            </a:lvl5pPr>
          </a:lstStyle>
          <a:p>
            <a:pPr/>
            <a:r>
              <a:t>Slide bullet text</a:t>
            </a:r>
          </a:p>
          <a:p>
            <a:pPr lvl="1"/>
            <a:r>
              <a:t/>
            </a:r>
          </a:p>
          <a:p>
            <a:pPr lvl="2"/>
            <a:r>
              <a:t/>
            </a:r>
          </a:p>
          <a:p>
            <a:pPr lvl="3"/>
            <a:r>
              <a:t/>
            </a:r>
          </a:p>
          <a:p>
            <a:pPr lvl="4"/>
            <a:r>
              <a:t/>
            </a:r>
          </a:p>
        </p:txBody>
      </p:sp>
      <p:sp>
        <p:nvSpPr>
          <p:cNvPr id="2563" name="Slide Number"/>
          <p:cNvSpPr txBox="1"/>
          <p:nvPr>
            <p:ph type="sldNum" sz="quarter" idx="2"/>
          </p:nvPr>
        </p:nvSpPr>
        <p:spPr>
          <a:xfrm>
            <a:off x="12007838" y="12359222"/>
            <a:ext cx="357215" cy="363311"/>
          </a:xfrm>
          <a:prstGeom prst="rect">
            <a:avLst/>
          </a:prstGeom>
        </p:spPr>
        <p:txBody>
          <a:bodyPr lIns="45155" tIns="45155" rIns="45155" bIns="45155" anchor="b"/>
          <a:lstStyle>
            <a:lvl1pPr algn="ctr" defTabSz="584200">
              <a:defRPr sz="1800">
                <a:solidFill>
                  <a:srgbClr val="FFFFFF"/>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2570" name="Title Text"/>
          <p:cNvSpPr txBox="1"/>
          <p:nvPr>
            <p:ph type="title"/>
          </p:nvPr>
        </p:nvSpPr>
        <p:spPr>
          <a:xfrm>
            <a:off x="2093510" y="1816873"/>
            <a:ext cx="20196980" cy="1357513"/>
          </a:xfrm>
          <a:prstGeom prst="rect">
            <a:avLst/>
          </a:prstGeom>
        </p:spPr>
        <p:txBody>
          <a:bodyPr/>
          <a:lstStyle/>
          <a:p>
            <a:pPr/>
            <a:r>
              <a:t>Title Text</a:t>
            </a:r>
          </a:p>
        </p:txBody>
      </p:sp>
      <p:sp>
        <p:nvSpPr>
          <p:cNvPr id="2571" name="Body Level One…"/>
          <p:cNvSpPr txBox="1"/>
          <p:nvPr>
            <p:ph type="body" idx="1"/>
          </p:nvPr>
        </p:nvSpPr>
        <p:spPr>
          <a:xfrm>
            <a:off x="2093510" y="3493792"/>
            <a:ext cx="20196980" cy="8098136"/>
          </a:xfrm>
          <a:prstGeom prst="rect">
            <a:avLst/>
          </a:prstGeom>
        </p:spPr>
        <p:txBody>
          <a:bodyPr lIns="216710" tIns="216710" rIns="216710" bIns="216710">
            <a:normAutofit fontScale="100000" lnSpcReduction="0"/>
          </a:bodyPr>
          <a:lstStyle>
            <a:lvl2pPr marL="1640114" indent="-1043214"/>
            <a:lvl3pPr marL="2097314" indent="-1043214"/>
            <a:lvl4pPr marL="2554514" indent="-1043214"/>
            <a:lvl5pPr marL="3011714" indent="-1043214"/>
          </a:lstStyle>
          <a:p>
            <a:pPr/>
            <a:r>
              <a:t>Body Level One</a:t>
            </a:r>
          </a:p>
          <a:p>
            <a:pPr lvl="1"/>
            <a:r>
              <a:t>Body Level Two</a:t>
            </a:r>
          </a:p>
          <a:p>
            <a:pPr lvl="2"/>
            <a:r>
              <a:t>Body Level Three</a:t>
            </a:r>
          </a:p>
          <a:p>
            <a:pPr lvl="3"/>
            <a:r>
              <a:t>Body Level Four</a:t>
            </a:r>
          </a:p>
          <a:p>
            <a:pPr lvl="4"/>
            <a:r>
              <a:t>Body Level Five</a:t>
            </a:r>
          </a:p>
        </p:txBody>
      </p:sp>
      <p:sp>
        <p:nvSpPr>
          <p:cNvPr id="2572" name="Slide Number"/>
          <p:cNvSpPr txBox="1"/>
          <p:nvPr>
            <p:ph type="sldNum" sz="quarter" idx="2"/>
          </p:nvPr>
        </p:nvSpPr>
        <p:spPr>
          <a:xfrm>
            <a:off x="21953000" y="11892514"/>
            <a:ext cx="785154" cy="7790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579" name="Title Text"/>
          <p:cNvSpPr txBox="1"/>
          <p:nvPr>
            <p:ph type="title"/>
          </p:nvPr>
        </p:nvSpPr>
        <p:spPr>
          <a:xfrm>
            <a:off x="1689100" y="355600"/>
            <a:ext cx="21005800" cy="2286000"/>
          </a:xfrm>
          <a:prstGeom prst="rect">
            <a:avLst/>
          </a:prstGeom>
        </p:spPr>
        <p:txBody>
          <a:bodyPr lIns="50800" tIns="50800" rIns="50800" bIns="50800" anchor="ctr"/>
          <a:lstStyle>
            <a:lvl1pPr algn="ctr" defTabSz="825500">
              <a:defRPr sz="11200">
                <a:latin typeface="Helvetica Neue Medium"/>
                <a:ea typeface="Helvetica Neue Medium"/>
                <a:cs typeface="Helvetica Neue Medium"/>
                <a:sym typeface="Helvetica Neue Medium"/>
              </a:defRPr>
            </a:lvl1pPr>
          </a:lstStyle>
          <a:p>
            <a:pPr/>
            <a:r>
              <a:t>Title Text</a:t>
            </a:r>
          </a:p>
        </p:txBody>
      </p:sp>
      <p:sp>
        <p:nvSpPr>
          <p:cNvPr id="2580" name="Body Level One…"/>
          <p:cNvSpPr txBox="1"/>
          <p:nvPr>
            <p:ph type="body" idx="1"/>
          </p:nvPr>
        </p:nvSpPr>
        <p:spPr>
          <a:xfrm>
            <a:off x="1689100" y="3149600"/>
            <a:ext cx="21005800" cy="9296400"/>
          </a:xfrm>
          <a:prstGeom prst="rect">
            <a:avLst/>
          </a:prstGeom>
        </p:spPr>
        <p:txBody>
          <a:bodyPr lIns="50800" tIns="50800" rIns="50800" bIns="50800" anchor="ctr">
            <a:normAutofit fontScale="100000" lnSpcReduction="0"/>
          </a:bodyPr>
          <a:lstStyle>
            <a:lvl1pPr marL="635000" indent="-635000" defTabSz="825500">
              <a:lnSpc>
                <a:spcPct val="100000"/>
              </a:lnSpc>
              <a:spcBef>
                <a:spcPts val="5900"/>
              </a:spcBef>
              <a:buClrTx/>
              <a:buSzPct val="125000"/>
              <a:buFontTx/>
              <a:buChar char="•"/>
              <a:defRPr sz="4800">
                <a:solidFill>
                  <a:srgbClr val="000000"/>
                </a:solidFill>
                <a:latin typeface="Helvetica Neue"/>
                <a:ea typeface="Helvetica Neue"/>
                <a:cs typeface="Helvetica Neue"/>
                <a:sym typeface="Helvetica Neue"/>
              </a:defRPr>
            </a:lvl1pPr>
            <a:lvl2pPr marL="1270000" indent="-635000" defTabSz="825500">
              <a:lnSpc>
                <a:spcPct val="100000"/>
              </a:lnSpc>
              <a:spcBef>
                <a:spcPts val="5900"/>
              </a:spcBef>
              <a:buClrTx/>
              <a:buSzPct val="125000"/>
              <a:buFontTx/>
              <a:buChar char="•"/>
              <a:defRPr sz="4800">
                <a:solidFill>
                  <a:srgbClr val="000000"/>
                </a:solidFill>
                <a:latin typeface="Helvetica Neue"/>
                <a:ea typeface="Helvetica Neue"/>
                <a:cs typeface="Helvetica Neue"/>
                <a:sym typeface="Helvetica Neue"/>
              </a:defRPr>
            </a:lvl2pPr>
            <a:lvl3pPr marL="1905000" indent="-635000" defTabSz="825500">
              <a:lnSpc>
                <a:spcPct val="100000"/>
              </a:lnSpc>
              <a:spcBef>
                <a:spcPts val="5900"/>
              </a:spcBef>
              <a:buClrTx/>
              <a:buSzPct val="125000"/>
              <a:buFontTx/>
              <a:buChar char="•"/>
              <a:defRPr sz="4800">
                <a:solidFill>
                  <a:srgbClr val="000000"/>
                </a:solidFill>
                <a:latin typeface="Helvetica Neue"/>
                <a:ea typeface="Helvetica Neue"/>
                <a:cs typeface="Helvetica Neue"/>
                <a:sym typeface="Helvetica Neue"/>
              </a:defRPr>
            </a:lvl3pPr>
            <a:lvl4pPr marL="2540000" indent="-635000" defTabSz="825500">
              <a:lnSpc>
                <a:spcPct val="100000"/>
              </a:lnSpc>
              <a:spcBef>
                <a:spcPts val="5900"/>
              </a:spcBef>
              <a:buClrTx/>
              <a:buSzPct val="125000"/>
              <a:buFontTx/>
              <a:buChar char="•"/>
              <a:defRPr sz="4800">
                <a:solidFill>
                  <a:srgbClr val="000000"/>
                </a:solidFill>
                <a:latin typeface="Helvetica Neue"/>
                <a:ea typeface="Helvetica Neue"/>
                <a:cs typeface="Helvetica Neue"/>
                <a:sym typeface="Helvetica Neue"/>
              </a:defRPr>
            </a:lvl4pPr>
            <a:lvl5pPr marL="3175000" indent="-635000" defTabSz="825500">
              <a:lnSpc>
                <a:spcPct val="100000"/>
              </a:lnSpc>
              <a:spcBef>
                <a:spcPts val="5900"/>
              </a:spcBef>
              <a:buClrTx/>
              <a:buSzPct val="125000"/>
              <a:buFontTx/>
              <a:buChar char="•"/>
              <a:defRPr sz="4800">
                <a:solidFill>
                  <a:srgbClr val="000000"/>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81" name="Slide Number"/>
          <p:cNvSpPr txBox="1"/>
          <p:nvPr>
            <p:ph type="sldNum" sz="quarter" idx="2"/>
          </p:nvPr>
        </p:nvSpPr>
        <p:spPr>
          <a:xfrm>
            <a:off x="11959031" y="13081000"/>
            <a:ext cx="453238" cy="461059"/>
          </a:xfrm>
          <a:prstGeom prst="rect">
            <a:avLst/>
          </a:prstGeom>
        </p:spPr>
        <p:txBody>
          <a:bodyPr lIns="50800" tIns="50800" rIns="50800" bIns="50800" anchor="t"/>
          <a:lstStyle>
            <a:lvl1pPr algn="ctr" defTabSz="825500">
              <a:defRPr>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1">
    <p:spTree>
      <p:nvGrpSpPr>
        <p:cNvPr id="1" name=""/>
        <p:cNvGrpSpPr/>
        <p:nvPr/>
      </p:nvGrpSpPr>
      <p:grpSpPr>
        <a:xfrm>
          <a:off x="0" y="0"/>
          <a:ext cx="0" cy="0"/>
          <a:chOff x="0" y="0"/>
          <a:chExt cx="0" cy="0"/>
        </a:xfrm>
      </p:grpSpPr>
      <p:sp>
        <p:nvSpPr>
          <p:cNvPr id="219" name="Google Shape;127;p26"/>
          <p:cNvSpPr/>
          <p:nvPr/>
        </p:nvSpPr>
        <p:spPr>
          <a:xfrm>
            <a:off x="1354665" y="761999"/>
            <a:ext cx="14393603" cy="6096357"/>
          </a:xfrm>
          <a:prstGeom prst="rect">
            <a:avLst/>
          </a:prstGeom>
          <a:solidFill>
            <a:srgbClr val="464646"/>
          </a:solidFill>
          <a:ln w="12700">
            <a:miter lim="400000"/>
          </a:ln>
        </p:spPr>
        <p:txBody>
          <a:bodyPr lIns="108373" tIns="108373" rIns="108373" bIns="108373" anchor="ctr"/>
          <a:lstStyle/>
          <a:p>
            <a:pPr algn="ctr">
              <a:defRPr>
                <a:solidFill>
                  <a:srgbClr val="FFFFFF"/>
                </a:solidFill>
              </a:defRPr>
            </a:pPr>
          </a:p>
        </p:txBody>
      </p:sp>
      <p:sp>
        <p:nvSpPr>
          <p:cNvPr id="220" name="Google Shape;128;p26"/>
          <p:cNvSpPr/>
          <p:nvPr/>
        </p:nvSpPr>
        <p:spPr>
          <a:xfrm>
            <a:off x="1354665" y="6858000"/>
            <a:ext cx="14393603" cy="2032356"/>
          </a:xfrm>
          <a:prstGeom prst="rect">
            <a:avLst/>
          </a:prstGeom>
          <a:solidFill>
            <a:srgbClr val="D04A02"/>
          </a:solidFill>
          <a:ln w="12700">
            <a:miter lim="400000"/>
          </a:ln>
        </p:spPr>
        <p:txBody>
          <a:bodyPr lIns="108373" tIns="108373" rIns="108373" bIns="108373" anchor="ctr"/>
          <a:lstStyle/>
          <a:p>
            <a:pPr algn="ctr">
              <a:defRPr>
                <a:solidFill>
                  <a:srgbClr val="FFFFFF"/>
                </a:solidFill>
              </a:defRPr>
            </a:pPr>
          </a:p>
        </p:txBody>
      </p:sp>
      <p:sp>
        <p:nvSpPr>
          <p:cNvPr id="221" name="Google Shape;129;p26"/>
          <p:cNvSpPr/>
          <p:nvPr/>
        </p:nvSpPr>
        <p:spPr>
          <a:xfrm>
            <a:off x="15748001" y="761999"/>
            <a:ext cx="7281069" cy="6096357"/>
          </a:xfrm>
          <a:prstGeom prst="rect">
            <a:avLst/>
          </a:prstGeom>
          <a:solidFill>
            <a:srgbClr val="EB8C00"/>
          </a:solidFill>
          <a:ln w="12700">
            <a:miter lim="400000"/>
          </a:ln>
        </p:spPr>
        <p:txBody>
          <a:bodyPr lIns="108373" tIns="108373" rIns="108373" bIns="108373" anchor="ctr"/>
          <a:lstStyle/>
          <a:p>
            <a:pPr algn="ctr">
              <a:defRPr>
                <a:solidFill>
                  <a:srgbClr val="FFFFFF"/>
                </a:solidFill>
              </a:defRPr>
            </a:pPr>
          </a:p>
        </p:txBody>
      </p:sp>
      <p:sp>
        <p:nvSpPr>
          <p:cNvPr id="222" name="Title Text"/>
          <p:cNvSpPr txBox="1"/>
          <p:nvPr>
            <p:ph type="title"/>
          </p:nvPr>
        </p:nvSpPr>
        <p:spPr>
          <a:xfrm>
            <a:off x="2142064" y="1524000"/>
            <a:ext cx="13188269" cy="4713956"/>
          </a:xfrm>
          <a:prstGeom prst="rect">
            <a:avLst/>
          </a:prstGeom>
        </p:spPr>
        <p:txBody>
          <a:bodyPr lIns="0" tIns="0" rIns="0" bIns="0" anchor="b"/>
          <a:lstStyle>
            <a:lvl1pPr>
              <a:lnSpc>
                <a:spcPct val="85000"/>
              </a:lnSpc>
              <a:defRPr sz="11800">
                <a:solidFill>
                  <a:srgbClr val="FFFFFF"/>
                </a:solidFill>
                <a:latin typeface="Georgia"/>
                <a:ea typeface="Georgia"/>
                <a:cs typeface="Georgia"/>
                <a:sym typeface="Georgia"/>
              </a:defRPr>
            </a:lvl1pPr>
          </a:lstStyle>
          <a:p>
            <a:pPr/>
            <a:r>
              <a:t>Title Text</a:t>
            </a:r>
          </a:p>
        </p:txBody>
      </p:sp>
      <p:sp>
        <p:nvSpPr>
          <p:cNvPr id="223" name="Body Level One…"/>
          <p:cNvSpPr txBox="1"/>
          <p:nvPr>
            <p:ph type="body" sz="quarter" idx="1"/>
          </p:nvPr>
        </p:nvSpPr>
        <p:spPr>
          <a:xfrm>
            <a:off x="2142069" y="7426959"/>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224" name="Google Shape;132;p26" descr="Google Shape;132;p26"/>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225"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1 Grey">
    <p:spTree>
      <p:nvGrpSpPr>
        <p:cNvPr id="1" name=""/>
        <p:cNvGrpSpPr/>
        <p:nvPr/>
      </p:nvGrpSpPr>
      <p:grpSpPr>
        <a:xfrm>
          <a:off x="0" y="0"/>
          <a:ext cx="0" cy="0"/>
          <a:chOff x="0" y="0"/>
          <a:chExt cx="0" cy="0"/>
        </a:xfrm>
      </p:grpSpPr>
      <p:sp>
        <p:nvSpPr>
          <p:cNvPr id="232" name="Google Shape;134;p27"/>
          <p:cNvSpPr/>
          <p:nvPr/>
        </p:nvSpPr>
        <p:spPr>
          <a:xfrm>
            <a:off x="1354665" y="761999"/>
            <a:ext cx="14393603" cy="6096357"/>
          </a:xfrm>
          <a:prstGeom prst="rect">
            <a:avLst/>
          </a:prstGeom>
          <a:solidFill>
            <a:srgbClr val="7D7D7D"/>
          </a:solidFill>
          <a:ln w="12700">
            <a:miter lim="400000"/>
          </a:ln>
        </p:spPr>
        <p:txBody>
          <a:bodyPr lIns="108373" tIns="108373" rIns="108373" bIns="108373" anchor="ctr"/>
          <a:lstStyle/>
          <a:p>
            <a:pPr algn="ctr">
              <a:defRPr>
                <a:solidFill>
                  <a:srgbClr val="FFFFFF"/>
                </a:solidFill>
              </a:defRPr>
            </a:pPr>
          </a:p>
        </p:txBody>
      </p:sp>
      <p:sp>
        <p:nvSpPr>
          <p:cNvPr id="233" name="Google Shape;135;p27"/>
          <p:cNvSpPr/>
          <p:nvPr/>
        </p:nvSpPr>
        <p:spPr>
          <a:xfrm>
            <a:off x="1354665" y="6858000"/>
            <a:ext cx="14393603" cy="2032356"/>
          </a:xfrm>
          <a:prstGeom prst="rect">
            <a:avLst/>
          </a:prstGeom>
          <a:solidFill>
            <a:srgbClr val="464646"/>
          </a:solidFill>
          <a:ln w="12700">
            <a:miter lim="400000"/>
          </a:ln>
        </p:spPr>
        <p:txBody>
          <a:bodyPr lIns="108373" tIns="108373" rIns="108373" bIns="108373" anchor="ctr"/>
          <a:lstStyle/>
          <a:p>
            <a:pPr algn="ctr">
              <a:defRPr>
                <a:solidFill>
                  <a:srgbClr val="FFFFFF"/>
                </a:solidFill>
              </a:defRPr>
            </a:pPr>
          </a:p>
        </p:txBody>
      </p:sp>
      <p:sp>
        <p:nvSpPr>
          <p:cNvPr id="234" name="Google Shape;136;p27"/>
          <p:cNvSpPr/>
          <p:nvPr/>
        </p:nvSpPr>
        <p:spPr>
          <a:xfrm>
            <a:off x="15748001" y="761999"/>
            <a:ext cx="7281069" cy="6096357"/>
          </a:xfrm>
          <a:prstGeom prst="rect">
            <a:avLst/>
          </a:prstGeom>
          <a:solidFill>
            <a:srgbClr val="DEDEDE"/>
          </a:solidFill>
          <a:ln w="12700">
            <a:miter lim="400000"/>
          </a:ln>
        </p:spPr>
        <p:txBody>
          <a:bodyPr lIns="108373" tIns="108373" rIns="108373" bIns="108373" anchor="ctr"/>
          <a:lstStyle/>
          <a:p>
            <a:pPr algn="ctr">
              <a:defRPr>
                <a:solidFill>
                  <a:srgbClr val="FFFFFF"/>
                </a:solidFill>
              </a:defRPr>
            </a:pPr>
          </a:p>
        </p:txBody>
      </p:sp>
      <p:sp>
        <p:nvSpPr>
          <p:cNvPr id="235" name="Title Text"/>
          <p:cNvSpPr txBox="1"/>
          <p:nvPr>
            <p:ph type="title"/>
          </p:nvPr>
        </p:nvSpPr>
        <p:spPr>
          <a:xfrm>
            <a:off x="2142064" y="1524000"/>
            <a:ext cx="13188269" cy="4713956"/>
          </a:xfrm>
          <a:prstGeom prst="rect">
            <a:avLst/>
          </a:prstGeom>
        </p:spPr>
        <p:txBody>
          <a:bodyPr lIns="0" tIns="0" rIns="0" bIns="0" anchor="b"/>
          <a:lstStyle>
            <a:lvl1pPr>
              <a:lnSpc>
                <a:spcPct val="85000"/>
              </a:lnSpc>
              <a:defRPr sz="11800">
                <a:solidFill>
                  <a:srgbClr val="FFFFFF"/>
                </a:solidFill>
                <a:latin typeface="Georgia"/>
                <a:ea typeface="Georgia"/>
                <a:cs typeface="Georgia"/>
                <a:sym typeface="Georgia"/>
              </a:defRPr>
            </a:lvl1pPr>
          </a:lstStyle>
          <a:p>
            <a:pPr/>
            <a:r>
              <a:t>Title Text</a:t>
            </a:r>
          </a:p>
        </p:txBody>
      </p:sp>
      <p:sp>
        <p:nvSpPr>
          <p:cNvPr id="236" name="Body Level One…"/>
          <p:cNvSpPr txBox="1"/>
          <p:nvPr>
            <p:ph type="body" sz="quarter" idx="1"/>
          </p:nvPr>
        </p:nvSpPr>
        <p:spPr>
          <a:xfrm>
            <a:off x="2142069" y="7426959"/>
            <a:ext cx="9737958"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237" name="Google Shape;139;p27" descr="Google Shape;139;p27"/>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238"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1 Dark Grey">
    <p:spTree>
      <p:nvGrpSpPr>
        <p:cNvPr id="1" name=""/>
        <p:cNvGrpSpPr/>
        <p:nvPr/>
      </p:nvGrpSpPr>
      <p:grpSpPr>
        <a:xfrm>
          <a:off x="0" y="0"/>
          <a:ext cx="0" cy="0"/>
          <a:chOff x="0" y="0"/>
          <a:chExt cx="0" cy="0"/>
        </a:xfrm>
      </p:grpSpPr>
      <p:sp>
        <p:nvSpPr>
          <p:cNvPr id="245" name="Google Shape;141;p28"/>
          <p:cNvSpPr/>
          <p:nvPr/>
        </p:nvSpPr>
        <p:spPr>
          <a:xfrm>
            <a:off x="1354665" y="761999"/>
            <a:ext cx="14393603" cy="6096357"/>
          </a:xfrm>
          <a:prstGeom prst="rect">
            <a:avLst/>
          </a:prstGeom>
          <a:solidFill>
            <a:srgbClr val="464646"/>
          </a:solidFill>
          <a:ln w="12700">
            <a:miter lim="400000"/>
          </a:ln>
        </p:spPr>
        <p:txBody>
          <a:bodyPr lIns="108373" tIns="108373" rIns="108373" bIns="108373" anchor="ctr"/>
          <a:lstStyle/>
          <a:p>
            <a:pPr algn="ctr">
              <a:defRPr>
                <a:solidFill>
                  <a:srgbClr val="FFFFFF"/>
                </a:solidFill>
              </a:defRPr>
            </a:pPr>
          </a:p>
        </p:txBody>
      </p:sp>
      <p:sp>
        <p:nvSpPr>
          <p:cNvPr id="246" name="Google Shape;142;p28"/>
          <p:cNvSpPr/>
          <p:nvPr/>
        </p:nvSpPr>
        <p:spPr>
          <a:xfrm>
            <a:off x="1354665" y="6858000"/>
            <a:ext cx="14393603" cy="2032356"/>
          </a:xfrm>
          <a:prstGeom prst="rect">
            <a:avLst/>
          </a:prstGeom>
          <a:solidFill>
            <a:srgbClr val="7D7D7D"/>
          </a:solidFill>
          <a:ln w="12700">
            <a:miter lim="400000"/>
          </a:ln>
        </p:spPr>
        <p:txBody>
          <a:bodyPr lIns="108373" tIns="108373" rIns="108373" bIns="108373" anchor="ctr"/>
          <a:lstStyle/>
          <a:p>
            <a:pPr algn="ctr">
              <a:defRPr>
                <a:solidFill>
                  <a:srgbClr val="464646"/>
                </a:solidFill>
              </a:defRPr>
            </a:pPr>
          </a:p>
        </p:txBody>
      </p:sp>
      <p:sp>
        <p:nvSpPr>
          <p:cNvPr id="247" name="Google Shape;143;p28"/>
          <p:cNvSpPr/>
          <p:nvPr/>
        </p:nvSpPr>
        <p:spPr>
          <a:xfrm>
            <a:off x="15748001" y="761999"/>
            <a:ext cx="7281069" cy="6096357"/>
          </a:xfrm>
          <a:prstGeom prst="rect">
            <a:avLst/>
          </a:prstGeom>
          <a:solidFill>
            <a:srgbClr val="DEDEDE"/>
          </a:solidFill>
          <a:ln w="12700">
            <a:miter lim="400000"/>
          </a:ln>
        </p:spPr>
        <p:txBody>
          <a:bodyPr lIns="108373" tIns="108373" rIns="108373" bIns="108373" anchor="ctr"/>
          <a:lstStyle/>
          <a:p>
            <a:pPr algn="ctr">
              <a:defRPr>
                <a:solidFill>
                  <a:srgbClr val="FFFFFF"/>
                </a:solidFill>
              </a:defRPr>
            </a:pPr>
          </a:p>
        </p:txBody>
      </p:sp>
      <p:sp>
        <p:nvSpPr>
          <p:cNvPr id="248" name="Title Text"/>
          <p:cNvSpPr txBox="1"/>
          <p:nvPr>
            <p:ph type="title"/>
          </p:nvPr>
        </p:nvSpPr>
        <p:spPr>
          <a:xfrm>
            <a:off x="2142064" y="1524000"/>
            <a:ext cx="13188269" cy="4713956"/>
          </a:xfrm>
          <a:prstGeom prst="rect">
            <a:avLst/>
          </a:prstGeom>
        </p:spPr>
        <p:txBody>
          <a:bodyPr lIns="0" tIns="0" rIns="0" bIns="0" anchor="b"/>
          <a:lstStyle>
            <a:lvl1pPr>
              <a:lnSpc>
                <a:spcPct val="85000"/>
              </a:lnSpc>
              <a:defRPr sz="11800">
                <a:solidFill>
                  <a:srgbClr val="FFFFFF"/>
                </a:solidFill>
                <a:latin typeface="Georgia"/>
                <a:ea typeface="Georgia"/>
                <a:cs typeface="Georgia"/>
                <a:sym typeface="Georgia"/>
              </a:defRPr>
            </a:lvl1pPr>
          </a:lstStyle>
          <a:p>
            <a:pPr/>
            <a:r>
              <a:t>Title Text</a:t>
            </a:r>
          </a:p>
        </p:txBody>
      </p:sp>
      <p:sp>
        <p:nvSpPr>
          <p:cNvPr id="249" name="Body Level One…"/>
          <p:cNvSpPr txBox="1"/>
          <p:nvPr>
            <p:ph type="body" sz="quarter" idx="1"/>
          </p:nvPr>
        </p:nvSpPr>
        <p:spPr>
          <a:xfrm>
            <a:off x="2142069" y="7426959"/>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250" name="Google Shape;146;p28" descr="Google Shape;146;p28"/>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251"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All Grey">
    <p:bg>
      <p:bgPr>
        <a:solidFill>
          <a:srgbClr val="464646"/>
        </a:solidFill>
      </p:bgPr>
    </p:bg>
    <p:spTree>
      <p:nvGrpSpPr>
        <p:cNvPr id="1" name=""/>
        <p:cNvGrpSpPr/>
        <p:nvPr/>
      </p:nvGrpSpPr>
      <p:grpSpPr>
        <a:xfrm>
          <a:off x="0" y="0"/>
          <a:ext cx="0" cy="0"/>
          <a:chOff x="0" y="0"/>
          <a:chExt cx="0" cy="0"/>
        </a:xfrm>
      </p:grpSpPr>
      <p:sp>
        <p:nvSpPr>
          <p:cNvPr id="258" name="Title Text"/>
          <p:cNvSpPr txBox="1"/>
          <p:nvPr>
            <p:ph type="title"/>
          </p:nvPr>
        </p:nvSpPr>
        <p:spPr>
          <a:xfrm>
            <a:off x="2142064" y="1524000"/>
            <a:ext cx="13188269" cy="4713956"/>
          </a:xfrm>
          <a:prstGeom prst="rect">
            <a:avLst/>
          </a:prstGeom>
        </p:spPr>
        <p:txBody>
          <a:bodyPr lIns="0" tIns="0" rIns="0" bIns="0" anchor="b"/>
          <a:lstStyle>
            <a:lvl1pPr>
              <a:lnSpc>
                <a:spcPct val="85000"/>
              </a:lnSpc>
              <a:defRPr sz="11800">
                <a:solidFill>
                  <a:srgbClr val="FFFFFF"/>
                </a:solidFill>
                <a:latin typeface="Georgia"/>
                <a:ea typeface="Georgia"/>
                <a:cs typeface="Georgia"/>
                <a:sym typeface="Georgia"/>
              </a:defRPr>
            </a:lvl1pPr>
          </a:lstStyle>
          <a:p>
            <a:pPr/>
            <a:r>
              <a:t>Title Text</a:t>
            </a:r>
          </a:p>
        </p:txBody>
      </p:sp>
      <p:sp>
        <p:nvSpPr>
          <p:cNvPr id="259" name="Body Level One…"/>
          <p:cNvSpPr txBox="1"/>
          <p:nvPr>
            <p:ph type="body" sz="quarter" idx="1"/>
          </p:nvPr>
        </p:nvSpPr>
        <p:spPr>
          <a:xfrm>
            <a:off x="2142067" y="7426959"/>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260" name="Google Shape;150;p29" descr="Google Shape;150;p29"/>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261"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All White">
    <p:spTree>
      <p:nvGrpSpPr>
        <p:cNvPr id="1" name=""/>
        <p:cNvGrpSpPr/>
        <p:nvPr/>
      </p:nvGrpSpPr>
      <p:grpSpPr>
        <a:xfrm>
          <a:off x="0" y="0"/>
          <a:ext cx="0" cy="0"/>
          <a:chOff x="0" y="0"/>
          <a:chExt cx="0" cy="0"/>
        </a:xfrm>
      </p:grpSpPr>
      <p:sp>
        <p:nvSpPr>
          <p:cNvPr id="268" name="Title Text"/>
          <p:cNvSpPr txBox="1"/>
          <p:nvPr>
            <p:ph type="title"/>
          </p:nvPr>
        </p:nvSpPr>
        <p:spPr>
          <a:xfrm>
            <a:off x="2142064" y="1524000"/>
            <a:ext cx="13188269" cy="4713956"/>
          </a:xfrm>
          <a:prstGeom prst="rect">
            <a:avLst/>
          </a:prstGeom>
        </p:spPr>
        <p:txBody>
          <a:bodyPr lIns="0" tIns="0" rIns="0" bIns="0" anchor="b"/>
          <a:lstStyle>
            <a:lvl1pPr>
              <a:lnSpc>
                <a:spcPct val="85000"/>
              </a:lnSpc>
              <a:defRPr sz="11800">
                <a:latin typeface="Georgia"/>
                <a:ea typeface="Georgia"/>
                <a:cs typeface="Georgia"/>
                <a:sym typeface="Georgia"/>
              </a:defRPr>
            </a:lvl1pPr>
          </a:lstStyle>
          <a:p>
            <a:pPr/>
            <a:r>
              <a:t>Title Text</a:t>
            </a:r>
          </a:p>
        </p:txBody>
      </p:sp>
      <p:sp>
        <p:nvSpPr>
          <p:cNvPr id="269" name="Body Level One…"/>
          <p:cNvSpPr txBox="1"/>
          <p:nvPr>
            <p:ph type="body" sz="quarter" idx="1"/>
          </p:nvPr>
        </p:nvSpPr>
        <p:spPr>
          <a:xfrm>
            <a:off x="2142067" y="7426959"/>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000000"/>
                </a:solidFill>
              </a:defRPr>
            </a:lvl1pPr>
            <a:lvl2pPr marL="812800" indent="-203200">
              <a:lnSpc>
                <a:spcPct val="100000"/>
              </a:lnSpc>
              <a:buClrTx/>
              <a:buSzTx/>
              <a:buFontTx/>
              <a:buNone/>
              <a:defRPr sz="3000">
                <a:solidFill>
                  <a:srgbClr val="000000"/>
                </a:solidFill>
              </a:defRPr>
            </a:lvl2pPr>
            <a:lvl3pPr marL="812800" indent="254000">
              <a:lnSpc>
                <a:spcPct val="100000"/>
              </a:lnSpc>
              <a:buClrTx/>
              <a:buSzTx/>
              <a:buFontTx/>
              <a:buNone/>
              <a:defRPr sz="3000">
                <a:solidFill>
                  <a:srgbClr val="000000"/>
                </a:solidFill>
              </a:defRPr>
            </a:lvl3pPr>
            <a:lvl4pPr marL="812800" indent="711200">
              <a:lnSpc>
                <a:spcPct val="100000"/>
              </a:lnSpc>
              <a:buClrTx/>
              <a:buSzTx/>
              <a:buFontTx/>
              <a:buNone/>
              <a:defRPr sz="3000">
                <a:solidFill>
                  <a:srgbClr val="000000"/>
                </a:solidFill>
              </a:defRPr>
            </a:lvl4pPr>
            <a:lvl5pPr marL="812800" indent="1168400">
              <a:lnSpc>
                <a:spcPct val="100000"/>
              </a:lnSpc>
              <a:buClrTx/>
              <a:buSzTx/>
              <a:buFontTx/>
              <a:buNone/>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pic>
        <p:nvPicPr>
          <p:cNvPr id="270" name="Google Shape;154;p30" descr="Google Shape;154;p30"/>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271"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2">
    <p:spTree>
      <p:nvGrpSpPr>
        <p:cNvPr id="1" name=""/>
        <p:cNvGrpSpPr/>
        <p:nvPr/>
      </p:nvGrpSpPr>
      <p:grpSpPr>
        <a:xfrm>
          <a:off x="0" y="0"/>
          <a:ext cx="0" cy="0"/>
          <a:chOff x="0" y="0"/>
          <a:chExt cx="0" cy="0"/>
        </a:xfrm>
      </p:grpSpPr>
      <p:sp>
        <p:nvSpPr>
          <p:cNvPr id="278" name="Google Shape;156;p31"/>
          <p:cNvSpPr/>
          <p:nvPr/>
        </p:nvSpPr>
        <p:spPr>
          <a:xfrm>
            <a:off x="12192000" y="761999"/>
            <a:ext cx="10837334" cy="8135111"/>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79" name="Google Shape;157;p31"/>
          <p:cNvSpPr/>
          <p:nvPr/>
        </p:nvSpPr>
        <p:spPr>
          <a:xfrm>
            <a:off x="1354665" y="761999"/>
            <a:ext cx="10837335" cy="8135111"/>
          </a:xfrm>
          <a:prstGeom prst="rect">
            <a:avLst/>
          </a:prstGeom>
          <a:solidFill>
            <a:srgbClr val="464646"/>
          </a:solidFill>
          <a:ln w="12700">
            <a:miter lim="400000"/>
          </a:ln>
        </p:spPr>
        <p:txBody>
          <a:bodyPr lIns="108373" tIns="108373" rIns="108373" bIns="108373" anchor="ctr"/>
          <a:lstStyle/>
          <a:p>
            <a:pPr algn="ctr">
              <a:defRPr>
                <a:solidFill>
                  <a:srgbClr val="FFFFFF"/>
                </a:solidFill>
              </a:defRPr>
            </a:pPr>
          </a:p>
        </p:txBody>
      </p:sp>
      <p:sp>
        <p:nvSpPr>
          <p:cNvPr id="280" name="Google Shape;158;p31"/>
          <p:cNvSpPr/>
          <p:nvPr/>
        </p:nvSpPr>
        <p:spPr>
          <a:xfrm>
            <a:off x="1354665" y="8896777"/>
            <a:ext cx="10837335" cy="4056890"/>
          </a:xfrm>
          <a:prstGeom prst="rect">
            <a:avLst/>
          </a:prstGeom>
          <a:solidFill>
            <a:srgbClr val="D04A02"/>
          </a:solidFill>
          <a:ln w="12700">
            <a:miter lim="400000"/>
          </a:ln>
        </p:spPr>
        <p:txBody>
          <a:bodyPr lIns="108373" tIns="108373" rIns="108373" bIns="108373" anchor="ctr"/>
          <a:lstStyle/>
          <a:p>
            <a:pPr algn="ctr">
              <a:defRPr>
                <a:solidFill>
                  <a:srgbClr val="FFFFFF"/>
                </a:solidFill>
              </a:defRPr>
            </a:pPr>
          </a:p>
        </p:txBody>
      </p:sp>
      <p:sp>
        <p:nvSpPr>
          <p:cNvPr id="281" name="Title Text"/>
          <p:cNvSpPr txBox="1"/>
          <p:nvPr>
            <p:ph type="title"/>
          </p:nvPr>
        </p:nvSpPr>
        <p:spPr>
          <a:xfrm>
            <a:off x="2142067" y="1524000"/>
            <a:ext cx="9730846" cy="4064001"/>
          </a:xfrm>
          <a:prstGeom prst="rect">
            <a:avLst/>
          </a:prstGeom>
        </p:spPr>
        <p:txBody>
          <a:bodyPr lIns="0" tIns="0" rIns="0" bIns="0"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282" name="Body Level One…"/>
          <p:cNvSpPr txBox="1"/>
          <p:nvPr>
            <p:ph type="body" sz="quarter" idx="1"/>
          </p:nvPr>
        </p:nvSpPr>
        <p:spPr>
          <a:xfrm>
            <a:off x="2142067" y="9831500"/>
            <a:ext cx="9730846" cy="1056712"/>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283" name="Google Shape;161;p31" descr="Google Shape;161;p31"/>
          <p:cNvPicPr>
            <a:picLocks noChangeAspect="1"/>
          </p:cNvPicPr>
          <p:nvPr/>
        </p:nvPicPr>
        <p:blipFill>
          <a:blip r:embed="rId2">
            <a:extLst/>
          </a:blip>
          <a:stretch>
            <a:fillRect/>
          </a:stretch>
        </p:blipFill>
        <p:spPr>
          <a:xfrm>
            <a:off x="19732866" y="10239248"/>
            <a:ext cx="2909828" cy="2402106"/>
          </a:xfrm>
          <a:prstGeom prst="rect">
            <a:avLst/>
          </a:prstGeom>
          <a:ln w="12700">
            <a:miter lim="400000"/>
          </a:ln>
        </p:spPr>
      </p:pic>
      <p:sp>
        <p:nvSpPr>
          <p:cNvPr id="284"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291" name="Google Shape;163;p32"/>
          <p:cNvSpPr/>
          <p:nvPr/>
        </p:nvSpPr>
        <p:spPr>
          <a:xfrm>
            <a:off x="12192000" y="761999"/>
            <a:ext cx="10837334"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292" name="Google Shape;164;p32"/>
          <p:cNvSpPr/>
          <p:nvPr/>
        </p:nvSpPr>
        <p:spPr>
          <a:xfrm>
            <a:off x="1354665" y="761999"/>
            <a:ext cx="10837335" cy="6096357"/>
          </a:xfrm>
          <a:prstGeom prst="rect">
            <a:avLst/>
          </a:prstGeom>
          <a:solidFill>
            <a:srgbClr val="D04A02"/>
          </a:solidFill>
          <a:ln w="12700">
            <a:miter lim="400000"/>
          </a:ln>
        </p:spPr>
        <p:txBody>
          <a:bodyPr lIns="108373" tIns="108373" rIns="108373" bIns="108373" anchor="ctr"/>
          <a:lstStyle/>
          <a:p>
            <a:pPr algn="ctr">
              <a:defRPr>
                <a:solidFill>
                  <a:srgbClr val="FFFFFF"/>
                </a:solidFill>
              </a:defRPr>
            </a:pPr>
          </a:p>
        </p:txBody>
      </p:sp>
      <p:sp>
        <p:nvSpPr>
          <p:cNvPr id="293" name="Google Shape;165;p32"/>
          <p:cNvSpPr/>
          <p:nvPr/>
        </p:nvSpPr>
        <p:spPr>
          <a:xfrm>
            <a:off x="1354665" y="6858000"/>
            <a:ext cx="10837335" cy="2032356"/>
          </a:xfrm>
          <a:prstGeom prst="rect">
            <a:avLst/>
          </a:prstGeom>
          <a:solidFill>
            <a:srgbClr val="464646"/>
          </a:solidFill>
          <a:ln w="12700">
            <a:miter lim="400000"/>
          </a:ln>
        </p:spPr>
        <p:txBody>
          <a:bodyPr lIns="108373" tIns="108373" rIns="108373" bIns="108373" anchor="ctr"/>
          <a:lstStyle/>
          <a:p>
            <a:pPr algn="ctr">
              <a:defRPr>
                <a:solidFill>
                  <a:srgbClr val="FFFFFF"/>
                </a:solidFill>
              </a:defRPr>
            </a:pPr>
          </a:p>
        </p:txBody>
      </p:sp>
      <p:sp>
        <p:nvSpPr>
          <p:cNvPr id="294" name="Title Text"/>
          <p:cNvSpPr txBox="1"/>
          <p:nvPr>
            <p:ph type="title"/>
          </p:nvPr>
        </p:nvSpPr>
        <p:spPr>
          <a:xfrm>
            <a:off x="2142067" y="1524000"/>
            <a:ext cx="9730846" cy="4064001"/>
          </a:xfrm>
          <a:prstGeom prst="rect">
            <a:avLst/>
          </a:prstGeom>
        </p:spPr>
        <p:txBody>
          <a:bodyPr lIns="0" tIns="0" rIns="0" bIns="0"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295" name="Body Level One…"/>
          <p:cNvSpPr txBox="1"/>
          <p:nvPr>
            <p:ph type="body" sz="quarter" idx="1"/>
          </p:nvPr>
        </p:nvSpPr>
        <p:spPr>
          <a:xfrm>
            <a:off x="2142067" y="7426959"/>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296" name="Google Shape;168;p32" descr="Google Shape;168;p32"/>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297"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28" name="Title Text"/>
          <p:cNvSpPr txBox="1"/>
          <p:nvPr>
            <p:ph type="title"/>
          </p:nvPr>
        </p:nvSpPr>
        <p:spPr>
          <a:prstGeom prst="rect">
            <a:avLst/>
          </a:prstGeom>
        </p:spPr>
        <p:txBody>
          <a:bodyPr/>
          <a:lstStyle/>
          <a:p>
            <a:pPr/>
            <a:r>
              <a:t>Title Text</a:t>
            </a:r>
          </a:p>
        </p:txBody>
      </p:sp>
      <p:sp>
        <p:nvSpPr>
          <p:cNvPr id="29" name="Body Level One…"/>
          <p:cNvSpPr txBox="1"/>
          <p:nvPr>
            <p:ph type="body" idx="1"/>
          </p:nvPr>
        </p:nvSpPr>
        <p:spPr>
          <a:xfrm>
            <a:off x="2093510" y="3493792"/>
            <a:ext cx="20196980" cy="8098135"/>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ines">
    <p:bg>
      <p:bgPr>
        <a:solidFill>
          <a:srgbClr val="DEDEDE"/>
        </a:solidFill>
      </p:bgPr>
    </p:bg>
    <p:spTree>
      <p:nvGrpSpPr>
        <p:cNvPr id="1" name=""/>
        <p:cNvGrpSpPr/>
        <p:nvPr/>
      </p:nvGrpSpPr>
      <p:grpSpPr>
        <a:xfrm>
          <a:off x="0" y="0"/>
          <a:ext cx="0" cy="0"/>
          <a:chOff x="0" y="0"/>
          <a:chExt cx="0" cy="0"/>
        </a:xfrm>
      </p:grpSpPr>
      <p:grpSp>
        <p:nvGrpSpPr>
          <p:cNvPr id="308" name="Google Shape;170;p33"/>
          <p:cNvGrpSpPr/>
          <p:nvPr/>
        </p:nvGrpSpPr>
        <p:grpSpPr>
          <a:xfrm>
            <a:off x="1354658" y="761992"/>
            <a:ext cx="21674478" cy="12191961"/>
            <a:chOff x="-4" y="-4"/>
            <a:chExt cx="21674477" cy="12191960"/>
          </a:xfrm>
        </p:grpSpPr>
        <p:grpSp>
          <p:nvGrpSpPr>
            <p:cNvPr id="306" name="Google Shape;171;p33"/>
            <p:cNvGrpSpPr/>
            <p:nvPr/>
          </p:nvGrpSpPr>
          <p:grpSpPr>
            <a:xfrm>
              <a:off x="-5" y="-5"/>
              <a:ext cx="21674478" cy="12191961"/>
              <a:chOff x="-2" y="-2"/>
              <a:chExt cx="21674477" cy="12191960"/>
            </a:xfrm>
          </p:grpSpPr>
          <p:sp>
            <p:nvSpPr>
              <p:cNvPr id="304" name="Google Shape;172;p33"/>
              <p:cNvSpPr/>
              <p:nvPr/>
            </p:nvSpPr>
            <p:spPr>
              <a:xfrm>
                <a:off x="-2" y="6435802"/>
                <a:ext cx="16246691" cy="1381924"/>
              </a:xfrm>
              <a:prstGeom prst="rect">
                <a:avLst/>
              </a:prstGeom>
              <a:solidFill>
                <a:srgbClr val="D04A02"/>
              </a:solidFill>
              <a:ln w="12700" cap="flat">
                <a:noFill/>
                <a:miter lim="400000"/>
              </a:ln>
              <a:effectLst/>
            </p:spPr>
            <p:txBody>
              <a:bodyPr wrap="square" lIns="108373" tIns="108373" rIns="108373" bIns="108373" numCol="1" anchor="t">
                <a:noAutofit/>
              </a:bodyPr>
              <a:lstStyle/>
              <a:p>
                <a:pPr/>
              </a:p>
            </p:txBody>
          </p:sp>
          <p:sp>
            <p:nvSpPr>
              <p:cNvPr id="305" name="Google Shape;173;p33"/>
              <p:cNvSpPr/>
              <p:nvPr/>
            </p:nvSpPr>
            <p:spPr>
              <a:xfrm>
                <a:off x="-3" y="-3"/>
                <a:ext cx="21674479" cy="1219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90" y="0"/>
                    </a:moveTo>
                    <a:lnTo>
                      <a:pt x="16190" y="10424"/>
                    </a:lnTo>
                    <a:lnTo>
                      <a:pt x="0" y="10424"/>
                    </a:lnTo>
                    <a:lnTo>
                      <a:pt x="0" y="11404"/>
                    </a:lnTo>
                    <a:lnTo>
                      <a:pt x="16190" y="11404"/>
                    </a:lnTo>
                    <a:lnTo>
                      <a:pt x="16190" y="13852"/>
                    </a:lnTo>
                    <a:lnTo>
                      <a:pt x="0" y="13852"/>
                    </a:lnTo>
                    <a:lnTo>
                      <a:pt x="0" y="14832"/>
                    </a:lnTo>
                    <a:lnTo>
                      <a:pt x="16190" y="14832"/>
                    </a:lnTo>
                    <a:lnTo>
                      <a:pt x="16190" y="21600"/>
                    </a:lnTo>
                    <a:lnTo>
                      <a:pt x="16740" y="21600"/>
                    </a:lnTo>
                    <a:lnTo>
                      <a:pt x="16740" y="14832"/>
                    </a:lnTo>
                    <a:lnTo>
                      <a:pt x="21600" y="14832"/>
                    </a:lnTo>
                    <a:lnTo>
                      <a:pt x="21600" y="13852"/>
                    </a:lnTo>
                    <a:lnTo>
                      <a:pt x="16740" y="13852"/>
                    </a:lnTo>
                    <a:lnTo>
                      <a:pt x="16740" y="11404"/>
                    </a:lnTo>
                    <a:lnTo>
                      <a:pt x="21600" y="11404"/>
                    </a:lnTo>
                    <a:lnTo>
                      <a:pt x="21600" y="10424"/>
                    </a:lnTo>
                    <a:lnTo>
                      <a:pt x="16740" y="10424"/>
                    </a:lnTo>
                    <a:lnTo>
                      <a:pt x="16740" y="0"/>
                    </a:lnTo>
                    <a:lnTo>
                      <a:pt x="16190" y="0"/>
                    </a:lnTo>
                    <a:close/>
                  </a:path>
                </a:pathLst>
              </a:custGeom>
              <a:solidFill>
                <a:srgbClr val="FFFFFF"/>
              </a:solidFill>
              <a:ln w="12700" cap="flat">
                <a:noFill/>
                <a:miter lim="400000"/>
              </a:ln>
              <a:effectLst/>
            </p:spPr>
            <p:txBody>
              <a:bodyPr wrap="square" lIns="108373" tIns="108373" rIns="108373" bIns="108373" numCol="1" anchor="t">
                <a:noAutofit/>
              </a:bodyPr>
              <a:lstStyle/>
              <a:p>
                <a:pPr/>
              </a:p>
            </p:txBody>
          </p:sp>
        </p:grpSp>
        <p:pic>
          <p:nvPicPr>
            <p:cNvPr id="307" name="Google Shape;174;p33" descr="Google Shape;174;p33"/>
            <p:cNvPicPr>
              <a:picLocks noChangeAspect="1"/>
            </p:cNvPicPr>
            <p:nvPr/>
          </p:nvPicPr>
          <p:blipFill>
            <a:blip r:embed="rId2">
              <a:extLst/>
            </a:blip>
            <a:stretch>
              <a:fillRect/>
            </a:stretch>
          </p:blipFill>
          <p:spPr>
            <a:xfrm>
              <a:off x="329135" y="9477250"/>
              <a:ext cx="2909824" cy="2402104"/>
            </a:xfrm>
            <a:prstGeom prst="rect">
              <a:avLst/>
            </a:prstGeom>
            <a:ln w="12700" cap="flat">
              <a:noFill/>
              <a:miter lim="400000"/>
            </a:ln>
            <a:effectLst/>
          </p:spPr>
        </p:pic>
      </p:grpSp>
      <p:sp>
        <p:nvSpPr>
          <p:cNvPr id="309" name="Body Level One…"/>
          <p:cNvSpPr txBox="1"/>
          <p:nvPr>
            <p:ph type="body" sz="quarter" idx="1"/>
          </p:nvPr>
        </p:nvSpPr>
        <p:spPr>
          <a:xfrm>
            <a:off x="2142069" y="7363967"/>
            <a:ext cx="9730846" cy="1052446"/>
          </a:xfrm>
          <a:prstGeom prst="rect">
            <a:avLst/>
          </a:prstGeom>
        </p:spPr>
        <p:txBody>
          <a:bodyPr lIns="0" tIns="0" rIns="0" bIns="0" anchor="ctr">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10" name="Title Text"/>
          <p:cNvSpPr txBox="1"/>
          <p:nvPr>
            <p:ph type="title"/>
          </p:nvPr>
        </p:nvSpPr>
        <p:spPr>
          <a:xfrm>
            <a:off x="2142069" y="1523995"/>
            <a:ext cx="13188269" cy="3576890"/>
          </a:xfrm>
          <a:prstGeom prst="rect">
            <a:avLst/>
          </a:prstGeom>
        </p:spPr>
        <p:txBody>
          <a:bodyPr lIns="0" tIns="0" rIns="0" bIns="0" anchor="b"/>
          <a:lstStyle>
            <a:lvl1pPr>
              <a:lnSpc>
                <a:spcPct val="85000"/>
              </a:lnSpc>
              <a:defRPr sz="9000">
                <a:solidFill>
                  <a:srgbClr val="FFFFFF"/>
                </a:solidFill>
                <a:latin typeface="Georgia"/>
                <a:ea typeface="Georgia"/>
                <a:cs typeface="Georgia"/>
                <a:sym typeface="Georgia"/>
              </a:defRPr>
            </a:lvl1pPr>
          </a:lstStyle>
          <a:p>
            <a:pPr/>
            <a:r>
              <a:t>Title Text</a:t>
            </a:r>
          </a:p>
        </p:txBody>
      </p:sp>
      <p:sp>
        <p:nvSpPr>
          <p:cNvPr id="311"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ines 2">
    <p:bg>
      <p:bgPr>
        <a:solidFill>
          <a:srgbClr val="DEDEDE"/>
        </a:solidFill>
      </p:bgPr>
    </p:bg>
    <p:spTree>
      <p:nvGrpSpPr>
        <p:cNvPr id="1" name=""/>
        <p:cNvGrpSpPr/>
        <p:nvPr/>
      </p:nvGrpSpPr>
      <p:grpSpPr>
        <a:xfrm>
          <a:off x="0" y="0"/>
          <a:ext cx="0" cy="0"/>
          <a:chOff x="0" y="0"/>
          <a:chExt cx="0" cy="0"/>
        </a:xfrm>
      </p:grpSpPr>
      <p:grpSp>
        <p:nvGrpSpPr>
          <p:cNvPr id="320" name="Google Shape;178;p34"/>
          <p:cNvGrpSpPr/>
          <p:nvPr/>
        </p:nvGrpSpPr>
        <p:grpSpPr>
          <a:xfrm>
            <a:off x="1354666" y="761999"/>
            <a:ext cx="21674667" cy="12192002"/>
            <a:chOff x="0" y="0"/>
            <a:chExt cx="21674666" cy="12192001"/>
          </a:xfrm>
        </p:grpSpPr>
        <p:sp>
          <p:nvSpPr>
            <p:cNvPr id="318" name="Google Shape;179;p34"/>
            <p:cNvSpPr/>
            <p:nvPr/>
          </p:nvSpPr>
          <p:spPr>
            <a:xfrm>
              <a:off x="0" y="0"/>
              <a:ext cx="21674667" cy="12192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16742" y="0"/>
                  </a:lnTo>
                  <a:lnTo>
                    <a:pt x="16742" y="10424"/>
                  </a:lnTo>
                  <a:lnTo>
                    <a:pt x="21600" y="10424"/>
                  </a:lnTo>
                  <a:lnTo>
                    <a:pt x="21600" y="11388"/>
                  </a:lnTo>
                  <a:lnTo>
                    <a:pt x="16742" y="11388"/>
                  </a:lnTo>
                  <a:lnTo>
                    <a:pt x="16742" y="13842"/>
                  </a:lnTo>
                  <a:lnTo>
                    <a:pt x="21600" y="13842"/>
                  </a:lnTo>
                  <a:lnTo>
                    <a:pt x="21600" y="14806"/>
                  </a:lnTo>
                  <a:lnTo>
                    <a:pt x="16742" y="14806"/>
                  </a:lnTo>
                  <a:lnTo>
                    <a:pt x="16742" y="21600"/>
                  </a:lnTo>
                  <a:lnTo>
                    <a:pt x="16200" y="21600"/>
                  </a:lnTo>
                  <a:lnTo>
                    <a:pt x="16200" y="14806"/>
                  </a:lnTo>
                  <a:lnTo>
                    <a:pt x="0" y="14806"/>
                  </a:lnTo>
                  <a:lnTo>
                    <a:pt x="0" y="13842"/>
                  </a:lnTo>
                  <a:lnTo>
                    <a:pt x="16200" y="13842"/>
                  </a:lnTo>
                  <a:lnTo>
                    <a:pt x="16200" y="11388"/>
                  </a:lnTo>
                  <a:lnTo>
                    <a:pt x="0" y="11388"/>
                  </a:lnTo>
                  <a:lnTo>
                    <a:pt x="0" y="10424"/>
                  </a:lnTo>
                  <a:lnTo>
                    <a:pt x="16200" y="10424"/>
                  </a:lnTo>
                  <a:close/>
                </a:path>
              </a:pathLst>
            </a:custGeom>
            <a:solidFill>
              <a:srgbClr val="FFFFFF"/>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319" name="Google Shape;180;p34" descr="Google Shape;180;p34"/>
            <p:cNvPicPr>
              <a:picLocks noChangeAspect="1"/>
            </p:cNvPicPr>
            <p:nvPr/>
          </p:nvPicPr>
          <p:blipFill>
            <a:blip r:embed="rId2">
              <a:extLst/>
            </a:blip>
            <a:stretch>
              <a:fillRect/>
            </a:stretch>
          </p:blipFill>
          <p:spPr>
            <a:xfrm>
              <a:off x="329136" y="9477248"/>
              <a:ext cx="2909823" cy="2402110"/>
            </a:xfrm>
            <a:prstGeom prst="rect">
              <a:avLst/>
            </a:prstGeom>
            <a:ln w="12700" cap="flat">
              <a:noFill/>
              <a:miter lim="400000"/>
            </a:ln>
            <a:effectLst/>
          </p:spPr>
        </p:pic>
      </p:grpSp>
      <p:sp>
        <p:nvSpPr>
          <p:cNvPr id="321" name="Body Level One…"/>
          <p:cNvSpPr txBox="1"/>
          <p:nvPr>
            <p:ph type="body" sz="quarter" idx="1"/>
          </p:nvPr>
        </p:nvSpPr>
        <p:spPr>
          <a:xfrm>
            <a:off x="2142067" y="7363967"/>
            <a:ext cx="9730846" cy="1056712"/>
          </a:xfrm>
          <a:prstGeom prst="rect">
            <a:avLst/>
          </a:prstGeom>
        </p:spPr>
        <p:txBody>
          <a:bodyPr lIns="0" tIns="0" rIns="0" bIns="0" anchor="ctr">
            <a:normAutofit fontScale="100000" lnSpcReduction="0"/>
          </a:bodyPr>
          <a:lstStyle>
            <a:lvl1pPr marL="812800" indent="-660400">
              <a:lnSpc>
                <a:spcPct val="100000"/>
              </a:lnSpc>
              <a:buClrTx/>
              <a:buSzTx/>
              <a:buFontTx/>
              <a:buNone/>
              <a:defRPr sz="3000">
                <a:solidFill>
                  <a:srgbClr val="000000"/>
                </a:solidFill>
              </a:defRPr>
            </a:lvl1pPr>
            <a:lvl2pPr marL="812800" indent="-203200">
              <a:lnSpc>
                <a:spcPct val="100000"/>
              </a:lnSpc>
              <a:buClrTx/>
              <a:buSzTx/>
              <a:buFontTx/>
              <a:buNone/>
              <a:defRPr sz="3000">
                <a:solidFill>
                  <a:srgbClr val="000000"/>
                </a:solidFill>
              </a:defRPr>
            </a:lvl2pPr>
            <a:lvl3pPr marL="812800" indent="254000">
              <a:lnSpc>
                <a:spcPct val="100000"/>
              </a:lnSpc>
              <a:buClrTx/>
              <a:buSzTx/>
              <a:buFontTx/>
              <a:buNone/>
              <a:defRPr sz="3000">
                <a:solidFill>
                  <a:srgbClr val="000000"/>
                </a:solidFill>
              </a:defRPr>
            </a:lvl3pPr>
            <a:lvl4pPr marL="812800" indent="711200">
              <a:lnSpc>
                <a:spcPct val="100000"/>
              </a:lnSpc>
              <a:buClrTx/>
              <a:buSzTx/>
              <a:buFontTx/>
              <a:buNone/>
              <a:defRPr sz="3000">
                <a:solidFill>
                  <a:srgbClr val="000000"/>
                </a:solidFill>
              </a:defRPr>
            </a:lvl4pPr>
            <a:lvl5pPr marL="812800" indent="1168400">
              <a:lnSpc>
                <a:spcPct val="100000"/>
              </a:lnSpc>
              <a:buClrTx/>
              <a:buSzTx/>
              <a:buFontTx/>
              <a:buNone/>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322" name="Title Text"/>
          <p:cNvSpPr txBox="1"/>
          <p:nvPr>
            <p:ph type="title"/>
          </p:nvPr>
        </p:nvSpPr>
        <p:spPr>
          <a:xfrm>
            <a:off x="2142064" y="1523995"/>
            <a:ext cx="13188269" cy="3576890"/>
          </a:xfrm>
          <a:prstGeom prst="rect">
            <a:avLst/>
          </a:prstGeom>
        </p:spPr>
        <p:txBody>
          <a:bodyPr lIns="0" tIns="0" rIns="0" bIns="0" anchor="b"/>
          <a:lstStyle>
            <a:lvl1pPr>
              <a:lnSpc>
                <a:spcPct val="85000"/>
              </a:lnSpc>
              <a:defRPr sz="9000">
                <a:latin typeface="Georgia"/>
                <a:ea typeface="Georgia"/>
                <a:cs typeface="Georgia"/>
                <a:sym typeface="Georgia"/>
              </a:defRPr>
            </a:lvl1pPr>
          </a:lstStyle>
          <a:p>
            <a:pPr/>
            <a:r>
              <a:t>Title Text</a:t>
            </a:r>
          </a:p>
        </p:txBody>
      </p:sp>
      <p:sp>
        <p:nvSpPr>
          <p:cNvPr id="323"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ines 2 0">
    <p:bg>
      <p:bgPr>
        <a:solidFill>
          <a:srgbClr val="DEDEDE"/>
        </a:solidFill>
      </p:bgPr>
    </p:bg>
    <p:spTree>
      <p:nvGrpSpPr>
        <p:cNvPr id="1" name=""/>
        <p:cNvGrpSpPr/>
        <p:nvPr/>
      </p:nvGrpSpPr>
      <p:grpSpPr>
        <a:xfrm>
          <a:off x="0" y="0"/>
          <a:ext cx="0" cy="0"/>
          <a:chOff x="0" y="0"/>
          <a:chExt cx="0" cy="0"/>
        </a:xfrm>
      </p:grpSpPr>
      <p:sp>
        <p:nvSpPr>
          <p:cNvPr id="330" name="Body Level One…"/>
          <p:cNvSpPr txBox="1"/>
          <p:nvPr>
            <p:ph type="body" sz="quarter" idx="1"/>
          </p:nvPr>
        </p:nvSpPr>
        <p:spPr>
          <a:xfrm>
            <a:off x="2142067" y="7363967"/>
            <a:ext cx="9730846" cy="1056712"/>
          </a:xfrm>
          <a:prstGeom prst="rect">
            <a:avLst/>
          </a:prstGeom>
        </p:spPr>
        <p:txBody>
          <a:bodyPr lIns="0" tIns="0" rIns="0" bIns="0" anchor="ctr">
            <a:normAutofit fontScale="100000" lnSpcReduction="0"/>
          </a:bodyPr>
          <a:lstStyle>
            <a:lvl1pPr marL="812800" indent="-660400">
              <a:lnSpc>
                <a:spcPct val="100000"/>
              </a:lnSpc>
              <a:buClrTx/>
              <a:buSzTx/>
              <a:buFontTx/>
              <a:buNone/>
              <a:defRPr sz="3000">
                <a:solidFill>
                  <a:srgbClr val="000000"/>
                </a:solidFill>
              </a:defRPr>
            </a:lvl1pPr>
            <a:lvl2pPr marL="812800" indent="-203200">
              <a:lnSpc>
                <a:spcPct val="100000"/>
              </a:lnSpc>
              <a:buClrTx/>
              <a:buSzTx/>
              <a:buFontTx/>
              <a:buNone/>
              <a:defRPr sz="3000">
                <a:solidFill>
                  <a:srgbClr val="000000"/>
                </a:solidFill>
              </a:defRPr>
            </a:lvl2pPr>
            <a:lvl3pPr marL="812800" indent="254000">
              <a:lnSpc>
                <a:spcPct val="100000"/>
              </a:lnSpc>
              <a:buClrTx/>
              <a:buSzTx/>
              <a:buFontTx/>
              <a:buNone/>
              <a:defRPr sz="3000">
                <a:solidFill>
                  <a:srgbClr val="000000"/>
                </a:solidFill>
              </a:defRPr>
            </a:lvl3pPr>
            <a:lvl4pPr marL="812800" indent="711200">
              <a:lnSpc>
                <a:spcPct val="100000"/>
              </a:lnSpc>
              <a:buClrTx/>
              <a:buSzTx/>
              <a:buFontTx/>
              <a:buNone/>
              <a:defRPr sz="3000">
                <a:solidFill>
                  <a:srgbClr val="000000"/>
                </a:solidFill>
              </a:defRPr>
            </a:lvl4pPr>
            <a:lvl5pPr marL="812800" indent="1168400">
              <a:lnSpc>
                <a:spcPct val="100000"/>
              </a:lnSpc>
              <a:buClrTx/>
              <a:buSzTx/>
              <a:buFontTx/>
              <a:buNone/>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331" name="Title Text"/>
          <p:cNvSpPr txBox="1"/>
          <p:nvPr>
            <p:ph type="title"/>
          </p:nvPr>
        </p:nvSpPr>
        <p:spPr>
          <a:xfrm>
            <a:off x="2142064" y="1523995"/>
            <a:ext cx="13188269" cy="3576890"/>
          </a:xfrm>
          <a:prstGeom prst="rect">
            <a:avLst/>
          </a:prstGeom>
        </p:spPr>
        <p:txBody>
          <a:bodyPr lIns="0" tIns="0" rIns="0" bIns="0" anchor="b"/>
          <a:lstStyle>
            <a:lvl1pPr>
              <a:lnSpc>
                <a:spcPct val="85000"/>
              </a:lnSpc>
              <a:defRPr sz="9000">
                <a:latin typeface="Georgia"/>
                <a:ea typeface="Georgia"/>
                <a:cs typeface="Georgia"/>
                <a:sym typeface="Georgia"/>
              </a:defRPr>
            </a:lvl1pPr>
          </a:lstStyle>
          <a:p>
            <a:pPr/>
            <a:r>
              <a:t>Title Text</a:t>
            </a:r>
          </a:p>
        </p:txBody>
      </p:sp>
      <p:sp>
        <p:nvSpPr>
          <p:cNvPr id="332"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ines 3">
    <p:bg>
      <p:bgPr>
        <a:solidFill>
          <a:srgbClr val="D04A02"/>
        </a:solidFill>
      </p:bgPr>
    </p:bg>
    <p:spTree>
      <p:nvGrpSpPr>
        <p:cNvPr id="1" name=""/>
        <p:cNvGrpSpPr/>
        <p:nvPr/>
      </p:nvGrpSpPr>
      <p:grpSpPr>
        <a:xfrm>
          <a:off x="0" y="0"/>
          <a:ext cx="0" cy="0"/>
          <a:chOff x="0" y="0"/>
          <a:chExt cx="0" cy="0"/>
        </a:xfrm>
      </p:grpSpPr>
      <p:sp>
        <p:nvSpPr>
          <p:cNvPr id="339" name="Google Shape;184;p35"/>
          <p:cNvSpPr/>
          <p:nvPr/>
        </p:nvSpPr>
        <p:spPr>
          <a:xfrm>
            <a:off x="18152532" y="761999"/>
            <a:ext cx="4876801"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grpSp>
        <p:nvGrpSpPr>
          <p:cNvPr id="342" name="Google Shape;185;p35"/>
          <p:cNvGrpSpPr/>
          <p:nvPr/>
        </p:nvGrpSpPr>
        <p:grpSpPr>
          <a:xfrm>
            <a:off x="1354666" y="761999"/>
            <a:ext cx="21674667" cy="12192002"/>
            <a:chOff x="0" y="0"/>
            <a:chExt cx="21674666" cy="12192001"/>
          </a:xfrm>
        </p:grpSpPr>
        <p:sp>
          <p:nvSpPr>
            <p:cNvPr id="340" name="Google Shape;186;p35"/>
            <p:cNvSpPr/>
            <p:nvPr/>
          </p:nvSpPr>
          <p:spPr>
            <a:xfrm>
              <a:off x="0" y="0"/>
              <a:ext cx="21674667" cy="12192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16742" y="0"/>
                  </a:lnTo>
                  <a:lnTo>
                    <a:pt x="16742" y="3222"/>
                  </a:lnTo>
                  <a:lnTo>
                    <a:pt x="21600" y="3222"/>
                  </a:lnTo>
                  <a:lnTo>
                    <a:pt x="21600" y="4186"/>
                  </a:lnTo>
                  <a:lnTo>
                    <a:pt x="16742" y="4186"/>
                  </a:lnTo>
                  <a:lnTo>
                    <a:pt x="16742" y="13842"/>
                  </a:lnTo>
                  <a:lnTo>
                    <a:pt x="21600" y="13842"/>
                  </a:lnTo>
                  <a:lnTo>
                    <a:pt x="21600" y="14806"/>
                  </a:lnTo>
                  <a:lnTo>
                    <a:pt x="16742" y="14806"/>
                  </a:lnTo>
                  <a:lnTo>
                    <a:pt x="16742" y="21600"/>
                  </a:lnTo>
                  <a:lnTo>
                    <a:pt x="16200" y="21600"/>
                  </a:lnTo>
                  <a:lnTo>
                    <a:pt x="16200" y="14806"/>
                  </a:lnTo>
                  <a:lnTo>
                    <a:pt x="0" y="14806"/>
                  </a:lnTo>
                  <a:lnTo>
                    <a:pt x="0" y="13842"/>
                  </a:lnTo>
                  <a:lnTo>
                    <a:pt x="16200" y="13842"/>
                  </a:lnTo>
                  <a:close/>
                </a:path>
              </a:pathLst>
            </a:custGeom>
            <a:solidFill>
              <a:srgbClr val="FFFFFF"/>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341" name="Google Shape;187;p35" descr="Google Shape;187;p35"/>
            <p:cNvPicPr>
              <a:picLocks noChangeAspect="1"/>
            </p:cNvPicPr>
            <p:nvPr/>
          </p:nvPicPr>
          <p:blipFill>
            <a:blip r:embed="rId2">
              <a:extLst/>
            </a:blip>
            <a:stretch>
              <a:fillRect/>
            </a:stretch>
          </p:blipFill>
          <p:spPr>
            <a:xfrm>
              <a:off x="329136" y="9477248"/>
              <a:ext cx="2909823" cy="2402105"/>
            </a:xfrm>
            <a:prstGeom prst="rect">
              <a:avLst/>
            </a:prstGeom>
            <a:ln w="12700" cap="flat">
              <a:noFill/>
              <a:miter lim="400000"/>
            </a:ln>
            <a:effectLst/>
          </p:spPr>
        </p:pic>
      </p:grpSp>
      <p:sp>
        <p:nvSpPr>
          <p:cNvPr id="343" name="Title Text"/>
          <p:cNvSpPr txBox="1"/>
          <p:nvPr>
            <p:ph type="title"/>
          </p:nvPr>
        </p:nvSpPr>
        <p:spPr>
          <a:xfrm>
            <a:off x="2142064" y="1524000"/>
            <a:ext cx="13188269" cy="4927290"/>
          </a:xfrm>
          <a:prstGeom prst="rect">
            <a:avLst/>
          </a:prstGeom>
        </p:spPr>
        <p:txBody>
          <a:bodyPr lIns="0" tIns="0" rIns="0" bIns="0" anchor="b"/>
          <a:lstStyle>
            <a:lvl1pPr>
              <a:lnSpc>
                <a:spcPct val="86000"/>
              </a:lnSpc>
              <a:defRPr sz="11800">
                <a:solidFill>
                  <a:srgbClr val="FFFFFF"/>
                </a:solidFill>
                <a:latin typeface="Georgia"/>
                <a:ea typeface="Georgia"/>
                <a:cs typeface="Georgia"/>
                <a:sym typeface="Georgia"/>
              </a:defRPr>
            </a:lvl1pPr>
          </a:lstStyle>
          <a:p>
            <a:pPr/>
            <a:r>
              <a:t>Title Text</a:t>
            </a:r>
          </a:p>
        </p:txBody>
      </p:sp>
      <p:sp>
        <p:nvSpPr>
          <p:cNvPr id="344" name="Body Level One…"/>
          <p:cNvSpPr txBox="1"/>
          <p:nvPr>
            <p:ph type="body" sz="quarter" idx="1"/>
          </p:nvPr>
        </p:nvSpPr>
        <p:spPr>
          <a:xfrm>
            <a:off x="2142067" y="6797040"/>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45"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ines 3 Grey">
    <p:bg>
      <p:bgPr>
        <a:solidFill>
          <a:srgbClr val="464646"/>
        </a:solidFill>
      </p:bgPr>
    </p:bg>
    <p:spTree>
      <p:nvGrpSpPr>
        <p:cNvPr id="1" name=""/>
        <p:cNvGrpSpPr/>
        <p:nvPr/>
      </p:nvGrpSpPr>
      <p:grpSpPr>
        <a:xfrm>
          <a:off x="0" y="0"/>
          <a:ext cx="0" cy="0"/>
          <a:chOff x="0" y="0"/>
          <a:chExt cx="0" cy="0"/>
        </a:xfrm>
      </p:grpSpPr>
      <p:sp>
        <p:nvSpPr>
          <p:cNvPr id="352" name="Google Shape;191;p36"/>
          <p:cNvSpPr/>
          <p:nvPr/>
        </p:nvSpPr>
        <p:spPr>
          <a:xfrm>
            <a:off x="18152532" y="761999"/>
            <a:ext cx="4876801"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grpSp>
        <p:nvGrpSpPr>
          <p:cNvPr id="355" name="Google Shape;192;p36"/>
          <p:cNvGrpSpPr/>
          <p:nvPr/>
        </p:nvGrpSpPr>
        <p:grpSpPr>
          <a:xfrm>
            <a:off x="1354666" y="761999"/>
            <a:ext cx="21674667" cy="12192002"/>
            <a:chOff x="0" y="0"/>
            <a:chExt cx="21674666" cy="12192001"/>
          </a:xfrm>
        </p:grpSpPr>
        <p:sp>
          <p:nvSpPr>
            <p:cNvPr id="353" name="Google Shape;193;p36"/>
            <p:cNvSpPr/>
            <p:nvPr/>
          </p:nvSpPr>
          <p:spPr>
            <a:xfrm>
              <a:off x="0" y="0"/>
              <a:ext cx="21674667" cy="12192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16742" y="0"/>
                  </a:lnTo>
                  <a:lnTo>
                    <a:pt x="16742" y="3222"/>
                  </a:lnTo>
                  <a:lnTo>
                    <a:pt x="21600" y="3222"/>
                  </a:lnTo>
                  <a:lnTo>
                    <a:pt x="21600" y="4186"/>
                  </a:lnTo>
                  <a:lnTo>
                    <a:pt x="16742" y="4186"/>
                  </a:lnTo>
                  <a:lnTo>
                    <a:pt x="16742" y="13842"/>
                  </a:lnTo>
                  <a:lnTo>
                    <a:pt x="21600" y="13842"/>
                  </a:lnTo>
                  <a:lnTo>
                    <a:pt x="21600" y="14806"/>
                  </a:lnTo>
                  <a:lnTo>
                    <a:pt x="16742" y="14806"/>
                  </a:lnTo>
                  <a:lnTo>
                    <a:pt x="16742" y="21600"/>
                  </a:lnTo>
                  <a:lnTo>
                    <a:pt x="16200" y="21600"/>
                  </a:lnTo>
                  <a:lnTo>
                    <a:pt x="16200" y="14806"/>
                  </a:lnTo>
                  <a:lnTo>
                    <a:pt x="0" y="14806"/>
                  </a:lnTo>
                  <a:lnTo>
                    <a:pt x="0" y="13842"/>
                  </a:lnTo>
                  <a:lnTo>
                    <a:pt x="16200" y="13842"/>
                  </a:lnTo>
                  <a:close/>
                </a:path>
              </a:pathLst>
            </a:custGeom>
            <a:solidFill>
              <a:srgbClr val="FFFFFF"/>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354" name="Google Shape;194;p36" descr="Google Shape;194;p36"/>
            <p:cNvPicPr>
              <a:picLocks noChangeAspect="1"/>
            </p:cNvPicPr>
            <p:nvPr/>
          </p:nvPicPr>
          <p:blipFill>
            <a:blip r:embed="rId2">
              <a:extLst/>
            </a:blip>
            <a:stretch>
              <a:fillRect/>
            </a:stretch>
          </p:blipFill>
          <p:spPr>
            <a:xfrm>
              <a:off x="329136" y="9477248"/>
              <a:ext cx="2909823" cy="2402105"/>
            </a:xfrm>
            <a:prstGeom prst="rect">
              <a:avLst/>
            </a:prstGeom>
            <a:ln w="12700" cap="flat">
              <a:noFill/>
              <a:miter lim="400000"/>
            </a:ln>
            <a:effectLst/>
          </p:spPr>
        </p:pic>
      </p:grpSp>
      <p:sp>
        <p:nvSpPr>
          <p:cNvPr id="356" name="Title Text"/>
          <p:cNvSpPr txBox="1"/>
          <p:nvPr>
            <p:ph type="title"/>
          </p:nvPr>
        </p:nvSpPr>
        <p:spPr>
          <a:xfrm>
            <a:off x="2142064" y="1524000"/>
            <a:ext cx="13188269" cy="4927290"/>
          </a:xfrm>
          <a:prstGeom prst="rect">
            <a:avLst/>
          </a:prstGeom>
        </p:spPr>
        <p:txBody>
          <a:bodyPr lIns="0" tIns="0" rIns="0" bIns="0" anchor="b"/>
          <a:lstStyle>
            <a:lvl1pPr>
              <a:lnSpc>
                <a:spcPct val="85000"/>
              </a:lnSpc>
              <a:defRPr sz="11800">
                <a:solidFill>
                  <a:srgbClr val="FFFFFF"/>
                </a:solidFill>
                <a:latin typeface="Georgia"/>
                <a:ea typeface="Georgia"/>
                <a:cs typeface="Georgia"/>
                <a:sym typeface="Georgia"/>
              </a:defRPr>
            </a:lvl1pPr>
          </a:lstStyle>
          <a:p>
            <a:pPr/>
            <a:r>
              <a:t>Title Text</a:t>
            </a:r>
          </a:p>
        </p:txBody>
      </p:sp>
      <p:sp>
        <p:nvSpPr>
          <p:cNvPr id="357" name="Body Level One…"/>
          <p:cNvSpPr txBox="1"/>
          <p:nvPr>
            <p:ph type="body" sz="quarter" idx="1"/>
          </p:nvPr>
        </p:nvSpPr>
        <p:spPr>
          <a:xfrm>
            <a:off x="2142067" y="6797040"/>
            <a:ext cx="9730846"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58"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ogo Shape Orange">
    <p:spTree>
      <p:nvGrpSpPr>
        <p:cNvPr id="1" name=""/>
        <p:cNvGrpSpPr/>
        <p:nvPr/>
      </p:nvGrpSpPr>
      <p:grpSpPr>
        <a:xfrm>
          <a:off x="0" y="0"/>
          <a:ext cx="0" cy="0"/>
          <a:chOff x="0" y="0"/>
          <a:chExt cx="0" cy="0"/>
        </a:xfrm>
      </p:grpSpPr>
      <p:grpSp>
        <p:nvGrpSpPr>
          <p:cNvPr id="367" name="Google Shape;198;p37"/>
          <p:cNvGrpSpPr/>
          <p:nvPr/>
        </p:nvGrpSpPr>
        <p:grpSpPr>
          <a:xfrm>
            <a:off x="1354665" y="761999"/>
            <a:ext cx="15847297" cy="12192004"/>
            <a:chOff x="0" y="0"/>
            <a:chExt cx="15847296" cy="12192003"/>
          </a:xfrm>
        </p:grpSpPr>
        <p:sp>
          <p:nvSpPr>
            <p:cNvPr id="365" name="Google Shape;199;p37"/>
            <p:cNvSpPr/>
            <p:nvPr/>
          </p:nvSpPr>
          <p:spPr>
            <a:xfrm>
              <a:off x="-1" y="-1"/>
              <a:ext cx="15847297" cy="1219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55" y="0"/>
                  </a:moveTo>
                  <a:lnTo>
                    <a:pt x="12526" y="0"/>
                  </a:lnTo>
                  <a:lnTo>
                    <a:pt x="12526" y="2410"/>
                  </a:lnTo>
                  <a:lnTo>
                    <a:pt x="14387" y="2410"/>
                  </a:lnTo>
                  <a:lnTo>
                    <a:pt x="14387" y="6165"/>
                  </a:lnTo>
                  <a:lnTo>
                    <a:pt x="19192" y="6165"/>
                  </a:lnTo>
                  <a:lnTo>
                    <a:pt x="19192" y="15430"/>
                  </a:lnTo>
                  <a:lnTo>
                    <a:pt x="21600" y="15430"/>
                  </a:lnTo>
                  <a:lnTo>
                    <a:pt x="21600" y="21600"/>
                  </a:lnTo>
                  <a:lnTo>
                    <a:pt x="3055" y="21600"/>
                  </a:lnTo>
                  <a:lnTo>
                    <a:pt x="3055" y="21600"/>
                  </a:lnTo>
                  <a:lnTo>
                    <a:pt x="0" y="21600"/>
                  </a:lnTo>
                  <a:lnTo>
                    <a:pt x="0" y="0"/>
                  </a:lnTo>
                  <a:lnTo>
                    <a:pt x="3055" y="0"/>
                  </a:lnTo>
                  <a:close/>
                </a:path>
              </a:pathLst>
            </a:custGeom>
            <a:solidFill>
              <a:srgbClr val="D04A02"/>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366" name="Google Shape;200;p37" descr="Google Shape;200;p37"/>
            <p:cNvPicPr>
              <a:picLocks noChangeAspect="1"/>
            </p:cNvPicPr>
            <p:nvPr/>
          </p:nvPicPr>
          <p:blipFill>
            <a:blip r:embed="rId2">
              <a:extLst/>
            </a:blip>
            <a:stretch>
              <a:fillRect/>
            </a:stretch>
          </p:blipFill>
          <p:spPr>
            <a:xfrm>
              <a:off x="329136" y="9477250"/>
              <a:ext cx="2909824" cy="2402104"/>
            </a:xfrm>
            <a:prstGeom prst="rect">
              <a:avLst/>
            </a:prstGeom>
            <a:ln w="12700" cap="flat">
              <a:noFill/>
              <a:miter lim="400000"/>
            </a:ln>
            <a:effectLst/>
          </p:spPr>
        </p:pic>
      </p:grpSp>
      <p:sp>
        <p:nvSpPr>
          <p:cNvPr id="368" name="Title Text"/>
          <p:cNvSpPr txBox="1"/>
          <p:nvPr>
            <p:ph type="title"/>
          </p:nvPr>
        </p:nvSpPr>
        <p:spPr>
          <a:xfrm>
            <a:off x="2142067" y="2546194"/>
            <a:ext cx="9348979" cy="4312179"/>
          </a:xfrm>
          <a:prstGeom prst="rect">
            <a:avLst/>
          </a:prstGeom>
        </p:spPr>
        <p:txBody>
          <a:bodyPr lIns="0" tIns="0" rIns="0" bIns="0"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369" name="Body Level One…"/>
          <p:cNvSpPr txBox="1"/>
          <p:nvPr>
            <p:ph type="body" sz="quarter" idx="1"/>
          </p:nvPr>
        </p:nvSpPr>
        <p:spPr>
          <a:xfrm>
            <a:off x="2142069" y="7426959"/>
            <a:ext cx="9348979"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70"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ogo Shape Red">
    <p:spTree>
      <p:nvGrpSpPr>
        <p:cNvPr id="1" name=""/>
        <p:cNvGrpSpPr/>
        <p:nvPr/>
      </p:nvGrpSpPr>
      <p:grpSpPr>
        <a:xfrm>
          <a:off x="0" y="0"/>
          <a:ext cx="0" cy="0"/>
          <a:chOff x="0" y="0"/>
          <a:chExt cx="0" cy="0"/>
        </a:xfrm>
      </p:grpSpPr>
      <p:grpSp>
        <p:nvGrpSpPr>
          <p:cNvPr id="379" name="Google Shape;204;p38"/>
          <p:cNvGrpSpPr/>
          <p:nvPr/>
        </p:nvGrpSpPr>
        <p:grpSpPr>
          <a:xfrm>
            <a:off x="1354665" y="761999"/>
            <a:ext cx="15847297" cy="12192004"/>
            <a:chOff x="0" y="0"/>
            <a:chExt cx="15847296" cy="12192003"/>
          </a:xfrm>
        </p:grpSpPr>
        <p:sp>
          <p:nvSpPr>
            <p:cNvPr id="377" name="Google Shape;205;p38"/>
            <p:cNvSpPr/>
            <p:nvPr/>
          </p:nvSpPr>
          <p:spPr>
            <a:xfrm>
              <a:off x="-1" y="-1"/>
              <a:ext cx="15847297" cy="1219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55" y="0"/>
                  </a:moveTo>
                  <a:lnTo>
                    <a:pt x="12526" y="0"/>
                  </a:lnTo>
                  <a:lnTo>
                    <a:pt x="12526" y="2410"/>
                  </a:lnTo>
                  <a:lnTo>
                    <a:pt x="14387" y="2410"/>
                  </a:lnTo>
                  <a:lnTo>
                    <a:pt x="14387" y="6165"/>
                  </a:lnTo>
                  <a:lnTo>
                    <a:pt x="19192" y="6165"/>
                  </a:lnTo>
                  <a:lnTo>
                    <a:pt x="19192" y="15430"/>
                  </a:lnTo>
                  <a:lnTo>
                    <a:pt x="21600" y="15430"/>
                  </a:lnTo>
                  <a:lnTo>
                    <a:pt x="21600" y="21600"/>
                  </a:lnTo>
                  <a:lnTo>
                    <a:pt x="3055" y="21600"/>
                  </a:lnTo>
                  <a:lnTo>
                    <a:pt x="3055" y="21600"/>
                  </a:lnTo>
                  <a:lnTo>
                    <a:pt x="0" y="21600"/>
                  </a:lnTo>
                  <a:lnTo>
                    <a:pt x="0" y="0"/>
                  </a:lnTo>
                  <a:lnTo>
                    <a:pt x="3055" y="0"/>
                  </a:lnTo>
                  <a:close/>
                </a:path>
              </a:pathLst>
            </a:custGeom>
            <a:solidFill>
              <a:srgbClr val="E0301E"/>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378" name="Google Shape;206;p38" descr="Google Shape;206;p38"/>
            <p:cNvPicPr>
              <a:picLocks noChangeAspect="1"/>
            </p:cNvPicPr>
            <p:nvPr/>
          </p:nvPicPr>
          <p:blipFill>
            <a:blip r:embed="rId2">
              <a:extLst/>
            </a:blip>
            <a:stretch>
              <a:fillRect/>
            </a:stretch>
          </p:blipFill>
          <p:spPr>
            <a:xfrm>
              <a:off x="329136" y="9477250"/>
              <a:ext cx="2909824" cy="2402104"/>
            </a:xfrm>
            <a:prstGeom prst="rect">
              <a:avLst/>
            </a:prstGeom>
            <a:ln w="12700" cap="flat">
              <a:noFill/>
              <a:miter lim="400000"/>
            </a:ln>
            <a:effectLst/>
          </p:spPr>
        </p:pic>
      </p:grpSp>
      <p:sp>
        <p:nvSpPr>
          <p:cNvPr id="380" name="Title Text"/>
          <p:cNvSpPr txBox="1"/>
          <p:nvPr>
            <p:ph type="title"/>
          </p:nvPr>
        </p:nvSpPr>
        <p:spPr>
          <a:xfrm>
            <a:off x="2142067" y="2546194"/>
            <a:ext cx="9348979" cy="4312179"/>
          </a:xfrm>
          <a:prstGeom prst="rect">
            <a:avLst/>
          </a:prstGeom>
        </p:spPr>
        <p:txBody>
          <a:bodyPr lIns="0" tIns="0" rIns="0" bIns="0"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381" name="Body Level One…"/>
          <p:cNvSpPr txBox="1"/>
          <p:nvPr>
            <p:ph type="body" sz="quarter" idx="1"/>
          </p:nvPr>
        </p:nvSpPr>
        <p:spPr>
          <a:xfrm>
            <a:off x="2142069" y="7426959"/>
            <a:ext cx="9348979"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82"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ogo Shape Grey">
    <p:spTree>
      <p:nvGrpSpPr>
        <p:cNvPr id="1" name=""/>
        <p:cNvGrpSpPr/>
        <p:nvPr/>
      </p:nvGrpSpPr>
      <p:grpSpPr>
        <a:xfrm>
          <a:off x="0" y="0"/>
          <a:ext cx="0" cy="0"/>
          <a:chOff x="0" y="0"/>
          <a:chExt cx="0" cy="0"/>
        </a:xfrm>
      </p:grpSpPr>
      <p:grpSp>
        <p:nvGrpSpPr>
          <p:cNvPr id="391" name="Google Shape;210;p39"/>
          <p:cNvGrpSpPr/>
          <p:nvPr/>
        </p:nvGrpSpPr>
        <p:grpSpPr>
          <a:xfrm>
            <a:off x="1354665" y="761999"/>
            <a:ext cx="15847297" cy="12192004"/>
            <a:chOff x="0" y="0"/>
            <a:chExt cx="15847296" cy="12192003"/>
          </a:xfrm>
        </p:grpSpPr>
        <p:sp>
          <p:nvSpPr>
            <p:cNvPr id="389" name="Google Shape;211;p39"/>
            <p:cNvSpPr/>
            <p:nvPr/>
          </p:nvSpPr>
          <p:spPr>
            <a:xfrm>
              <a:off x="-1" y="-1"/>
              <a:ext cx="15847297" cy="1219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55" y="0"/>
                  </a:moveTo>
                  <a:lnTo>
                    <a:pt x="12526" y="0"/>
                  </a:lnTo>
                  <a:lnTo>
                    <a:pt x="12526" y="2410"/>
                  </a:lnTo>
                  <a:lnTo>
                    <a:pt x="14387" y="2410"/>
                  </a:lnTo>
                  <a:lnTo>
                    <a:pt x="14387" y="6165"/>
                  </a:lnTo>
                  <a:lnTo>
                    <a:pt x="19192" y="6165"/>
                  </a:lnTo>
                  <a:lnTo>
                    <a:pt x="19192" y="15430"/>
                  </a:lnTo>
                  <a:lnTo>
                    <a:pt x="21600" y="15430"/>
                  </a:lnTo>
                  <a:lnTo>
                    <a:pt x="21600" y="21600"/>
                  </a:lnTo>
                  <a:lnTo>
                    <a:pt x="3055" y="21600"/>
                  </a:lnTo>
                  <a:lnTo>
                    <a:pt x="3055" y="21600"/>
                  </a:lnTo>
                  <a:lnTo>
                    <a:pt x="0" y="21600"/>
                  </a:lnTo>
                  <a:lnTo>
                    <a:pt x="0" y="0"/>
                  </a:lnTo>
                  <a:lnTo>
                    <a:pt x="3055" y="0"/>
                  </a:lnTo>
                  <a:close/>
                </a:path>
              </a:pathLst>
            </a:custGeom>
            <a:solidFill>
              <a:srgbClr val="464646"/>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390" name="Google Shape;212;p39" descr="Google Shape;212;p39"/>
            <p:cNvPicPr>
              <a:picLocks noChangeAspect="1"/>
            </p:cNvPicPr>
            <p:nvPr/>
          </p:nvPicPr>
          <p:blipFill>
            <a:blip r:embed="rId2">
              <a:extLst/>
            </a:blip>
            <a:stretch>
              <a:fillRect/>
            </a:stretch>
          </p:blipFill>
          <p:spPr>
            <a:xfrm>
              <a:off x="329136" y="9477250"/>
              <a:ext cx="2909824" cy="2402104"/>
            </a:xfrm>
            <a:prstGeom prst="rect">
              <a:avLst/>
            </a:prstGeom>
            <a:ln w="12700" cap="flat">
              <a:noFill/>
              <a:miter lim="400000"/>
            </a:ln>
            <a:effectLst/>
          </p:spPr>
        </p:pic>
      </p:grpSp>
      <p:sp>
        <p:nvSpPr>
          <p:cNvPr id="392" name="Title Text"/>
          <p:cNvSpPr txBox="1"/>
          <p:nvPr>
            <p:ph type="title"/>
          </p:nvPr>
        </p:nvSpPr>
        <p:spPr>
          <a:xfrm>
            <a:off x="2142067" y="2556106"/>
            <a:ext cx="9348979" cy="4301513"/>
          </a:xfrm>
          <a:prstGeom prst="rect">
            <a:avLst/>
          </a:prstGeom>
        </p:spPr>
        <p:txBody>
          <a:bodyPr lIns="0" tIns="0" rIns="0" bIns="0"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393" name="Body Level One…"/>
          <p:cNvSpPr txBox="1"/>
          <p:nvPr>
            <p:ph type="body" sz="quarter" idx="1"/>
          </p:nvPr>
        </p:nvSpPr>
        <p:spPr>
          <a:xfrm>
            <a:off x="2142069" y="7426959"/>
            <a:ext cx="9348979"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94"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Split">
    <p:spTree>
      <p:nvGrpSpPr>
        <p:cNvPr id="1" name=""/>
        <p:cNvGrpSpPr/>
        <p:nvPr/>
      </p:nvGrpSpPr>
      <p:grpSpPr>
        <a:xfrm>
          <a:off x="0" y="0"/>
          <a:ext cx="0" cy="0"/>
          <a:chOff x="0" y="0"/>
          <a:chExt cx="0" cy="0"/>
        </a:xfrm>
      </p:grpSpPr>
      <p:sp>
        <p:nvSpPr>
          <p:cNvPr id="401" name="Google Shape;216;p40"/>
          <p:cNvSpPr/>
          <p:nvPr/>
        </p:nvSpPr>
        <p:spPr>
          <a:xfrm>
            <a:off x="10837333" y="761999"/>
            <a:ext cx="12192002"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402" name="Title Text"/>
          <p:cNvSpPr txBox="1"/>
          <p:nvPr>
            <p:ph type="title"/>
          </p:nvPr>
        </p:nvSpPr>
        <p:spPr>
          <a:xfrm>
            <a:off x="2142069" y="2096911"/>
            <a:ext cx="8311468" cy="4760890"/>
          </a:xfrm>
          <a:prstGeom prst="rect">
            <a:avLst/>
          </a:prstGeom>
        </p:spPr>
        <p:txBody>
          <a:bodyPr lIns="0" tIns="0" rIns="0" bIns="0" anchor="b"/>
          <a:lstStyle>
            <a:lvl1pPr>
              <a:lnSpc>
                <a:spcPct val="85000"/>
              </a:lnSpc>
              <a:defRPr sz="8600">
                <a:latin typeface="Georgia"/>
                <a:ea typeface="Georgia"/>
                <a:cs typeface="Georgia"/>
                <a:sym typeface="Georgia"/>
              </a:defRPr>
            </a:lvl1pPr>
          </a:lstStyle>
          <a:p>
            <a:pPr/>
            <a:r>
              <a:t>Title Text</a:t>
            </a:r>
          </a:p>
        </p:txBody>
      </p:sp>
      <p:sp>
        <p:nvSpPr>
          <p:cNvPr id="403" name="Body Level One…"/>
          <p:cNvSpPr txBox="1"/>
          <p:nvPr>
            <p:ph type="body" sz="quarter" idx="1"/>
          </p:nvPr>
        </p:nvSpPr>
        <p:spPr>
          <a:xfrm>
            <a:off x="2142067" y="7800848"/>
            <a:ext cx="8311468" cy="1056712"/>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000000"/>
                </a:solidFill>
              </a:defRPr>
            </a:lvl1pPr>
            <a:lvl2pPr marL="812800" indent="-203200">
              <a:lnSpc>
                <a:spcPct val="100000"/>
              </a:lnSpc>
              <a:buClrTx/>
              <a:buSzTx/>
              <a:buFontTx/>
              <a:buNone/>
              <a:defRPr sz="3000">
                <a:solidFill>
                  <a:srgbClr val="000000"/>
                </a:solidFill>
              </a:defRPr>
            </a:lvl2pPr>
            <a:lvl3pPr marL="812800" indent="254000">
              <a:lnSpc>
                <a:spcPct val="100000"/>
              </a:lnSpc>
              <a:buClrTx/>
              <a:buSzTx/>
              <a:buFontTx/>
              <a:buNone/>
              <a:defRPr sz="3000">
                <a:solidFill>
                  <a:srgbClr val="000000"/>
                </a:solidFill>
              </a:defRPr>
            </a:lvl3pPr>
            <a:lvl4pPr marL="812800" indent="711200">
              <a:lnSpc>
                <a:spcPct val="100000"/>
              </a:lnSpc>
              <a:buClrTx/>
              <a:buSzTx/>
              <a:buFontTx/>
              <a:buNone/>
              <a:defRPr sz="3000">
                <a:solidFill>
                  <a:srgbClr val="000000"/>
                </a:solidFill>
              </a:defRPr>
            </a:lvl4pPr>
            <a:lvl5pPr marL="812800" indent="1168400">
              <a:lnSpc>
                <a:spcPct val="100000"/>
              </a:lnSpc>
              <a:buClrTx/>
              <a:buSzTx/>
              <a:buFontTx/>
              <a:buNone/>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pic>
        <p:nvPicPr>
          <p:cNvPr id="404" name="Google Shape;221;p40" descr="Google Shape;221;p40"/>
          <p:cNvPicPr>
            <a:picLocks noChangeAspect="1"/>
          </p:cNvPicPr>
          <p:nvPr/>
        </p:nvPicPr>
        <p:blipFill>
          <a:blip r:embed="rId2">
            <a:extLst/>
          </a:blip>
          <a:stretch>
            <a:fillRect/>
          </a:stretch>
        </p:blipFill>
        <p:spPr>
          <a:xfrm>
            <a:off x="1683801" y="10239248"/>
            <a:ext cx="2909827" cy="2402106"/>
          </a:xfrm>
          <a:prstGeom prst="rect">
            <a:avLst/>
          </a:prstGeom>
          <a:ln w="12700">
            <a:miter lim="400000"/>
          </a:ln>
        </p:spPr>
      </p:pic>
      <p:sp>
        <p:nvSpPr>
          <p:cNvPr id="405"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412"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413"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414"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415"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416"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p>
            <a:pPr/>
            <a:r>
              <a:t>Title Text</a:t>
            </a:r>
          </a:p>
        </p:txBody>
      </p:sp>
      <p:sp>
        <p:nvSpPr>
          <p:cNvPr id="38" name="Body Level One…"/>
          <p:cNvSpPr txBox="1"/>
          <p:nvPr>
            <p:ph type="body" sz="half" idx="1"/>
          </p:nvPr>
        </p:nvSpPr>
        <p:spPr>
          <a:xfrm>
            <a:off x="2093510" y="3493792"/>
            <a:ext cx="9481246" cy="8098135"/>
          </a:xfrm>
          <a:prstGeom prst="rect">
            <a:avLst/>
          </a:prstGeom>
        </p:spPr>
        <p:txBody>
          <a:bodyPr>
            <a:normAutofit fontScale="100000" lnSpcReduction="0"/>
          </a:bodyPr>
          <a:lstStyle>
            <a:lvl1pPr marL="956128" indent="-816428">
              <a:buSzPts val="3600"/>
              <a:defRPr sz="3600"/>
            </a:lvl1pPr>
            <a:lvl2pPr marL="1524000" indent="-914400">
              <a:buSzPts val="3600"/>
              <a:defRPr sz="3600"/>
            </a:lvl2pPr>
            <a:lvl3pPr marL="1981200" indent="-914400">
              <a:buSzPts val="3600"/>
              <a:defRPr sz="3600"/>
            </a:lvl3pPr>
            <a:lvl4pPr marL="2438400" indent="-914400">
              <a:buSzPts val="3600"/>
              <a:defRPr sz="3600"/>
            </a:lvl4pPr>
            <a:lvl5pPr marL="2895600" indent="-914400">
              <a:buSzPts val="3600"/>
              <a:defRPr sz="3600"/>
            </a:lvl5pPr>
          </a:lstStyle>
          <a:p>
            <a:pPr/>
            <a:r>
              <a:t>Body Level One</a:t>
            </a:r>
          </a:p>
          <a:p>
            <a:pPr lvl="1"/>
            <a:r>
              <a:t>Body Level Two</a:t>
            </a:r>
          </a:p>
          <a:p>
            <a:pPr lvl="2"/>
            <a:r>
              <a:t>Body Level Three</a:t>
            </a:r>
          </a:p>
          <a:p>
            <a:pPr lvl="3"/>
            <a:r>
              <a:t>Body Level Four</a:t>
            </a:r>
          </a:p>
          <a:p>
            <a:pPr lvl="4"/>
            <a:r>
              <a:t>Body Level Five</a:t>
            </a:r>
          </a:p>
        </p:txBody>
      </p:sp>
      <p:sp>
        <p:nvSpPr>
          <p:cNvPr id="39" name="Google Shape;23;p5"/>
          <p:cNvSpPr txBox="1"/>
          <p:nvPr>
            <p:ph type="body" sz="half" idx="21"/>
          </p:nvPr>
        </p:nvSpPr>
        <p:spPr>
          <a:xfrm>
            <a:off x="12809244" y="3493792"/>
            <a:ext cx="9481246" cy="8098135"/>
          </a:xfrm>
          <a:prstGeom prst="rect">
            <a:avLst/>
          </a:prstGeom>
        </p:spPr>
        <p:txBody>
          <a:bodyPr>
            <a:normAutofit fontScale="100000" lnSpcReduction="0"/>
          </a:bodyPr>
          <a:lstStyle/>
          <a:p>
            <a:pPr marL="956128" indent="-816428">
              <a:buSzPts val="3600"/>
              <a:defRPr sz="3600"/>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Orange">
    <p:bg>
      <p:bgPr>
        <a:solidFill>
          <a:srgbClr val="D04A02"/>
        </a:solidFill>
      </p:bgPr>
    </p:bg>
    <p:spTree>
      <p:nvGrpSpPr>
        <p:cNvPr id="1" name=""/>
        <p:cNvGrpSpPr/>
        <p:nvPr/>
      </p:nvGrpSpPr>
      <p:grpSpPr>
        <a:xfrm>
          <a:off x="0" y="0"/>
          <a:ext cx="0" cy="0"/>
          <a:chOff x="0" y="0"/>
          <a:chExt cx="0" cy="0"/>
        </a:xfrm>
      </p:grpSpPr>
      <p:sp>
        <p:nvSpPr>
          <p:cNvPr id="423" name="Title Text"/>
          <p:cNvSpPr txBox="1"/>
          <p:nvPr>
            <p:ph type="title"/>
          </p:nvPr>
        </p:nvSpPr>
        <p:spPr>
          <a:xfrm>
            <a:off x="10157180" y="4501446"/>
            <a:ext cx="8776535" cy="4558935"/>
          </a:xfrm>
          <a:prstGeom prst="rect">
            <a:avLst/>
          </a:prstGeom>
        </p:spPr>
        <p:txBody>
          <a:bodyPr lIns="0" tIns="0" rIns="0" bIns="0"/>
          <a:lstStyle>
            <a:lvl1pPr>
              <a:lnSpc>
                <a:spcPct val="85000"/>
              </a:lnSpc>
              <a:defRPr sz="7800">
                <a:solidFill>
                  <a:srgbClr val="FFFFFF"/>
                </a:solidFill>
              </a:defRPr>
            </a:lvl1pPr>
          </a:lstStyle>
          <a:p>
            <a:pPr/>
            <a:r>
              <a:t>Title Text</a:t>
            </a:r>
          </a:p>
        </p:txBody>
      </p:sp>
      <p:sp>
        <p:nvSpPr>
          <p:cNvPr id="424" name="Body Level One…"/>
          <p:cNvSpPr txBox="1"/>
          <p:nvPr>
            <p:ph type="body" sz="half" idx="1"/>
          </p:nvPr>
        </p:nvSpPr>
        <p:spPr>
          <a:xfrm>
            <a:off x="2142064" y="761999"/>
            <a:ext cx="7724090" cy="12192002"/>
          </a:xfrm>
          <a:prstGeom prst="rect">
            <a:avLst/>
          </a:prstGeom>
        </p:spPr>
        <p:txBody>
          <a:bodyPr lIns="0" tIns="0" rIns="0" bIns="0" anchor="ctr">
            <a:normAutofit fontScale="100000" lnSpcReduction="0"/>
          </a:bodyPr>
          <a:lstStyle>
            <a:lvl1pPr marL="812800" indent="-660400">
              <a:lnSpc>
                <a:spcPct val="95000"/>
              </a:lnSpc>
              <a:buClrTx/>
              <a:buSzTx/>
              <a:buFontTx/>
              <a:buNone/>
              <a:defRPr sz="129800">
                <a:solidFill>
                  <a:srgbClr val="FFFFFF"/>
                </a:solidFill>
              </a:defRPr>
            </a:lvl1pPr>
            <a:lvl2pPr marL="812800" indent="-203200">
              <a:lnSpc>
                <a:spcPct val="95000"/>
              </a:lnSpc>
              <a:buClrTx/>
              <a:buSzTx/>
              <a:buFontTx/>
              <a:buNone/>
              <a:defRPr sz="129800">
                <a:solidFill>
                  <a:srgbClr val="FFFFFF"/>
                </a:solidFill>
              </a:defRPr>
            </a:lvl2pPr>
            <a:lvl3pPr marL="812800" indent="254000">
              <a:lnSpc>
                <a:spcPct val="95000"/>
              </a:lnSpc>
              <a:buClrTx/>
              <a:buSzTx/>
              <a:buFontTx/>
              <a:buNone/>
              <a:defRPr sz="129800">
                <a:solidFill>
                  <a:srgbClr val="FFFFFF"/>
                </a:solidFill>
              </a:defRPr>
            </a:lvl3pPr>
            <a:lvl4pPr marL="812800" indent="711200">
              <a:lnSpc>
                <a:spcPct val="95000"/>
              </a:lnSpc>
              <a:buClrTx/>
              <a:buSzTx/>
              <a:buFontTx/>
              <a:buNone/>
              <a:defRPr sz="129800">
                <a:solidFill>
                  <a:srgbClr val="FFFFFF"/>
                </a:solidFill>
              </a:defRPr>
            </a:lvl4pPr>
            <a:lvl5pPr marL="812800" indent="1168400">
              <a:lnSpc>
                <a:spcPct val="95000"/>
              </a:lnSpc>
              <a:buClrTx/>
              <a:buSzTx/>
              <a:buFontTx/>
              <a:buNone/>
              <a:defRPr sz="129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25"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Red">
    <p:bg>
      <p:bgPr>
        <a:solidFill>
          <a:srgbClr val="E0301E"/>
        </a:solidFill>
      </p:bgPr>
    </p:bg>
    <p:spTree>
      <p:nvGrpSpPr>
        <p:cNvPr id="1" name=""/>
        <p:cNvGrpSpPr/>
        <p:nvPr/>
      </p:nvGrpSpPr>
      <p:grpSpPr>
        <a:xfrm>
          <a:off x="0" y="0"/>
          <a:ext cx="0" cy="0"/>
          <a:chOff x="0" y="0"/>
          <a:chExt cx="0" cy="0"/>
        </a:xfrm>
      </p:grpSpPr>
      <p:sp>
        <p:nvSpPr>
          <p:cNvPr id="432" name="Title Text"/>
          <p:cNvSpPr txBox="1"/>
          <p:nvPr>
            <p:ph type="title"/>
          </p:nvPr>
        </p:nvSpPr>
        <p:spPr>
          <a:xfrm>
            <a:off x="10157180" y="4501446"/>
            <a:ext cx="8776535" cy="4558935"/>
          </a:xfrm>
          <a:prstGeom prst="rect">
            <a:avLst/>
          </a:prstGeom>
        </p:spPr>
        <p:txBody>
          <a:bodyPr lIns="0" tIns="0" rIns="0" bIns="0"/>
          <a:lstStyle>
            <a:lvl1pPr>
              <a:lnSpc>
                <a:spcPct val="85000"/>
              </a:lnSpc>
              <a:defRPr sz="7800">
                <a:solidFill>
                  <a:srgbClr val="FFFFFF"/>
                </a:solidFill>
              </a:defRPr>
            </a:lvl1pPr>
          </a:lstStyle>
          <a:p>
            <a:pPr/>
            <a:r>
              <a:t>Title Text</a:t>
            </a:r>
          </a:p>
        </p:txBody>
      </p:sp>
      <p:sp>
        <p:nvSpPr>
          <p:cNvPr id="433" name="Body Level One…"/>
          <p:cNvSpPr txBox="1"/>
          <p:nvPr>
            <p:ph type="body" sz="half" idx="1"/>
          </p:nvPr>
        </p:nvSpPr>
        <p:spPr>
          <a:xfrm>
            <a:off x="2142064" y="761999"/>
            <a:ext cx="7724090" cy="12192002"/>
          </a:xfrm>
          <a:prstGeom prst="rect">
            <a:avLst/>
          </a:prstGeom>
        </p:spPr>
        <p:txBody>
          <a:bodyPr lIns="0" tIns="0" rIns="0" bIns="0" anchor="ctr">
            <a:normAutofit fontScale="100000" lnSpcReduction="0"/>
          </a:bodyPr>
          <a:lstStyle>
            <a:lvl1pPr marL="812800" indent="-660400">
              <a:lnSpc>
                <a:spcPct val="95000"/>
              </a:lnSpc>
              <a:buClrTx/>
              <a:buSzTx/>
              <a:buFontTx/>
              <a:buNone/>
              <a:defRPr sz="129800">
                <a:solidFill>
                  <a:srgbClr val="FFFFFF"/>
                </a:solidFill>
              </a:defRPr>
            </a:lvl1pPr>
            <a:lvl2pPr marL="812800" indent="-203200">
              <a:lnSpc>
                <a:spcPct val="95000"/>
              </a:lnSpc>
              <a:buClrTx/>
              <a:buSzTx/>
              <a:buFontTx/>
              <a:buNone/>
              <a:defRPr sz="129800">
                <a:solidFill>
                  <a:srgbClr val="FFFFFF"/>
                </a:solidFill>
              </a:defRPr>
            </a:lvl2pPr>
            <a:lvl3pPr marL="812800" indent="254000">
              <a:lnSpc>
                <a:spcPct val="95000"/>
              </a:lnSpc>
              <a:buClrTx/>
              <a:buSzTx/>
              <a:buFontTx/>
              <a:buNone/>
              <a:defRPr sz="129800">
                <a:solidFill>
                  <a:srgbClr val="FFFFFF"/>
                </a:solidFill>
              </a:defRPr>
            </a:lvl3pPr>
            <a:lvl4pPr marL="812800" indent="711200">
              <a:lnSpc>
                <a:spcPct val="95000"/>
              </a:lnSpc>
              <a:buClrTx/>
              <a:buSzTx/>
              <a:buFontTx/>
              <a:buNone/>
              <a:defRPr sz="129800">
                <a:solidFill>
                  <a:srgbClr val="FFFFFF"/>
                </a:solidFill>
              </a:defRPr>
            </a:lvl4pPr>
            <a:lvl5pPr marL="812800" indent="1168400">
              <a:lnSpc>
                <a:spcPct val="95000"/>
              </a:lnSpc>
              <a:buClrTx/>
              <a:buSzTx/>
              <a:buFontTx/>
              <a:buNone/>
              <a:defRPr sz="129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34"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Grey">
    <p:bg>
      <p:bgPr>
        <a:solidFill>
          <a:srgbClr val="464646"/>
        </a:solidFill>
      </p:bgPr>
    </p:bg>
    <p:spTree>
      <p:nvGrpSpPr>
        <p:cNvPr id="1" name=""/>
        <p:cNvGrpSpPr/>
        <p:nvPr/>
      </p:nvGrpSpPr>
      <p:grpSpPr>
        <a:xfrm>
          <a:off x="0" y="0"/>
          <a:ext cx="0" cy="0"/>
          <a:chOff x="0" y="0"/>
          <a:chExt cx="0" cy="0"/>
        </a:xfrm>
      </p:grpSpPr>
      <p:sp>
        <p:nvSpPr>
          <p:cNvPr id="441" name="Title Text"/>
          <p:cNvSpPr txBox="1"/>
          <p:nvPr>
            <p:ph type="title"/>
          </p:nvPr>
        </p:nvSpPr>
        <p:spPr>
          <a:xfrm>
            <a:off x="10157180" y="4501446"/>
            <a:ext cx="8776535" cy="4558935"/>
          </a:xfrm>
          <a:prstGeom prst="rect">
            <a:avLst/>
          </a:prstGeom>
        </p:spPr>
        <p:txBody>
          <a:bodyPr lIns="0" tIns="0" rIns="0" bIns="0"/>
          <a:lstStyle>
            <a:lvl1pPr>
              <a:lnSpc>
                <a:spcPct val="85000"/>
              </a:lnSpc>
              <a:defRPr sz="7800">
                <a:solidFill>
                  <a:srgbClr val="FFFFFF"/>
                </a:solidFill>
              </a:defRPr>
            </a:lvl1pPr>
          </a:lstStyle>
          <a:p>
            <a:pPr/>
            <a:r>
              <a:t>Title Text</a:t>
            </a:r>
          </a:p>
        </p:txBody>
      </p:sp>
      <p:sp>
        <p:nvSpPr>
          <p:cNvPr id="442" name="Body Level One…"/>
          <p:cNvSpPr txBox="1"/>
          <p:nvPr>
            <p:ph type="body" sz="half" idx="1"/>
          </p:nvPr>
        </p:nvSpPr>
        <p:spPr>
          <a:xfrm>
            <a:off x="2142064" y="761999"/>
            <a:ext cx="7724090" cy="12192002"/>
          </a:xfrm>
          <a:prstGeom prst="rect">
            <a:avLst/>
          </a:prstGeom>
        </p:spPr>
        <p:txBody>
          <a:bodyPr lIns="0" tIns="0" rIns="0" bIns="0" anchor="ctr">
            <a:normAutofit fontScale="100000" lnSpcReduction="0"/>
          </a:bodyPr>
          <a:lstStyle>
            <a:lvl1pPr marL="812800" indent="-660400">
              <a:lnSpc>
                <a:spcPct val="95000"/>
              </a:lnSpc>
              <a:buClrTx/>
              <a:buSzTx/>
              <a:buFontTx/>
              <a:buNone/>
              <a:defRPr sz="129800">
                <a:solidFill>
                  <a:srgbClr val="FFFFFF"/>
                </a:solidFill>
              </a:defRPr>
            </a:lvl1pPr>
            <a:lvl2pPr marL="812800" indent="-203200">
              <a:lnSpc>
                <a:spcPct val="95000"/>
              </a:lnSpc>
              <a:buClrTx/>
              <a:buSzTx/>
              <a:buFontTx/>
              <a:buNone/>
              <a:defRPr sz="129800">
                <a:solidFill>
                  <a:srgbClr val="FFFFFF"/>
                </a:solidFill>
              </a:defRPr>
            </a:lvl2pPr>
            <a:lvl3pPr marL="812800" indent="254000">
              <a:lnSpc>
                <a:spcPct val="95000"/>
              </a:lnSpc>
              <a:buClrTx/>
              <a:buSzTx/>
              <a:buFontTx/>
              <a:buNone/>
              <a:defRPr sz="129800">
                <a:solidFill>
                  <a:srgbClr val="FFFFFF"/>
                </a:solidFill>
              </a:defRPr>
            </a:lvl3pPr>
            <a:lvl4pPr marL="812800" indent="711200">
              <a:lnSpc>
                <a:spcPct val="95000"/>
              </a:lnSpc>
              <a:buClrTx/>
              <a:buSzTx/>
              <a:buFontTx/>
              <a:buNone/>
              <a:defRPr sz="129800">
                <a:solidFill>
                  <a:srgbClr val="FFFFFF"/>
                </a:solidFill>
              </a:defRPr>
            </a:lvl4pPr>
            <a:lvl5pPr marL="812800" indent="1168400">
              <a:lnSpc>
                <a:spcPct val="95000"/>
              </a:lnSpc>
              <a:buClrTx/>
              <a:buSzTx/>
              <a:buFontTx/>
              <a:buNone/>
              <a:defRPr sz="129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43"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Orange Manual">
    <p:bg>
      <p:bgPr>
        <a:solidFill>
          <a:srgbClr val="D04A02"/>
        </a:solidFill>
      </p:bgPr>
    </p:bg>
    <p:spTree>
      <p:nvGrpSpPr>
        <p:cNvPr id="1" name=""/>
        <p:cNvGrpSpPr/>
        <p:nvPr/>
      </p:nvGrpSpPr>
      <p:grpSpPr>
        <a:xfrm>
          <a:off x="0" y="0"/>
          <a:ext cx="0" cy="0"/>
          <a:chOff x="0" y="0"/>
          <a:chExt cx="0" cy="0"/>
        </a:xfrm>
      </p:grpSpPr>
      <p:sp>
        <p:nvSpPr>
          <p:cNvPr id="450" name="Title Text"/>
          <p:cNvSpPr txBox="1"/>
          <p:nvPr>
            <p:ph type="title"/>
          </p:nvPr>
        </p:nvSpPr>
        <p:spPr>
          <a:xfrm>
            <a:off x="2142067" y="1524000"/>
            <a:ext cx="2444090" cy="3495112"/>
          </a:xfrm>
          <a:prstGeom prst="rect">
            <a:avLst/>
          </a:prstGeom>
        </p:spPr>
        <p:txBody>
          <a:bodyPr lIns="0" tIns="0" rIns="0" bIns="0"/>
          <a:lstStyle>
            <a:lvl1pPr>
              <a:lnSpc>
                <a:spcPct val="80000"/>
              </a:lnSpc>
              <a:defRPr sz="28800">
                <a:solidFill>
                  <a:srgbClr val="FFFFFF"/>
                </a:solidFill>
              </a:defRPr>
            </a:lvl1pPr>
          </a:lstStyle>
          <a:p>
            <a:pPr/>
            <a:r>
              <a:t>Title Text</a:t>
            </a:r>
          </a:p>
        </p:txBody>
      </p:sp>
      <p:sp>
        <p:nvSpPr>
          <p:cNvPr id="451"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Red Manual">
    <p:bg>
      <p:bgPr>
        <a:solidFill>
          <a:srgbClr val="E0301E"/>
        </a:solidFill>
      </p:bgPr>
    </p:bg>
    <p:spTree>
      <p:nvGrpSpPr>
        <p:cNvPr id="1" name=""/>
        <p:cNvGrpSpPr/>
        <p:nvPr/>
      </p:nvGrpSpPr>
      <p:grpSpPr>
        <a:xfrm>
          <a:off x="0" y="0"/>
          <a:ext cx="0" cy="0"/>
          <a:chOff x="0" y="0"/>
          <a:chExt cx="0" cy="0"/>
        </a:xfrm>
      </p:grpSpPr>
      <p:sp>
        <p:nvSpPr>
          <p:cNvPr id="458" name="Title Text"/>
          <p:cNvSpPr txBox="1"/>
          <p:nvPr>
            <p:ph type="title"/>
          </p:nvPr>
        </p:nvSpPr>
        <p:spPr>
          <a:xfrm>
            <a:off x="2142067" y="1524000"/>
            <a:ext cx="2444090" cy="3495112"/>
          </a:xfrm>
          <a:prstGeom prst="rect">
            <a:avLst/>
          </a:prstGeom>
        </p:spPr>
        <p:txBody>
          <a:bodyPr lIns="0" tIns="0" rIns="0" bIns="0"/>
          <a:lstStyle>
            <a:lvl1pPr>
              <a:lnSpc>
                <a:spcPct val="80000"/>
              </a:lnSpc>
              <a:defRPr sz="28800">
                <a:solidFill>
                  <a:srgbClr val="FFFFFF"/>
                </a:solidFill>
              </a:defRPr>
            </a:lvl1pPr>
          </a:lstStyle>
          <a:p>
            <a:pPr/>
            <a:r>
              <a:t>Title Text</a:t>
            </a:r>
          </a:p>
        </p:txBody>
      </p:sp>
      <p:sp>
        <p:nvSpPr>
          <p:cNvPr id="459"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Grey Manual">
    <p:bg>
      <p:bgPr>
        <a:solidFill>
          <a:srgbClr val="464646"/>
        </a:solidFill>
      </p:bgPr>
    </p:bg>
    <p:spTree>
      <p:nvGrpSpPr>
        <p:cNvPr id="1" name=""/>
        <p:cNvGrpSpPr/>
        <p:nvPr/>
      </p:nvGrpSpPr>
      <p:grpSpPr>
        <a:xfrm>
          <a:off x="0" y="0"/>
          <a:ext cx="0" cy="0"/>
          <a:chOff x="0" y="0"/>
          <a:chExt cx="0" cy="0"/>
        </a:xfrm>
      </p:grpSpPr>
      <p:sp>
        <p:nvSpPr>
          <p:cNvPr id="466" name="Title Text"/>
          <p:cNvSpPr txBox="1"/>
          <p:nvPr>
            <p:ph type="title"/>
          </p:nvPr>
        </p:nvSpPr>
        <p:spPr>
          <a:xfrm>
            <a:off x="2142067" y="1524000"/>
            <a:ext cx="2444090" cy="3495112"/>
          </a:xfrm>
          <a:prstGeom prst="rect">
            <a:avLst/>
          </a:prstGeom>
        </p:spPr>
        <p:txBody>
          <a:bodyPr lIns="0" tIns="0" rIns="0" bIns="0"/>
          <a:lstStyle>
            <a:lvl1pPr>
              <a:lnSpc>
                <a:spcPct val="80000"/>
              </a:lnSpc>
              <a:defRPr sz="28800">
                <a:solidFill>
                  <a:srgbClr val="FFFFFF"/>
                </a:solidFill>
              </a:defRPr>
            </a:lvl1pPr>
          </a:lstStyle>
          <a:p>
            <a:pPr/>
            <a:r>
              <a:t>Title Text</a:t>
            </a:r>
          </a:p>
        </p:txBody>
      </p:sp>
      <p:sp>
        <p:nvSpPr>
          <p:cNvPr id="467"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1 Image Full">
    <p:bg>
      <p:bgPr>
        <a:solidFill>
          <a:srgbClr val="DEDEDE"/>
        </a:solidFill>
      </p:bgPr>
    </p:bg>
    <p:spTree>
      <p:nvGrpSpPr>
        <p:cNvPr id="1" name=""/>
        <p:cNvGrpSpPr/>
        <p:nvPr/>
      </p:nvGrpSpPr>
      <p:grpSpPr>
        <a:xfrm>
          <a:off x="0" y="0"/>
          <a:ext cx="0" cy="0"/>
          <a:chOff x="0" y="0"/>
          <a:chExt cx="0" cy="0"/>
        </a:xfrm>
      </p:grpSpPr>
      <p:sp>
        <p:nvSpPr>
          <p:cNvPr id="474" name="Body Level One…"/>
          <p:cNvSpPr txBox="1"/>
          <p:nvPr>
            <p:ph type="body" sz="quarter" idx="1"/>
          </p:nvPr>
        </p:nvSpPr>
        <p:spPr>
          <a:xfrm>
            <a:off x="1354665" y="2793999"/>
            <a:ext cx="8128001" cy="8128001"/>
          </a:xfrm>
          <a:prstGeom prst="rect">
            <a:avLst/>
          </a:prstGeom>
          <a:solidFill>
            <a:srgbClr val="E0301E"/>
          </a:solidFill>
        </p:spPr>
        <p:txBody>
          <a:bodyPr lIns="319999" tIns="319999" rIns="319999" bIns="319999">
            <a:normAutofit fontScale="100000" lnSpcReduction="0"/>
          </a:bodyPr>
          <a:lstStyle>
            <a:lvl1pPr marL="609600" indent="-381000">
              <a:lnSpc>
                <a:spcPct val="90000"/>
              </a:lnSpc>
              <a:buClrTx/>
              <a:buSzTx/>
              <a:buFontTx/>
              <a:buNone/>
              <a:defRPr sz="5000">
                <a:solidFill>
                  <a:srgbClr val="FFFFFF"/>
                </a:solidFill>
                <a:latin typeface="Georgia"/>
                <a:ea typeface="Georgia"/>
                <a:cs typeface="Georgia"/>
                <a:sym typeface="Georgia"/>
              </a:defRPr>
            </a:lvl1pPr>
            <a:lvl2pPr marL="609600" indent="76200">
              <a:lnSpc>
                <a:spcPct val="90000"/>
              </a:lnSpc>
              <a:buClrTx/>
              <a:buSzTx/>
              <a:buFontTx/>
              <a:buNone/>
              <a:defRPr sz="5000">
                <a:solidFill>
                  <a:srgbClr val="FFFFFF"/>
                </a:solidFill>
                <a:latin typeface="Georgia"/>
                <a:ea typeface="Georgia"/>
                <a:cs typeface="Georgia"/>
                <a:sym typeface="Georgia"/>
              </a:defRPr>
            </a:lvl2pPr>
            <a:lvl3pPr marL="609600" indent="533400">
              <a:lnSpc>
                <a:spcPct val="90000"/>
              </a:lnSpc>
              <a:buClrTx/>
              <a:buSzTx/>
              <a:buFontTx/>
              <a:buNone/>
              <a:defRPr sz="5000">
                <a:solidFill>
                  <a:srgbClr val="FFFFFF"/>
                </a:solidFill>
                <a:latin typeface="Georgia"/>
                <a:ea typeface="Georgia"/>
                <a:cs typeface="Georgia"/>
                <a:sym typeface="Georgia"/>
              </a:defRPr>
            </a:lvl3pPr>
            <a:lvl4pPr marL="609600" indent="990600">
              <a:lnSpc>
                <a:spcPct val="90000"/>
              </a:lnSpc>
              <a:buClrTx/>
              <a:buSzTx/>
              <a:buFontTx/>
              <a:buNone/>
              <a:defRPr sz="5000">
                <a:solidFill>
                  <a:srgbClr val="FFFFFF"/>
                </a:solidFill>
                <a:latin typeface="Georgia"/>
                <a:ea typeface="Georgia"/>
                <a:cs typeface="Georgia"/>
                <a:sym typeface="Georgia"/>
              </a:defRPr>
            </a:lvl4pPr>
            <a:lvl5pPr marL="609600" indent="1447800">
              <a:lnSpc>
                <a:spcPct val="90000"/>
              </a:lnSpc>
              <a:buClrTx/>
              <a:buSzTx/>
              <a:buFontTx/>
              <a:buNone/>
              <a:defRPr sz="50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475" name="Google Shape;242;p48"/>
          <p:cNvSpPr/>
          <p:nvPr/>
        </p:nvSpPr>
        <p:spPr>
          <a:xfrm>
            <a:off x="2142067" y="3648582"/>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FFFFFF"/>
          </a:solidFill>
          <a:ln w="12700">
            <a:miter lim="400000"/>
          </a:ln>
        </p:spPr>
        <p:txBody>
          <a:bodyPr lIns="108373" tIns="108373" rIns="108373" bIns="108373"/>
          <a:lstStyle/>
          <a:p>
            <a:pPr/>
          </a:p>
        </p:txBody>
      </p:sp>
      <p:sp>
        <p:nvSpPr>
          <p:cNvPr id="476"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1 Image Orange">
    <p:bg>
      <p:bgPr>
        <a:solidFill>
          <a:srgbClr val="D04A02"/>
        </a:solidFill>
      </p:bgPr>
    </p:bg>
    <p:spTree>
      <p:nvGrpSpPr>
        <p:cNvPr id="1" name=""/>
        <p:cNvGrpSpPr/>
        <p:nvPr/>
      </p:nvGrpSpPr>
      <p:grpSpPr>
        <a:xfrm>
          <a:off x="0" y="0"/>
          <a:ext cx="0" cy="0"/>
          <a:chOff x="0" y="0"/>
          <a:chExt cx="0" cy="0"/>
        </a:xfrm>
      </p:grpSpPr>
      <p:sp>
        <p:nvSpPr>
          <p:cNvPr id="483" name="Google Shape;245;p49"/>
          <p:cNvSpPr/>
          <p:nvPr/>
        </p:nvSpPr>
        <p:spPr>
          <a:xfrm>
            <a:off x="12192000" y="761999"/>
            <a:ext cx="10837334"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484" name="Body Level One…"/>
          <p:cNvSpPr txBox="1"/>
          <p:nvPr>
            <p:ph type="body" sz="half" idx="1"/>
          </p:nvPr>
        </p:nvSpPr>
        <p:spPr>
          <a:xfrm>
            <a:off x="2142067" y="3810000"/>
            <a:ext cx="9421513" cy="7924623"/>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FFFFFF"/>
                </a:solidFill>
                <a:latin typeface="Georgia"/>
                <a:ea typeface="Georgia"/>
                <a:cs typeface="Georgia"/>
                <a:sym typeface="Georgia"/>
              </a:defRPr>
            </a:lvl1pPr>
            <a:lvl2pPr marL="609600" indent="76200">
              <a:lnSpc>
                <a:spcPct val="85000"/>
              </a:lnSpc>
              <a:buClrTx/>
              <a:buSzTx/>
              <a:buFontTx/>
              <a:buNone/>
              <a:defRPr sz="7400">
                <a:solidFill>
                  <a:srgbClr val="FFFFFF"/>
                </a:solidFill>
                <a:latin typeface="Georgia"/>
                <a:ea typeface="Georgia"/>
                <a:cs typeface="Georgia"/>
                <a:sym typeface="Georgia"/>
              </a:defRPr>
            </a:lvl2pPr>
            <a:lvl3pPr marL="609600" indent="533400">
              <a:lnSpc>
                <a:spcPct val="85000"/>
              </a:lnSpc>
              <a:buClrTx/>
              <a:buSzTx/>
              <a:buFontTx/>
              <a:buNone/>
              <a:defRPr sz="7400">
                <a:solidFill>
                  <a:srgbClr val="FFFFFF"/>
                </a:solidFill>
                <a:latin typeface="Georgia"/>
                <a:ea typeface="Georgia"/>
                <a:cs typeface="Georgia"/>
                <a:sym typeface="Georgia"/>
              </a:defRPr>
            </a:lvl3pPr>
            <a:lvl4pPr marL="609600" indent="990600">
              <a:lnSpc>
                <a:spcPct val="85000"/>
              </a:lnSpc>
              <a:buClrTx/>
              <a:buSzTx/>
              <a:buFontTx/>
              <a:buNone/>
              <a:defRPr sz="7400">
                <a:solidFill>
                  <a:srgbClr val="FFFFFF"/>
                </a:solidFill>
                <a:latin typeface="Georgia"/>
                <a:ea typeface="Georgia"/>
                <a:cs typeface="Georgia"/>
                <a:sym typeface="Georgia"/>
              </a:defRPr>
            </a:lvl4pPr>
            <a:lvl5pPr marL="609600" indent="1447800">
              <a:lnSpc>
                <a:spcPct val="85000"/>
              </a:lnSpc>
              <a:buClrTx/>
              <a:buSzTx/>
              <a:buFontTx/>
              <a:buNone/>
              <a:defRPr sz="74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485" name="Google Shape;247;p49"/>
          <p:cNvSpPr/>
          <p:nvPr/>
        </p:nvSpPr>
        <p:spPr>
          <a:xfrm>
            <a:off x="2142067" y="1983335"/>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FFFFFF"/>
          </a:solidFill>
          <a:ln w="12700">
            <a:miter lim="400000"/>
          </a:ln>
        </p:spPr>
        <p:txBody>
          <a:bodyPr lIns="108373" tIns="108373" rIns="108373" bIns="108373"/>
          <a:lstStyle/>
          <a:p>
            <a:pPr/>
          </a:p>
        </p:txBody>
      </p:sp>
      <p:sp>
        <p:nvSpPr>
          <p:cNvPr id="486" name="Google Shape;249;p49"/>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487"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1 Image">
    <p:spTree>
      <p:nvGrpSpPr>
        <p:cNvPr id="1" name=""/>
        <p:cNvGrpSpPr/>
        <p:nvPr/>
      </p:nvGrpSpPr>
      <p:grpSpPr>
        <a:xfrm>
          <a:off x="0" y="0"/>
          <a:ext cx="0" cy="0"/>
          <a:chOff x="0" y="0"/>
          <a:chExt cx="0" cy="0"/>
        </a:xfrm>
      </p:grpSpPr>
      <p:sp>
        <p:nvSpPr>
          <p:cNvPr id="494"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495"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496"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497" name="Google Shape;251;p50"/>
          <p:cNvSpPr/>
          <p:nvPr/>
        </p:nvSpPr>
        <p:spPr>
          <a:xfrm>
            <a:off x="12192000" y="761999"/>
            <a:ext cx="10837334"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498" name="Body Level One…"/>
          <p:cNvSpPr txBox="1"/>
          <p:nvPr>
            <p:ph type="body" sz="half" idx="1"/>
          </p:nvPr>
        </p:nvSpPr>
        <p:spPr>
          <a:xfrm>
            <a:off x="2142067" y="3810000"/>
            <a:ext cx="9421513" cy="7924623"/>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000000"/>
                </a:solidFill>
                <a:latin typeface="Georgia"/>
                <a:ea typeface="Georgia"/>
                <a:cs typeface="Georgia"/>
                <a:sym typeface="Georgia"/>
              </a:defRPr>
            </a:lvl1pPr>
            <a:lvl2pPr marL="609600" indent="76200">
              <a:lnSpc>
                <a:spcPct val="85000"/>
              </a:lnSpc>
              <a:buClrTx/>
              <a:buSzTx/>
              <a:buFontTx/>
              <a:buNone/>
              <a:defRPr sz="7400">
                <a:solidFill>
                  <a:srgbClr val="000000"/>
                </a:solidFill>
                <a:latin typeface="Georgia"/>
                <a:ea typeface="Georgia"/>
                <a:cs typeface="Georgia"/>
                <a:sym typeface="Georgia"/>
              </a:defRPr>
            </a:lvl2pPr>
            <a:lvl3pPr marL="609600" indent="533400">
              <a:lnSpc>
                <a:spcPct val="85000"/>
              </a:lnSpc>
              <a:buClrTx/>
              <a:buSzTx/>
              <a:buFontTx/>
              <a:buNone/>
              <a:defRPr sz="7400">
                <a:solidFill>
                  <a:srgbClr val="000000"/>
                </a:solidFill>
                <a:latin typeface="Georgia"/>
                <a:ea typeface="Georgia"/>
                <a:cs typeface="Georgia"/>
                <a:sym typeface="Georgia"/>
              </a:defRPr>
            </a:lvl3pPr>
            <a:lvl4pPr marL="609600" indent="990600">
              <a:lnSpc>
                <a:spcPct val="85000"/>
              </a:lnSpc>
              <a:buClrTx/>
              <a:buSzTx/>
              <a:buFontTx/>
              <a:buNone/>
              <a:defRPr sz="7400">
                <a:solidFill>
                  <a:srgbClr val="000000"/>
                </a:solidFill>
                <a:latin typeface="Georgia"/>
                <a:ea typeface="Georgia"/>
                <a:cs typeface="Georgia"/>
                <a:sym typeface="Georgia"/>
              </a:defRPr>
            </a:lvl4pPr>
            <a:lvl5pPr marL="609600" indent="1447800">
              <a:lnSpc>
                <a:spcPct val="85000"/>
              </a:lnSpc>
              <a:buClrTx/>
              <a:buSzTx/>
              <a:buFontTx/>
              <a:buNone/>
              <a:defRPr sz="7400">
                <a:solidFill>
                  <a:srgbClr val="000000"/>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499" name="Google Shape;253;p50"/>
          <p:cNvSpPr/>
          <p:nvPr/>
        </p:nvSpPr>
        <p:spPr>
          <a:xfrm>
            <a:off x="2142067" y="1983335"/>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000000"/>
          </a:solidFill>
          <a:ln w="12700">
            <a:miter lim="400000"/>
          </a:ln>
        </p:spPr>
        <p:txBody>
          <a:bodyPr lIns="108373" tIns="108373" rIns="108373" bIns="108373"/>
          <a:lstStyle/>
          <a:p>
            <a:pPr/>
          </a:p>
        </p:txBody>
      </p:sp>
      <p:sp>
        <p:nvSpPr>
          <p:cNvPr id="500"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2 Orange">
    <p:bg>
      <p:bgPr>
        <a:solidFill>
          <a:srgbClr val="D04A02"/>
        </a:solidFill>
      </p:bgPr>
    </p:bg>
    <p:spTree>
      <p:nvGrpSpPr>
        <p:cNvPr id="1" name=""/>
        <p:cNvGrpSpPr/>
        <p:nvPr/>
      </p:nvGrpSpPr>
      <p:grpSpPr>
        <a:xfrm>
          <a:off x="0" y="0"/>
          <a:ext cx="0" cy="0"/>
          <a:chOff x="0" y="0"/>
          <a:chExt cx="0" cy="0"/>
        </a:xfrm>
      </p:grpSpPr>
      <p:sp>
        <p:nvSpPr>
          <p:cNvPr id="507" name="Body Level One…"/>
          <p:cNvSpPr txBox="1"/>
          <p:nvPr>
            <p:ph type="body" sz="half" idx="1"/>
          </p:nvPr>
        </p:nvSpPr>
        <p:spPr>
          <a:xfrm>
            <a:off x="2142069" y="4805678"/>
            <a:ext cx="16960713" cy="6929068"/>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FFFFFF"/>
                </a:solidFill>
                <a:latin typeface="Georgia"/>
                <a:ea typeface="Georgia"/>
                <a:cs typeface="Georgia"/>
                <a:sym typeface="Georgia"/>
              </a:defRPr>
            </a:lvl1pPr>
            <a:lvl2pPr marL="609600" indent="76200">
              <a:lnSpc>
                <a:spcPct val="85000"/>
              </a:lnSpc>
              <a:buClrTx/>
              <a:buSzTx/>
              <a:buFontTx/>
              <a:buNone/>
              <a:defRPr sz="7400">
                <a:solidFill>
                  <a:srgbClr val="FFFFFF"/>
                </a:solidFill>
                <a:latin typeface="Georgia"/>
                <a:ea typeface="Georgia"/>
                <a:cs typeface="Georgia"/>
                <a:sym typeface="Georgia"/>
              </a:defRPr>
            </a:lvl2pPr>
            <a:lvl3pPr marL="609600" indent="533400">
              <a:lnSpc>
                <a:spcPct val="85000"/>
              </a:lnSpc>
              <a:buClrTx/>
              <a:buSzTx/>
              <a:buFontTx/>
              <a:buNone/>
              <a:defRPr sz="7400">
                <a:solidFill>
                  <a:srgbClr val="FFFFFF"/>
                </a:solidFill>
                <a:latin typeface="Georgia"/>
                <a:ea typeface="Georgia"/>
                <a:cs typeface="Georgia"/>
                <a:sym typeface="Georgia"/>
              </a:defRPr>
            </a:lvl3pPr>
            <a:lvl4pPr marL="609600" indent="990600">
              <a:lnSpc>
                <a:spcPct val="85000"/>
              </a:lnSpc>
              <a:buClrTx/>
              <a:buSzTx/>
              <a:buFontTx/>
              <a:buNone/>
              <a:defRPr sz="7400">
                <a:solidFill>
                  <a:srgbClr val="FFFFFF"/>
                </a:solidFill>
                <a:latin typeface="Georgia"/>
                <a:ea typeface="Georgia"/>
                <a:cs typeface="Georgia"/>
                <a:sym typeface="Georgia"/>
              </a:defRPr>
            </a:lvl4pPr>
            <a:lvl5pPr marL="609600" indent="1447800">
              <a:lnSpc>
                <a:spcPct val="85000"/>
              </a:lnSpc>
              <a:buClrTx/>
              <a:buSzTx/>
              <a:buFontTx/>
              <a:buNone/>
              <a:defRPr sz="74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508" name="Google Shape;257;p51"/>
          <p:cNvSpPr/>
          <p:nvPr/>
        </p:nvSpPr>
        <p:spPr>
          <a:xfrm>
            <a:off x="2142067" y="3185037"/>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FFFFFF"/>
          </a:solidFill>
          <a:ln w="12700">
            <a:miter lim="400000"/>
          </a:ln>
        </p:spPr>
        <p:txBody>
          <a:bodyPr lIns="108373" tIns="108373" rIns="108373" bIns="108373"/>
          <a:lstStyle/>
          <a:p>
            <a:pPr/>
          </a:p>
        </p:txBody>
      </p:sp>
      <p:sp>
        <p:nvSpPr>
          <p:cNvPr id="509" name="Google Shape;259;p51"/>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510"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2 Red">
    <p:bg>
      <p:bgPr>
        <a:solidFill>
          <a:srgbClr val="E0301E"/>
        </a:solidFill>
      </p:bgPr>
    </p:bg>
    <p:spTree>
      <p:nvGrpSpPr>
        <p:cNvPr id="1" name=""/>
        <p:cNvGrpSpPr/>
        <p:nvPr/>
      </p:nvGrpSpPr>
      <p:grpSpPr>
        <a:xfrm>
          <a:off x="0" y="0"/>
          <a:ext cx="0" cy="0"/>
          <a:chOff x="0" y="0"/>
          <a:chExt cx="0" cy="0"/>
        </a:xfrm>
      </p:grpSpPr>
      <p:sp>
        <p:nvSpPr>
          <p:cNvPr id="517" name="Body Level One…"/>
          <p:cNvSpPr txBox="1"/>
          <p:nvPr>
            <p:ph type="body" sz="half" idx="1"/>
          </p:nvPr>
        </p:nvSpPr>
        <p:spPr>
          <a:xfrm>
            <a:off x="2142069" y="4805678"/>
            <a:ext cx="16960713" cy="6929068"/>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FFFFFF"/>
                </a:solidFill>
                <a:latin typeface="Georgia"/>
                <a:ea typeface="Georgia"/>
                <a:cs typeface="Georgia"/>
                <a:sym typeface="Georgia"/>
              </a:defRPr>
            </a:lvl1pPr>
            <a:lvl2pPr marL="609600" indent="76200">
              <a:lnSpc>
                <a:spcPct val="85000"/>
              </a:lnSpc>
              <a:buClrTx/>
              <a:buSzTx/>
              <a:buFontTx/>
              <a:buNone/>
              <a:defRPr sz="7400">
                <a:solidFill>
                  <a:srgbClr val="FFFFFF"/>
                </a:solidFill>
                <a:latin typeface="Georgia"/>
                <a:ea typeface="Georgia"/>
                <a:cs typeface="Georgia"/>
                <a:sym typeface="Georgia"/>
              </a:defRPr>
            </a:lvl2pPr>
            <a:lvl3pPr marL="609600" indent="533400">
              <a:lnSpc>
                <a:spcPct val="85000"/>
              </a:lnSpc>
              <a:buClrTx/>
              <a:buSzTx/>
              <a:buFontTx/>
              <a:buNone/>
              <a:defRPr sz="7400">
                <a:solidFill>
                  <a:srgbClr val="FFFFFF"/>
                </a:solidFill>
                <a:latin typeface="Georgia"/>
                <a:ea typeface="Georgia"/>
                <a:cs typeface="Georgia"/>
                <a:sym typeface="Georgia"/>
              </a:defRPr>
            </a:lvl3pPr>
            <a:lvl4pPr marL="609600" indent="990600">
              <a:lnSpc>
                <a:spcPct val="85000"/>
              </a:lnSpc>
              <a:buClrTx/>
              <a:buSzTx/>
              <a:buFontTx/>
              <a:buNone/>
              <a:defRPr sz="7400">
                <a:solidFill>
                  <a:srgbClr val="FFFFFF"/>
                </a:solidFill>
                <a:latin typeface="Georgia"/>
                <a:ea typeface="Georgia"/>
                <a:cs typeface="Georgia"/>
                <a:sym typeface="Georgia"/>
              </a:defRPr>
            </a:lvl4pPr>
            <a:lvl5pPr marL="609600" indent="1447800">
              <a:lnSpc>
                <a:spcPct val="85000"/>
              </a:lnSpc>
              <a:buClrTx/>
              <a:buSzTx/>
              <a:buFontTx/>
              <a:buNone/>
              <a:defRPr sz="74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518" name="Google Shape;262;p52"/>
          <p:cNvSpPr/>
          <p:nvPr/>
        </p:nvSpPr>
        <p:spPr>
          <a:xfrm>
            <a:off x="2142067" y="3185037"/>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FFFFFF"/>
          </a:solidFill>
          <a:ln w="12700">
            <a:miter lim="400000"/>
          </a:ln>
        </p:spPr>
        <p:txBody>
          <a:bodyPr lIns="108373" tIns="108373" rIns="108373" bIns="108373"/>
          <a:lstStyle/>
          <a:p>
            <a:pPr/>
          </a:p>
        </p:txBody>
      </p:sp>
      <p:sp>
        <p:nvSpPr>
          <p:cNvPr id="519" name="Google Shape;264;p52"/>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520"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2 Rose">
    <p:bg>
      <p:bgPr>
        <a:solidFill>
          <a:srgbClr val="D93954"/>
        </a:solidFill>
      </p:bgPr>
    </p:bg>
    <p:spTree>
      <p:nvGrpSpPr>
        <p:cNvPr id="1" name=""/>
        <p:cNvGrpSpPr/>
        <p:nvPr/>
      </p:nvGrpSpPr>
      <p:grpSpPr>
        <a:xfrm>
          <a:off x="0" y="0"/>
          <a:ext cx="0" cy="0"/>
          <a:chOff x="0" y="0"/>
          <a:chExt cx="0" cy="0"/>
        </a:xfrm>
      </p:grpSpPr>
      <p:sp>
        <p:nvSpPr>
          <p:cNvPr id="527" name="Body Level One…"/>
          <p:cNvSpPr txBox="1"/>
          <p:nvPr>
            <p:ph type="body" sz="half" idx="1"/>
          </p:nvPr>
        </p:nvSpPr>
        <p:spPr>
          <a:xfrm>
            <a:off x="2142069" y="4805678"/>
            <a:ext cx="16960713" cy="6929068"/>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FFFFFF"/>
                </a:solidFill>
                <a:latin typeface="Georgia"/>
                <a:ea typeface="Georgia"/>
                <a:cs typeface="Georgia"/>
                <a:sym typeface="Georgia"/>
              </a:defRPr>
            </a:lvl1pPr>
            <a:lvl2pPr marL="609600" indent="76200">
              <a:lnSpc>
                <a:spcPct val="85000"/>
              </a:lnSpc>
              <a:buClrTx/>
              <a:buSzTx/>
              <a:buFontTx/>
              <a:buNone/>
              <a:defRPr sz="7400">
                <a:solidFill>
                  <a:srgbClr val="FFFFFF"/>
                </a:solidFill>
                <a:latin typeface="Georgia"/>
                <a:ea typeface="Georgia"/>
                <a:cs typeface="Georgia"/>
                <a:sym typeface="Georgia"/>
              </a:defRPr>
            </a:lvl2pPr>
            <a:lvl3pPr marL="609600" indent="533400">
              <a:lnSpc>
                <a:spcPct val="85000"/>
              </a:lnSpc>
              <a:buClrTx/>
              <a:buSzTx/>
              <a:buFontTx/>
              <a:buNone/>
              <a:defRPr sz="7400">
                <a:solidFill>
                  <a:srgbClr val="FFFFFF"/>
                </a:solidFill>
                <a:latin typeface="Georgia"/>
                <a:ea typeface="Georgia"/>
                <a:cs typeface="Georgia"/>
                <a:sym typeface="Georgia"/>
              </a:defRPr>
            </a:lvl3pPr>
            <a:lvl4pPr marL="609600" indent="990600">
              <a:lnSpc>
                <a:spcPct val="85000"/>
              </a:lnSpc>
              <a:buClrTx/>
              <a:buSzTx/>
              <a:buFontTx/>
              <a:buNone/>
              <a:defRPr sz="7400">
                <a:solidFill>
                  <a:srgbClr val="FFFFFF"/>
                </a:solidFill>
                <a:latin typeface="Georgia"/>
                <a:ea typeface="Georgia"/>
                <a:cs typeface="Georgia"/>
                <a:sym typeface="Georgia"/>
              </a:defRPr>
            </a:lvl4pPr>
            <a:lvl5pPr marL="609600" indent="1447800">
              <a:lnSpc>
                <a:spcPct val="85000"/>
              </a:lnSpc>
              <a:buClrTx/>
              <a:buSzTx/>
              <a:buFontTx/>
              <a:buNone/>
              <a:defRPr sz="74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528" name="Google Shape;267;p53"/>
          <p:cNvSpPr/>
          <p:nvPr/>
        </p:nvSpPr>
        <p:spPr>
          <a:xfrm>
            <a:off x="2142067" y="3185037"/>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FFFFFF"/>
          </a:solidFill>
          <a:ln w="12700">
            <a:miter lim="400000"/>
          </a:ln>
        </p:spPr>
        <p:txBody>
          <a:bodyPr lIns="108373" tIns="108373" rIns="108373" bIns="108373"/>
          <a:lstStyle/>
          <a:p>
            <a:pPr/>
          </a:p>
        </p:txBody>
      </p:sp>
      <p:sp>
        <p:nvSpPr>
          <p:cNvPr id="529" name="Google Shape;269;p53"/>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530"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2 Grey">
    <p:bg>
      <p:bgPr>
        <a:solidFill>
          <a:srgbClr val="464646"/>
        </a:solidFill>
      </p:bgPr>
    </p:bg>
    <p:spTree>
      <p:nvGrpSpPr>
        <p:cNvPr id="1" name=""/>
        <p:cNvGrpSpPr/>
        <p:nvPr/>
      </p:nvGrpSpPr>
      <p:grpSpPr>
        <a:xfrm>
          <a:off x="0" y="0"/>
          <a:ext cx="0" cy="0"/>
          <a:chOff x="0" y="0"/>
          <a:chExt cx="0" cy="0"/>
        </a:xfrm>
      </p:grpSpPr>
      <p:sp>
        <p:nvSpPr>
          <p:cNvPr id="537" name="Body Level One…"/>
          <p:cNvSpPr txBox="1"/>
          <p:nvPr>
            <p:ph type="body" sz="half" idx="1"/>
          </p:nvPr>
        </p:nvSpPr>
        <p:spPr>
          <a:xfrm>
            <a:off x="2142069" y="4805678"/>
            <a:ext cx="16960713" cy="6929068"/>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FFFFFF"/>
                </a:solidFill>
                <a:latin typeface="Georgia"/>
                <a:ea typeface="Georgia"/>
                <a:cs typeface="Georgia"/>
                <a:sym typeface="Georgia"/>
              </a:defRPr>
            </a:lvl1pPr>
            <a:lvl2pPr marL="609600" indent="76200">
              <a:lnSpc>
                <a:spcPct val="85000"/>
              </a:lnSpc>
              <a:buClrTx/>
              <a:buSzTx/>
              <a:buFontTx/>
              <a:buNone/>
              <a:defRPr sz="7400">
                <a:solidFill>
                  <a:srgbClr val="FFFFFF"/>
                </a:solidFill>
                <a:latin typeface="Georgia"/>
                <a:ea typeface="Georgia"/>
                <a:cs typeface="Georgia"/>
                <a:sym typeface="Georgia"/>
              </a:defRPr>
            </a:lvl2pPr>
            <a:lvl3pPr marL="609600" indent="533400">
              <a:lnSpc>
                <a:spcPct val="85000"/>
              </a:lnSpc>
              <a:buClrTx/>
              <a:buSzTx/>
              <a:buFontTx/>
              <a:buNone/>
              <a:defRPr sz="7400">
                <a:solidFill>
                  <a:srgbClr val="FFFFFF"/>
                </a:solidFill>
                <a:latin typeface="Georgia"/>
                <a:ea typeface="Georgia"/>
                <a:cs typeface="Georgia"/>
                <a:sym typeface="Georgia"/>
              </a:defRPr>
            </a:lvl3pPr>
            <a:lvl4pPr marL="609600" indent="990600">
              <a:lnSpc>
                <a:spcPct val="85000"/>
              </a:lnSpc>
              <a:buClrTx/>
              <a:buSzTx/>
              <a:buFontTx/>
              <a:buNone/>
              <a:defRPr sz="7400">
                <a:solidFill>
                  <a:srgbClr val="FFFFFF"/>
                </a:solidFill>
                <a:latin typeface="Georgia"/>
                <a:ea typeface="Georgia"/>
                <a:cs typeface="Georgia"/>
                <a:sym typeface="Georgia"/>
              </a:defRPr>
            </a:lvl4pPr>
            <a:lvl5pPr marL="609600" indent="1447800">
              <a:lnSpc>
                <a:spcPct val="85000"/>
              </a:lnSpc>
              <a:buClrTx/>
              <a:buSzTx/>
              <a:buFontTx/>
              <a:buNone/>
              <a:defRPr sz="74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538" name="Google Shape;272;p54"/>
          <p:cNvSpPr/>
          <p:nvPr/>
        </p:nvSpPr>
        <p:spPr>
          <a:xfrm>
            <a:off x="2142067" y="3185037"/>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FFFFFF"/>
          </a:solidFill>
          <a:ln w="12700">
            <a:miter lim="400000"/>
          </a:ln>
        </p:spPr>
        <p:txBody>
          <a:bodyPr lIns="108373" tIns="108373" rIns="108373" bIns="108373"/>
          <a:lstStyle/>
          <a:p>
            <a:pPr/>
          </a:p>
        </p:txBody>
      </p:sp>
      <p:sp>
        <p:nvSpPr>
          <p:cNvPr id="539" name="Google Shape;274;p54"/>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540"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2">
    <p:spTree>
      <p:nvGrpSpPr>
        <p:cNvPr id="1" name=""/>
        <p:cNvGrpSpPr/>
        <p:nvPr/>
      </p:nvGrpSpPr>
      <p:grpSpPr>
        <a:xfrm>
          <a:off x="0" y="0"/>
          <a:ext cx="0" cy="0"/>
          <a:chOff x="0" y="0"/>
          <a:chExt cx="0" cy="0"/>
        </a:xfrm>
      </p:grpSpPr>
      <p:sp>
        <p:nvSpPr>
          <p:cNvPr id="547"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548"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549"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550" name="Body Level One…"/>
          <p:cNvSpPr txBox="1"/>
          <p:nvPr>
            <p:ph type="body" sz="half" idx="1"/>
          </p:nvPr>
        </p:nvSpPr>
        <p:spPr>
          <a:xfrm>
            <a:off x="2142069" y="4805678"/>
            <a:ext cx="16960713" cy="6929068"/>
          </a:xfrm>
          <a:prstGeom prst="rect">
            <a:avLst/>
          </a:prstGeom>
        </p:spPr>
        <p:txBody>
          <a:bodyPr lIns="0" tIns="0" rIns="0" bIns="0">
            <a:normAutofit fontScale="100000" lnSpcReduction="0"/>
          </a:bodyPr>
          <a:lstStyle>
            <a:lvl1pPr marL="609600" indent="-381000">
              <a:lnSpc>
                <a:spcPct val="85000"/>
              </a:lnSpc>
              <a:buClrTx/>
              <a:buSzTx/>
              <a:buFontTx/>
              <a:buNone/>
              <a:defRPr sz="7400">
                <a:solidFill>
                  <a:srgbClr val="000000"/>
                </a:solidFill>
                <a:latin typeface="Georgia"/>
                <a:ea typeface="Georgia"/>
                <a:cs typeface="Georgia"/>
                <a:sym typeface="Georgia"/>
              </a:defRPr>
            </a:lvl1pPr>
            <a:lvl2pPr marL="609600" indent="76200">
              <a:lnSpc>
                <a:spcPct val="85000"/>
              </a:lnSpc>
              <a:buClrTx/>
              <a:buSzTx/>
              <a:buFontTx/>
              <a:buNone/>
              <a:defRPr sz="7400">
                <a:solidFill>
                  <a:srgbClr val="000000"/>
                </a:solidFill>
                <a:latin typeface="Georgia"/>
                <a:ea typeface="Georgia"/>
                <a:cs typeface="Georgia"/>
                <a:sym typeface="Georgia"/>
              </a:defRPr>
            </a:lvl2pPr>
            <a:lvl3pPr marL="609600" indent="533400">
              <a:lnSpc>
                <a:spcPct val="85000"/>
              </a:lnSpc>
              <a:buClrTx/>
              <a:buSzTx/>
              <a:buFontTx/>
              <a:buNone/>
              <a:defRPr sz="7400">
                <a:solidFill>
                  <a:srgbClr val="000000"/>
                </a:solidFill>
                <a:latin typeface="Georgia"/>
                <a:ea typeface="Georgia"/>
                <a:cs typeface="Georgia"/>
                <a:sym typeface="Georgia"/>
              </a:defRPr>
            </a:lvl3pPr>
            <a:lvl4pPr marL="609600" indent="990600">
              <a:lnSpc>
                <a:spcPct val="85000"/>
              </a:lnSpc>
              <a:buClrTx/>
              <a:buSzTx/>
              <a:buFontTx/>
              <a:buNone/>
              <a:defRPr sz="7400">
                <a:solidFill>
                  <a:srgbClr val="000000"/>
                </a:solidFill>
                <a:latin typeface="Georgia"/>
                <a:ea typeface="Georgia"/>
                <a:cs typeface="Georgia"/>
                <a:sym typeface="Georgia"/>
              </a:defRPr>
            </a:lvl4pPr>
            <a:lvl5pPr marL="609600" indent="1447800">
              <a:lnSpc>
                <a:spcPct val="85000"/>
              </a:lnSpc>
              <a:buClrTx/>
              <a:buSzTx/>
              <a:buFontTx/>
              <a:buNone/>
              <a:defRPr sz="7400">
                <a:solidFill>
                  <a:srgbClr val="000000"/>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551" name="Google Shape;277;p55"/>
          <p:cNvSpPr/>
          <p:nvPr/>
        </p:nvSpPr>
        <p:spPr>
          <a:xfrm>
            <a:off x="2142067" y="3185037"/>
            <a:ext cx="1549401" cy="1207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6" y="21600"/>
                </a:moveTo>
                <a:lnTo>
                  <a:pt x="13108" y="21600"/>
                </a:lnTo>
                <a:lnTo>
                  <a:pt x="13108" y="14456"/>
                </a:lnTo>
                <a:cubicBezTo>
                  <a:pt x="13108" y="11543"/>
                  <a:pt x="13299" y="9253"/>
                  <a:pt x="13704" y="7599"/>
                </a:cubicBezTo>
                <a:cubicBezTo>
                  <a:pt x="14110" y="5946"/>
                  <a:pt x="14849" y="4444"/>
                  <a:pt x="15947" y="3125"/>
                </a:cubicBezTo>
                <a:cubicBezTo>
                  <a:pt x="17032" y="1790"/>
                  <a:pt x="18404" y="758"/>
                  <a:pt x="20061" y="0"/>
                </a:cubicBezTo>
                <a:lnTo>
                  <a:pt x="21600" y="4111"/>
                </a:lnTo>
                <a:cubicBezTo>
                  <a:pt x="20038" y="4778"/>
                  <a:pt x="18916" y="5703"/>
                  <a:pt x="18237" y="6887"/>
                </a:cubicBezTo>
                <a:cubicBezTo>
                  <a:pt x="17557" y="8070"/>
                  <a:pt x="17199" y="9647"/>
                  <a:pt x="17163" y="11619"/>
                </a:cubicBezTo>
                <a:lnTo>
                  <a:pt x="20956" y="11619"/>
                </a:lnTo>
                <a:lnTo>
                  <a:pt x="20956" y="21600"/>
                </a:lnTo>
                <a:close/>
                <a:moveTo>
                  <a:pt x="7848" y="21600"/>
                </a:moveTo>
                <a:lnTo>
                  <a:pt x="0" y="21600"/>
                </a:lnTo>
                <a:lnTo>
                  <a:pt x="0" y="14456"/>
                </a:lnTo>
                <a:cubicBezTo>
                  <a:pt x="0" y="11574"/>
                  <a:pt x="191" y="9283"/>
                  <a:pt x="596" y="7615"/>
                </a:cubicBezTo>
                <a:cubicBezTo>
                  <a:pt x="990" y="5946"/>
                  <a:pt x="1741" y="4444"/>
                  <a:pt x="2815" y="3125"/>
                </a:cubicBezTo>
                <a:cubicBezTo>
                  <a:pt x="3900" y="1790"/>
                  <a:pt x="5272" y="758"/>
                  <a:pt x="6954" y="0"/>
                </a:cubicBezTo>
                <a:lnTo>
                  <a:pt x="8492" y="4111"/>
                </a:lnTo>
                <a:cubicBezTo>
                  <a:pt x="6930" y="4778"/>
                  <a:pt x="5809" y="5703"/>
                  <a:pt x="5129" y="6887"/>
                </a:cubicBezTo>
                <a:cubicBezTo>
                  <a:pt x="4449" y="8070"/>
                  <a:pt x="4079" y="9647"/>
                  <a:pt x="4043" y="11619"/>
                </a:cubicBezTo>
                <a:lnTo>
                  <a:pt x="7848" y="11619"/>
                </a:lnTo>
                <a:lnTo>
                  <a:pt x="7848" y="21600"/>
                </a:lnTo>
                <a:close/>
              </a:path>
            </a:pathLst>
          </a:custGeom>
          <a:solidFill>
            <a:srgbClr val="000000"/>
          </a:solidFill>
          <a:ln w="12700">
            <a:miter lim="400000"/>
          </a:ln>
        </p:spPr>
        <p:txBody>
          <a:bodyPr lIns="108373" tIns="108373" rIns="108373" bIns="108373"/>
          <a:lstStyle/>
          <a:p>
            <a:pPr/>
          </a:p>
        </p:txBody>
      </p:sp>
      <p:sp>
        <p:nvSpPr>
          <p:cNvPr id="552"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559"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560"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561"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562"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563" name="Body Level One…"/>
          <p:cNvSpPr txBox="1"/>
          <p:nvPr>
            <p:ph type="body" sz="half" idx="1"/>
          </p:nvPr>
        </p:nvSpPr>
        <p:spPr>
          <a:xfrm>
            <a:off x="2142067" y="4500879"/>
            <a:ext cx="13188269" cy="7241957"/>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564"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 Subtitle">
    <p:spTree>
      <p:nvGrpSpPr>
        <p:cNvPr id="1" name=""/>
        <p:cNvGrpSpPr/>
        <p:nvPr/>
      </p:nvGrpSpPr>
      <p:grpSpPr>
        <a:xfrm>
          <a:off x="0" y="0"/>
          <a:ext cx="0" cy="0"/>
          <a:chOff x="0" y="0"/>
          <a:chExt cx="0" cy="0"/>
        </a:xfrm>
      </p:grpSpPr>
      <p:sp>
        <p:nvSpPr>
          <p:cNvPr id="571"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572"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573"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574"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575" name="Body Level One…"/>
          <p:cNvSpPr txBox="1"/>
          <p:nvPr>
            <p:ph type="body" sz="half" idx="1"/>
          </p:nvPr>
        </p:nvSpPr>
        <p:spPr>
          <a:xfrm>
            <a:off x="2142067" y="4501446"/>
            <a:ext cx="13188269"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576"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Column Content">
    <p:spTree>
      <p:nvGrpSpPr>
        <p:cNvPr id="1" name=""/>
        <p:cNvGrpSpPr/>
        <p:nvPr/>
      </p:nvGrpSpPr>
      <p:grpSpPr>
        <a:xfrm>
          <a:off x="0" y="0"/>
          <a:ext cx="0" cy="0"/>
          <a:chOff x="0" y="0"/>
          <a:chExt cx="0" cy="0"/>
        </a:xfrm>
      </p:grpSpPr>
      <p:sp>
        <p:nvSpPr>
          <p:cNvPr id="583"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584"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585"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586" name="Body Level One…"/>
          <p:cNvSpPr txBox="1"/>
          <p:nvPr>
            <p:ph type="body" sz="quarter" idx="1"/>
          </p:nvPr>
        </p:nvSpPr>
        <p:spPr>
          <a:xfrm>
            <a:off x="2142069" y="4501446"/>
            <a:ext cx="62734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587"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588"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595"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596"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597"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598" name="Body Level One…"/>
          <p:cNvSpPr txBox="1"/>
          <p:nvPr>
            <p:ph type="body" sz="half" idx="1"/>
          </p:nvPr>
        </p:nvSpPr>
        <p:spPr>
          <a:xfrm>
            <a:off x="2142067" y="4501446"/>
            <a:ext cx="9730846"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599" name="Google Shape;294;p59"/>
          <p:cNvSpPr txBox="1"/>
          <p:nvPr>
            <p:ph type="body" sz="half" idx="21"/>
          </p:nvPr>
        </p:nvSpPr>
        <p:spPr>
          <a:xfrm>
            <a:off x="12510912" y="4501446"/>
            <a:ext cx="9730844"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600"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601"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Content">
    <p:spTree>
      <p:nvGrpSpPr>
        <p:cNvPr id="1" name=""/>
        <p:cNvGrpSpPr/>
        <p:nvPr/>
      </p:nvGrpSpPr>
      <p:grpSpPr>
        <a:xfrm>
          <a:off x="0" y="0"/>
          <a:ext cx="0" cy="0"/>
          <a:chOff x="0" y="0"/>
          <a:chExt cx="0" cy="0"/>
        </a:xfrm>
      </p:grpSpPr>
      <p:sp>
        <p:nvSpPr>
          <p:cNvPr id="608"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609"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610"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611" name="Body Level One…"/>
          <p:cNvSpPr txBox="1"/>
          <p:nvPr>
            <p:ph type="body" sz="quarter" idx="1"/>
          </p:nvPr>
        </p:nvSpPr>
        <p:spPr>
          <a:xfrm>
            <a:off x="2142067" y="4501446"/>
            <a:ext cx="62734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612" name="Google Shape;299;p60"/>
          <p:cNvSpPr txBox="1"/>
          <p:nvPr>
            <p:ph type="body" sz="quarter" idx="21"/>
          </p:nvPr>
        </p:nvSpPr>
        <p:spPr>
          <a:xfrm>
            <a:off x="9056512" y="4501446"/>
            <a:ext cx="6273424"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613" name="Google Shape;300;p60"/>
          <p:cNvSpPr txBox="1"/>
          <p:nvPr>
            <p:ph type="body" sz="quarter" idx="22"/>
          </p:nvPr>
        </p:nvSpPr>
        <p:spPr>
          <a:xfrm>
            <a:off x="15968135" y="4501446"/>
            <a:ext cx="6273424"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614"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615"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ur Content">
    <p:spTree>
      <p:nvGrpSpPr>
        <p:cNvPr id="1" name=""/>
        <p:cNvGrpSpPr/>
        <p:nvPr/>
      </p:nvGrpSpPr>
      <p:grpSpPr>
        <a:xfrm>
          <a:off x="0" y="0"/>
          <a:ext cx="0" cy="0"/>
          <a:chOff x="0" y="0"/>
          <a:chExt cx="0" cy="0"/>
        </a:xfrm>
      </p:grpSpPr>
      <p:sp>
        <p:nvSpPr>
          <p:cNvPr id="622"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623"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624"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625" name="Body Level One…"/>
          <p:cNvSpPr txBox="1"/>
          <p:nvPr>
            <p:ph type="body" sz="quarter" idx="1"/>
          </p:nvPr>
        </p:nvSpPr>
        <p:spPr>
          <a:xfrm>
            <a:off x="2142067" y="4501446"/>
            <a:ext cx="4544001"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626" name="Google Shape;305;p61"/>
          <p:cNvSpPr txBox="1"/>
          <p:nvPr>
            <p:ph type="body" sz="quarter" idx="21"/>
          </p:nvPr>
        </p:nvSpPr>
        <p:spPr>
          <a:xfrm>
            <a:off x="7329089" y="4501446"/>
            <a:ext cx="45440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627" name="Google Shape;306;p61"/>
          <p:cNvSpPr txBox="1"/>
          <p:nvPr>
            <p:ph type="body" sz="quarter" idx="22"/>
          </p:nvPr>
        </p:nvSpPr>
        <p:spPr>
          <a:xfrm>
            <a:off x="12510912" y="4501446"/>
            <a:ext cx="4544001"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628" name="Google Shape;307;p61"/>
          <p:cNvSpPr txBox="1"/>
          <p:nvPr>
            <p:ph type="body" sz="quarter" idx="23"/>
          </p:nvPr>
        </p:nvSpPr>
        <p:spPr>
          <a:xfrm>
            <a:off x="17692734" y="4501446"/>
            <a:ext cx="4544001"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629"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630"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_COLUMN_TEXT">
    <p:spTree>
      <p:nvGrpSpPr>
        <p:cNvPr id="1" name=""/>
        <p:cNvGrpSpPr/>
        <p:nvPr/>
      </p:nvGrpSpPr>
      <p:grpSpPr>
        <a:xfrm>
          <a:off x="0" y="0"/>
          <a:ext cx="0" cy="0"/>
          <a:chOff x="0" y="0"/>
          <a:chExt cx="0" cy="0"/>
        </a:xfrm>
      </p:grpSpPr>
      <p:sp>
        <p:nvSpPr>
          <p:cNvPr id="55" name="Title Text"/>
          <p:cNvSpPr txBox="1"/>
          <p:nvPr>
            <p:ph type="title"/>
          </p:nvPr>
        </p:nvSpPr>
        <p:spPr>
          <a:xfrm>
            <a:off x="2093510" y="2078977"/>
            <a:ext cx="6656001" cy="1791290"/>
          </a:xfrm>
          <a:prstGeom prst="rect">
            <a:avLst/>
          </a:prstGeom>
        </p:spPr>
        <p:txBody>
          <a:bodyPr anchor="b"/>
          <a:lstStyle>
            <a:lvl1pPr>
              <a:defRPr sz="6000"/>
            </a:lvl1pPr>
          </a:lstStyle>
          <a:p>
            <a:pPr/>
            <a:r>
              <a:t>Title Text</a:t>
            </a:r>
          </a:p>
        </p:txBody>
      </p:sp>
      <p:sp>
        <p:nvSpPr>
          <p:cNvPr id="56" name="Body Level One…"/>
          <p:cNvSpPr txBox="1"/>
          <p:nvPr>
            <p:ph type="body" sz="quarter" idx="1"/>
          </p:nvPr>
        </p:nvSpPr>
        <p:spPr>
          <a:xfrm>
            <a:off x="2093510" y="4055866"/>
            <a:ext cx="6656001" cy="7536357"/>
          </a:xfrm>
          <a:prstGeom prst="rect">
            <a:avLst/>
          </a:prstGeom>
        </p:spPr>
        <p:txBody>
          <a:bodyPr>
            <a:normAutofit fontScale="100000" lnSpcReduction="0"/>
          </a:bodyPr>
          <a:lstStyle>
            <a:lvl1pPr marL="914400" indent="-762000">
              <a:buSzPts val="3000"/>
              <a:defRPr sz="3000"/>
            </a:lvl1pPr>
            <a:lvl2pPr marL="1371600" indent="-762000">
              <a:buSzPts val="3000"/>
              <a:defRPr sz="3000"/>
            </a:lvl2pPr>
            <a:lvl3pPr marL="1828800" indent="-762000">
              <a:buSzPts val="3000"/>
              <a:defRPr sz="3000"/>
            </a:lvl3pPr>
            <a:lvl4pPr marL="2286000" indent="-762000">
              <a:buSzPts val="3000"/>
              <a:defRPr sz="3000"/>
            </a:lvl4pPr>
            <a:lvl5pPr marL="2743200" indent="-762000">
              <a:buSzPts val="3000"/>
              <a:defRPr sz="3000"/>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ive Content">
    <p:spTree>
      <p:nvGrpSpPr>
        <p:cNvPr id="1" name=""/>
        <p:cNvGrpSpPr/>
        <p:nvPr/>
      </p:nvGrpSpPr>
      <p:grpSpPr>
        <a:xfrm>
          <a:off x="0" y="0"/>
          <a:ext cx="0" cy="0"/>
          <a:chOff x="0" y="0"/>
          <a:chExt cx="0" cy="0"/>
        </a:xfrm>
      </p:grpSpPr>
      <p:sp>
        <p:nvSpPr>
          <p:cNvPr id="637"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638"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639"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640" name="Body Level One…"/>
          <p:cNvSpPr txBox="1"/>
          <p:nvPr>
            <p:ph type="body" sz="quarter" idx="1"/>
          </p:nvPr>
        </p:nvSpPr>
        <p:spPr>
          <a:xfrm>
            <a:off x="2142067" y="4501446"/>
            <a:ext cx="3507201"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641" name="Google Shape;312;p62"/>
          <p:cNvSpPr txBox="1"/>
          <p:nvPr>
            <p:ph type="body" sz="quarter" idx="21"/>
          </p:nvPr>
        </p:nvSpPr>
        <p:spPr>
          <a:xfrm>
            <a:off x="6291635" y="4501446"/>
            <a:ext cx="3507201"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642" name="Google Shape;313;p62"/>
          <p:cNvSpPr txBox="1"/>
          <p:nvPr>
            <p:ph type="body" sz="quarter" idx="22"/>
          </p:nvPr>
        </p:nvSpPr>
        <p:spPr>
          <a:xfrm>
            <a:off x="10441204" y="4501446"/>
            <a:ext cx="35072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643" name="Google Shape;314;p62"/>
          <p:cNvSpPr txBox="1"/>
          <p:nvPr>
            <p:ph type="body" sz="quarter" idx="23"/>
          </p:nvPr>
        </p:nvSpPr>
        <p:spPr>
          <a:xfrm>
            <a:off x="14590771" y="4501446"/>
            <a:ext cx="35072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644" name="Google Shape;315;p62"/>
          <p:cNvSpPr txBox="1"/>
          <p:nvPr>
            <p:ph type="body" sz="quarter" idx="24"/>
          </p:nvPr>
        </p:nvSpPr>
        <p:spPr>
          <a:xfrm>
            <a:off x="18740341" y="4501446"/>
            <a:ext cx="35072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645"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646"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Full Content">
    <p:spTree>
      <p:nvGrpSpPr>
        <p:cNvPr id="1" name=""/>
        <p:cNvGrpSpPr/>
        <p:nvPr/>
      </p:nvGrpSpPr>
      <p:grpSpPr>
        <a:xfrm>
          <a:off x="0" y="0"/>
          <a:ext cx="0" cy="0"/>
          <a:chOff x="0" y="0"/>
          <a:chExt cx="0" cy="0"/>
        </a:xfrm>
      </p:grpSpPr>
      <p:sp>
        <p:nvSpPr>
          <p:cNvPr id="653"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654"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655"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656"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657" name="Body Level One…"/>
          <p:cNvSpPr txBox="1"/>
          <p:nvPr>
            <p:ph type="body" idx="1"/>
          </p:nvPr>
        </p:nvSpPr>
        <p:spPr>
          <a:xfrm>
            <a:off x="2142067" y="4500879"/>
            <a:ext cx="20099558" cy="7241957"/>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658"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Rose">
    <p:bg>
      <p:bgPr>
        <a:solidFill>
          <a:srgbClr val="D93954"/>
        </a:solidFill>
      </p:bgPr>
    </p:bg>
    <p:spTree>
      <p:nvGrpSpPr>
        <p:cNvPr id="1" name=""/>
        <p:cNvGrpSpPr/>
        <p:nvPr/>
      </p:nvGrpSpPr>
      <p:grpSpPr>
        <a:xfrm>
          <a:off x="0" y="0"/>
          <a:ext cx="0" cy="0"/>
          <a:chOff x="0" y="0"/>
          <a:chExt cx="0" cy="0"/>
        </a:xfrm>
      </p:grpSpPr>
      <p:sp>
        <p:nvSpPr>
          <p:cNvPr id="665" name="Title Text"/>
          <p:cNvSpPr txBox="1"/>
          <p:nvPr>
            <p:ph type="title"/>
          </p:nvPr>
        </p:nvSpPr>
        <p:spPr>
          <a:xfrm>
            <a:off x="10157180" y="4501446"/>
            <a:ext cx="8776535" cy="4558935"/>
          </a:xfrm>
          <a:prstGeom prst="rect">
            <a:avLst/>
          </a:prstGeom>
        </p:spPr>
        <p:txBody>
          <a:bodyPr lIns="0" tIns="0" rIns="0" bIns="0"/>
          <a:lstStyle>
            <a:lvl1pPr>
              <a:lnSpc>
                <a:spcPct val="85000"/>
              </a:lnSpc>
              <a:defRPr sz="7800">
                <a:solidFill>
                  <a:srgbClr val="FFFFFF"/>
                </a:solidFill>
              </a:defRPr>
            </a:lvl1pPr>
          </a:lstStyle>
          <a:p>
            <a:pPr/>
            <a:r>
              <a:t>Title Text</a:t>
            </a:r>
          </a:p>
        </p:txBody>
      </p:sp>
      <p:sp>
        <p:nvSpPr>
          <p:cNvPr id="666" name="Body Level One…"/>
          <p:cNvSpPr txBox="1"/>
          <p:nvPr>
            <p:ph type="body" sz="half" idx="1"/>
          </p:nvPr>
        </p:nvSpPr>
        <p:spPr>
          <a:xfrm>
            <a:off x="2142064" y="761999"/>
            <a:ext cx="7724090" cy="12192002"/>
          </a:xfrm>
          <a:prstGeom prst="rect">
            <a:avLst/>
          </a:prstGeom>
        </p:spPr>
        <p:txBody>
          <a:bodyPr lIns="0" tIns="0" rIns="0" bIns="0" anchor="ctr">
            <a:normAutofit fontScale="100000" lnSpcReduction="0"/>
          </a:bodyPr>
          <a:lstStyle>
            <a:lvl1pPr marL="812800" indent="-660400">
              <a:lnSpc>
                <a:spcPct val="95000"/>
              </a:lnSpc>
              <a:buClrTx/>
              <a:buSzTx/>
              <a:buFontTx/>
              <a:buNone/>
              <a:defRPr sz="129800">
                <a:solidFill>
                  <a:srgbClr val="FFFFFF"/>
                </a:solidFill>
              </a:defRPr>
            </a:lvl1pPr>
            <a:lvl2pPr marL="812800" indent="-203200">
              <a:lnSpc>
                <a:spcPct val="95000"/>
              </a:lnSpc>
              <a:buClrTx/>
              <a:buSzTx/>
              <a:buFontTx/>
              <a:buNone/>
              <a:defRPr sz="129800">
                <a:solidFill>
                  <a:srgbClr val="FFFFFF"/>
                </a:solidFill>
              </a:defRPr>
            </a:lvl2pPr>
            <a:lvl3pPr marL="812800" indent="254000">
              <a:lnSpc>
                <a:spcPct val="95000"/>
              </a:lnSpc>
              <a:buClrTx/>
              <a:buSzTx/>
              <a:buFontTx/>
              <a:buNone/>
              <a:defRPr sz="129800">
                <a:solidFill>
                  <a:srgbClr val="FFFFFF"/>
                </a:solidFill>
              </a:defRPr>
            </a:lvl3pPr>
            <a:lvl4pPr marL="812800" indent="711200">
              <a:lnSpc>
                <a:spcPct val="95000"/>
              </a:lnSpc>
              <a:buClrTx/>
              <a:buSzTx/>
              <a:buFontTx/>
              <a:buNone/>
              <a:defRPr sz="129800">
                <a:solidFill>
                  <a:srgbClr val="FFFFFF"/>
                </a:solidFill>
              </a:defRPr>
            </a:lvl4pPr>
            <a:lvl5pPr marL="812800" indent="1168400">
              <a:lnSpc>
                <a:spcPct val="95000"/>
              </a:lnSpc>
              <a:buClrTx/>
              <a:buSzTx/>
              <a:buFontTx/>
              <a:buNone/>
              <a:defRPr sz="129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667"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and Image">
    <p:spTree>
      <p:nvGrpSpPr>
        <p:cNvPr id="1" name=""/>
        <p:cNvGrpSpPr/>
        <p:nvPr/>
      </p:nvGrpSpPr>
      <p:grpSpPr>
        <a:xfrm>
          <a:off x="0" y="0"/>
          <a:ext cx="0" cy="0"/>
          <a:chOff x="0" y="0"/>
          <a:chExt cx="0" cy="0"/>
        </a:xfrm>
      </p:grpSpPr>
      <p:sp>
        <p:nvSpPr>
          <p:cNvPr id="674"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675"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676"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677" name="Google Shape;326;p65"/>
          <p:cNvSpPr/>
          <p:nvPr/>
        </p:nvSpPr>
        <p:spPr>
          <a:xfrm>
            <a:off x="12192000" y="761999"/>
            <a:ext cx="10837334"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678" name="Body Level One…"/>
          <p:cNvSpPr txBox="1"/>
          <p:nvPr>
            <p:ph type="body" sz="half" idx="1"/>
          </p:nvPr>
        </p:nvSpPr>
        <p:spPr>
          <a:xfrm>
            <a:off x="2142067" y="4501446"/>
            <a:ext cx="94542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679" name="Title Text"/>
          <p:cNvSpPr txBox="1"/>
          <p:nvPr>
            <p:ph type="title"/>
          </p:nvPr>
        </p:nvSpPr>
        <p:spPr>
          <a:xfrm>
            <a:off x="2142067" y="1529999"/>
            <a:ext cx="9454224"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680"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Images">
    <p:spTree>
      <p:nvGrpSpPr>
        <p:cNvPr id="1" name=""/>
        <p:cNvGrpSpPr/>
        <p:nvPr/>
      </p:nvGrpSpPr>
      <p:grpSpPr>
        <a:xfrm>
          <a:off x="0" y="0"/>
          <a:ext cx="0" cy="0"/>
          <a:chOff x="0" y="0"/>
          <a:chExt cx="0" cy="0"/>
        </a:xfrm>
      </p:grpSpPr>
      <p:sp>
        <p:nvSpPr>
          <p:cNvPr id="687"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688"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689"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690" name="Google Shape;331;p66"/>
          <p:cNvSpPr/>
          <p:nvPr/>
        </p:nvSpPr>
        <p:spPr>
          <a:xfrm>
            <a:off x="2142062" y="4495800"/>
            <a:ext cx="6273424" cy="5364623"/>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691" name="Google Shape;332;p66"/>
          <p:cNvSpPr/>
          <p:nvPr/>
        </p:nvSpPr>
        <p:spPr>
          <a:xfrm>
            <a:off x="9055099" y="4495800"/>
            <a:ext cx="6273424" cy="5364623"/>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692" name="Google Shape;333;p66"/>
          <p:cNvSpPr/>
          <p:nvPr/>
        </p:nvSpPr>
        <p:spPr>
          <a:xfrm>
            <a:off x="15968132" y="4495800"/>
            <a:ext cx="6273424" cy="5364623"/>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693" name="Body Level One…"/>
          <p:cNvSpPr txBox="1"/>
          <p:nvPr>
            <p:ph type="body" sz="quarter" idx="1"/>
          </p:nvPr>
        </p:nvSpPr>
        <p:spPr>
          <a:xfrm>
            <a:off x="2142067" y="10148712"/>
            <a:ext cx="6273424" cy="1585779"/>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694" name="Google Shape;335;p66"/>
          <p:cNvSpPr txBox="1"/>
          <p:nvPr>
            <p:ph type="body" sz="quarter" idx="21"/>
          </p:nvPr>
        </p:nvSpPr>
        <p:spPr>
          <a:xfrm>
            <a:off x="9055101" y="10148712"/>
            <a:ext cx="6273424" cy="1585779"/>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695" name="Google Shape;336;p66"/>
          <p:cNvSpPr txBox="1"/>
          <p:nvPr>
            <p:ph type="body" sz="quarter" idx="22"/>
          </p:nvPr>
        </p:nvSpPr>
        <p:spPr>
          <a:xfrm>
            <a:off x="15968135" y="10148712"/>
            <a:ext cx="6273424" cy="1585779"/>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696"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697"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704"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705"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706"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707" name="Title Text"/>
          <p:cNvSpPr txBox="1"/>
          <p:nvPr>
            <p:ph type="title"/>
          </p:nvPr>
        </p:nvSpPr>
        <p:spPr>
          <a:xfrm>
            <a:off x="2142067" y="1530001"/>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708"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Content Infographic">
    <p:spTree>
      <p:nvGrpSpPr>
        <p:cNvPr id="1" name=""/>
        <p:cNvGrpSpPr/>
        <p:nvPr/>
      </p:nvGrpSpPr>
      <p:grpSpPr>
        <a:xfrm>
          <a:off x="0" y="0"/>
          <a:ext cx="0" cy="0"/>
          <a:chOff x="0" y="0"/>
          <a:chExt cx="0" cy="0"/>
        </a:xfrm>
      </p:grpSpPr>
      <p:sp>
        <p:nvSpPr>
          <p:cNvPr id="715"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716"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717"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718" name="Body Level One…"/>
          <p:cNvSpPr txBox="1"/>
          <p:nvPr>
            <p:ph type="body" sz="quarter" idx="1"/>
          </p:nvPr>
        </p:nvSpPr>
        <p:spPr>
          <a:xfrm>
            <a:off x="2142067" y="7161186"/>
            <a:ext cx="6273424" cy="45838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719" name="Google Shape;344;p68"/>
          <p:cNvSpPr txBox="1"/>
          <p:nvPr>
            <p:ph type="body" sz="quarter" idx="21"/>
          </p:nvPr>
        </p:nvSpPr>
        <p:spPr>
          <a:xfrm>
            <a:off x="2142067" y="4487333"/>
            <a:ext cx="6273424" cy="2370845"/>
          </a:xfrm>
          <a:prstGeom prst="rect">
            <a:avLst/>
          </a:prstGeom>
        </p:spPr>
        <p:txBody>
          <a:bodyPr lIns="0" tIns="0" rIns="0" bIns="0" anchor="ctr">
            <a:normAutofit fontScale="100000" lnSpcReduction="0"/>
          </a:bodyPr>
          <a:lstStyle/>
          <a:p>
            <a:pPr marL="609600" indent="-381000">
              <a:lnSpc>
                <a:spcPct val="100000"/>
              </a:lnSpc>
              <a:buClrTx/>
              <a:buSzTx/>
              <a:buFontTx/>
              <a:buNone/>
              <a:defRPr sz="16800">
                <a:solidFill>
                  <a:srgbClr val="E0301E"/>
                </a:solidFill>
              </a:defRPr>
            </a:pPr>
          </a:p>
        </p:txBody>
      </p:sp>
      <p:sp>
        <p:nvSpPr>
          <p:cNvPr id="720" name="Google Shape;345;p68"/>
          <p:cNvSpPr txBox="1"/>
          <p:nvPr>
            <p:ph type="body" sz="quarter" idx="22"/>
          </p:nvPr>
        </p:nvSpPr>
        <p:spPr>
          <a:xfrm>
            <a:off x="9048042" y="4487333"/>
            <a:ext cx="6281957" cy="2370845"/>
          </a:xfrm>
          <a:prstGeom prst="rect">
            <a:avLst/>
          </a:prstGeom>
        </p:spPr>
        <p:txBody>
          <a:bodyPr lIns="0" tIns="0" rIns="0" bIns="0" anchor="ctr">
            <a:normAutofit fontScale="100000" lnSpcReduction="0"/>
          </a:bodyPr>
          <a:lstStyle/>
          <a:p>
            <a:pPr marL="609600" indent="-381000">
              <a:lnSpc>
                <a:spcPct val="100000"/>
              </a:lnSpc>
              <a:buClrTx/>
              <a:buSzTx/>
              <a:buFontTx/>
              <a:buNone/>
              <a:defRPr sz="16800">
                <a:solidFill>
                  <a:srgbClr val="7D7D7D"/>
                </a:solidFill>
              </a:defRPr>
            </a:pPr>
          </a:p>
        </p:txBody>
      </p:sp>
      <p:sp>
        <p:nvSpPr>
          <p:cNvPr id="721" name="Google Shape;346;p68"/>
          <p:cNvSpPr txBox="1"/>
          <p:nvPr>
            <p:ph type="body" sz="quarter" idx="23"/>
          </p:nvPr>
        </p:nvSpPr>
        <p:spPr>
          <a:xfrm>
            <a:off x="15972569" y="4487333"/>
            <a:ext cx="6273424" cy="2370845"/>
          </a:xfrm>
          <a:prstGeom prst="rect">
            <a:avLst/>
          </a:prstGeom>
        </p:spPr>
        <p:txBody>
          <a:bodyPr lIns="0" tIns="0" rIns="0" bIns="0" anchor="ctr">
            <a:normAutofit fontScale="100000" lnSpcReduction="0"/>
          </a:bodyPr>
          <a:lstStyle/>
          <a:p>
            <a:pPr marL="609600" indent="-381000">
              <a:lnSpc>
                <a:spcPct val="100000"/>
              </a:lnSpc>
              <a:buClrTx/>
              <a:buSzTx/>
              <a:buFontTx/>
              <a:buNone/>
              <a:defRPr sz="16800">
                <a:solidFill>
                  <a:srgbClr val="D04A02"/>
                </a:solidFill>
              </a:defRPr>
            </a:pPr>
          </a:p>
        </p:txBody>
      </p:sp>
      <p:sp>
        <p:nvSpPr>
          <p:cNvPr id="722" name="Title Text"/>
          <p:cNvSpPr txBox="1"/>
          <p:nvPr>
            <p:ph type="title"/>
          </p:nvPr>
        </p:nvSpPr>
        <p:spPr>
          <a:xfrm>
            <a:off x="2142067" y="1530001"/>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723" name="Google Shape;349;p68"/>
          <p:cNvSpPr txBox="1"/>
          <p:nvPr>
            <p:ph type="body" sz="quarter" idx="24"/>
          </p:nvPr>
        </p:nvSpPr>
        <p:spPr>
          <a:xfrm>
            <a:off x="9048044" y="7161186"/>
            <a:ext cx="6281957" cy="45838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724" name="Google Shape;350;p68"/>
          <p:cNvSpPr txBox="1"/>
          <p:nvPr>
            <p:ph type="body" sz="quarter" idx="25"/>
          </p:nvPr>
        </p:nvSpPr>
        <p:spPr>
          <a:xfrm>
            <a:off x="15972569" y="7161186"/>
            <a:ext cx="6273424" cy="45838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725"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fographic and Chart">
    <p:spTree>
      <p:nvGrpSpPr>
        <p:cNvPr id="1" name=""/>
        <p:cNvGrpSpPr/>
        <p:nvPr/>
      </p:nvGrpSpPr>
      <p:grpSpPr>
        <a:xfrm>
          <a:off x="0" y="0"/>
          <a:ext cx="0" cy="0"/>
          <a:chOff x="0" y="0"/>
          <a:chExt cx="0" cy="0"/>
        </a:xfrm>
      </p:grpSpPr>
      <p:sp>
        <p:nvSpPr>
          <p:cNvPr id="732"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733"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734"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735" name="Google Shape;352;p69"/>
          <p:cNvSpPr/>
          <p:nvPr/>
        </p:nvSpPr>
        <p:spPr>
          <a:xfrm>
            <a:off x="1354665" y="4501446"/>
            <a:ext cx="7061335" cy="7233424"/>
          </a:xfrm>
          <a:prstGeom prst="rect">
            <a:avLst/>
          </a:prstGeom>
          <a:solidFill>
            <a:srgbClr val="D04A02"/>
          </a:solidFill>
          <a:ln w="12700">
            <a:miter lim="400000"/>
          </a:ln>
        </p:spPr>
        <p:txBody>
          <a:bodyPr lIns="108373" tIns="108373" rIns="108373" bIns="108373" anchor="ctr"/>
          <a:lstStyle/>
          <a:p>
            <a:pPr algn="ctr">
              <a:defRPr>
                <a:solidFill>
                  <a:srgbClr val="FFFFFF"/>
                </a:solidFill>
              </a:defRPr>
            </a:pPr>
          </a:p>
        </p:txBody>
      </p:sp>
      <p:sp>
        <p:nvSpPr>
          <p:cNvPr id="736" name="Body Level One…"/>
          <p:cNvSpPr txBox="1"/>
          <p:nvPr>
            <p:ph type="body" sz="quarter" idx="1"/>
          </p:nvPr>
        </p:nvSpPr>
        <p:spPr>
          <a:xfrm>
            <a:off x="1995322" y="4500879"/>
            <a:ext cx="6421334" cy="3088357"/>
          </a:xfrm>
          <a:prstGeom prst="rect">
            <a:avLst/>
          </a:prstGeom>
        </p:spPr>
        <p:txBody>
          <a:bodyPr lIns="0" tIns="0" rIns="0" bIns="0">
            <a:normAutofit fontScale="100000" lnSpcReduction="0"/>
          </a:bodyPr>
          <a:lstStyle>
            <a:lvl1pPr marL="609600" indent="-381000">
              <a:lnSpc>
                <a:spcPct val="80000"/>
              </a:lnSpc>
              <a:buClrTx/>
              <a:buSzTx/>
              <a:buFontTx/>
              <a:buNone/>
              <a:defRPr b="1" sz="27000">
                <a:solidFill>
                  <a:srgbClr val="FFFFFF"/>
                </a:solidFill>
              </a:defRPr>
            </a:lvl1pPr>
            <a:lvl2pPr marL="7467600" indent="-6858000">
              <a:lnSpc>
                <a:spcPct val="80000"/>
              </a:lnSpc>
              <a:buClrTx/>
              <a:buSzPts val="27000"/>
              <a:buFontTx/>
              <a:buChar char="–"/>
              <a:defRPr b="1" sz="27000">
                <a:solidFill>
                  <a:srgbClr val="FFFFFF"/>
                </a:solidFill>
              </a:defRPr>
            </a:lvl2pPr>
            <a:lvl3pPr marL="7924800" indent="-6858000">
              <a:lnSpc>
                <a:spcPct val="80000"/>
              </a:lnSpc>
              <a:buClrTx/>
              <a:buSzPts val="27000"/>
              <a:buFontTx/>
              <a:buChar char="•"/>
              <a:defRPr b="1" sz="27000">
                <a:solidFill>
                  <a:srgbClr val="FFFFFF"/>
                </a:solidFill>
              </a:defRPr>
            </a:lvl3pPr>
            <a:lvl4pPr marL="8382000" indent="-6858000">
              <a:lnSpc>
                <a:spcPct val="80000"/>
              </a:lnSpc>
              <a:buClrTx/>
              <a:buSzPts val="27000"/>
              <a:buFontTx/>
              <a:buChar char="–"/>
              <a:defRPr b="1" sz="27000">
                <a:solidFill>
                  <a:srgbClr val="FFFFFF"/>
                </a:solidFill>
              </a:defRPr>
            </a:lvl4pPr>
            <a:lvl5pPr marL="8839200" indent="-6858000">
              <a:lnSpc>
                <a:spcPct val="80000"/>
              </a:lnSpc>
              <a:buClrTx/>
              <a:buSzPts val="27000"/>
              <a:buFontTx/>
              <a:buChar char="•"/>
              <a:defRPr b="1" sz="27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737" name="Google Shape;354;p69"/>
          <p:cNvSpPr txBox="1"/>
          <p:nvPr>
            <p:ph type="body" sz="quarter" idx="21"/>
          </p:nvPr>
        </p:nvSpPr>
        <p:spPr>
          <a:xfrm>
            <a:off x="2142069" y="7752080"/>
            <a:ext cx="5918580" cy="3665779"/>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FFFFFF"/>
                </a:solidFill>
              </a:defRPr>
            </a:pPr>
          </a:p>
        </p:txBody>
      </p:sp>
      <p:sp>
        <p:nvSpPr>
          <p:cNvPr id="738" name="Title Text"/>
          <p:cNvSpPr txBox="1"/>
          <p:nvPr>
            <p:ph type="title"/>
          </p:nvPr>
        </p:nvSpPr>
        <p:spPr>
          <a:xfrm>
            <a:off x="2142067" y="1530001"/>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739"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Column Content Dark">
    <p:bg>
      <p:bgPr>
        <a:solidFill>
          <a:srgbClr val="464646"/>
        </a:solidFill>
      </p:bgPr>
    </p:bg>
    <p:spTree>
      <p:nvGrpSpPr>
        <p:cNvPr id="1" name=""/>
        <p:cNvGrpSpPr/>
        <p:nvPr/>
      </p:nvGrpSpPr>
      <p:grpSpPr>
        <a:xfrm>
          <a:off x="0" y="0"/>
          <a:ext cx="0" cy="0"/>
          <a:chOff x="0" y="0"/>
          <a:chExt cx="0" cy="0"/>
        </a:xfrm>
      </p:grpSpPr>
      <p:sp>
        <p:nvSpPr>
          <p:cNvPr id="746" name="Body Level One…"/>
          <p:cNvSpPr txBox="1"/>
          <p:nvPr>
            <p:ph type="body" sz="quarter" idx="1"/>
          </p:nvPr>
        </p:nvSpPr>
        <p:spPr>
          <a:xfrm>
            <a:off x="2142069" y="4501446"/>
            <a:ext cx="6273424" cy="7233424"/>
          </a:xfrm>
          <a:prstGeom prst="rect">
            <a:avLst/>
          </a:prstGeom>
        </p:spPr>
        <p:txBody>
          <a:bodyPr lIns="0" tIns="0" rIns="0" bIns="0">
            <a:normAutofit fontScale="100000" lnSpcReduction="0"/>
          </a:bodyPr>
          <a:lstStyle>
            <a:lvl1pPr marL="914400" indent="-762000">
              <a:lnSpc>
                <a:spcPct val="100000"/>
              </a:lnSpc>
              <a:buClr>
                <a:srgbClr val="FFFFFF"/>
              </a:buClr>
              <a:buSzPts val="3000"/>
              <a:buChar char="•"/>
              <a:defRPr sz="3000">
                <a:solidFill>
                  <a:srgbClr val="FFFFFF"/>
                </a:solidFill>
              </a:defRPr>
            </a:lvl1pPr>
            <a:lvl2pPr marL="1371600" indent="-762000">
              <a:lnSpc>
                <a:spcPct val="100000"/>
              </a:lnSpc>
              <a:buClr>
                <a:srgbClr val="FFFFFF"/>
              </a:buClr>
              <a:buSzPts val="3000"/>
              <a:buChar char="–"/>
              <a:defRPr sz="3000">
                <a:solidFill>
                  <a:srgbClr val="FFFFFF"/>
                </a:solidFill>
              </a:defRPr>
            </a:lvl2pPr>
            <a:lvl3pPr marL="1828800" indent="-762000">
              <a:lnSpc>
                <a:spcPct val="100000"/>
              </a:lnSpc>
              <a:buClr>
                <a:srgbClr val="FFFFFF"/>
              </a:buClr>
              <a:buSzPts val="3000"/>
              <a:buChar char="•"/>
              <a:defRPr sz="3000">
                <a:solidFill>
                  <a:srgbClr val="FFFFFF"/>
                </a:solidFill>
              </a:defRPr>
            </a:lvl3pPr>
            <a:lvl4pPr marL="2286000" indent="-762000">
              <a:lnSpc>
                <a:spcPct val="100000"/>
              </a:lnSpc>
              <a:buClr>
                <a:srgbClr val="FFFFFF"/>
              </a:buClr>
              <a:buSzPts val="3000"/>
              <a:buChar char="–"/>
              <a:defRPr sz="3000">
                <a:solidFill>
                  <a:srgbClr val="FFFFFF"/>
                </a:solidFill>
              </a:defRPr>
            </a:lvl4pPr>
            <a:lvl5pPr marL="2743200" indent="-762000">
              <a:lnSpc>
                <a:spcPct val="100000"/>
              </a:lnSpc>
              <a:buClr>
                <a:srgbClr val="FFFFFF"/>
              </a:buClr>
              <a:buSzPts val="3000"/>
              <a:buChar char="•"/>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747" name="Title Text"/>
          <p:cNvSpPr txBox="1"/>
          <p:nvPr>
            <p:ph type="title"/>
          </p:nvPr>
        </p:nvSpPr>
        <p:spPr>
          <a:xfrm>
            <a:off x="2142067" y="1530001"/>
            <a:ext cx="20099558" cy="2466135"/>
          </a:xfrm>
          <a:prstGeom prst="rect">
            <a:avLst/>
          </a:prstGeom>
        </p:spPr>
        <p:txBody>
          <a:bodyPr lIns="0" tIns="0" rIns="0" bIns="0"/>
          <a:lstStyle>
            <a:lvl1pPr>
              <a:lnSpc>
                <a:spcPct val="85000"/>
              </a:lnSpc>
              <a:defRPr sz="6000">
                <a:solidFill>
                  <a:srgbClr val="FFFFFF"/>
                </a:solidFill>
                <a:latin typeface="Georgia"/>
                <a:ea typeface="Georgia"/>
                <a:cs typeface="Georgia"/>
                <a:sym typeface="Georgia"/>
              </a:defRPr>
            </a:lvl1pPr>
          </a:lstStyle>
          <a:p>
            <a:pPr/>
            <a:r>
              <a:t>Title Text</a:t>
            </a:r>
          </a:p>
        </p:txBody>
      </p:sp>
      <p:sp>
        <p:nvSpPr>
          <p:cNvPr id="748" name="Google Shape;361;p70"/>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749"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hart Dark">
    <p:bg>
      <p:bgPr>
        <a:solidFill>
          <a:srgbClr val="464646"/>
        </a:solidFill>
      </p:bgPr>
    </p:bg>
    <p:spTree>
      <p:nvGrpSpPr>
        <p:cNvPr id="1" name=""/>
        <p:cNvGrpSpPr/>
        <p:nvPr/>
      </p:nvGrpSpPr>
      <p:grpSpPr>
        <a:xfrm>
          <a:off x="0" y="0"/>
          <a:ext cx="0" cy="0"/>
          <a:chOff x="0" y="0"/>
          <a:chExt cx="0" cy="0"/>
        </a:xfrm>
      </p:grpSpPr>
      <p:sp>
        <p:nvSpPr>
          <p:cNvPr id="756" name="Title Text"/>
          <p:cNvSpPr txBox="1"/>
          <p:nvPr>
            <p:ph type="title"/>
          </p:nvPr>
        </p:nvSpPr>
        <p:spPr>
          <a:xfrm>
            <a:off x="2142067" y="1530001"/>
            <a:ext cx="20099558" cy="2466135"/>
          </a:xfrm>
          <a:prstGeom prst="rect">
            <a:avLst/>
          </a:prstGeom>
        </p:spPr>
        <p:txBody>
          <a:bodyPr lIns="0" tIns="0" rIns="0" bIns="0"/>
          <a:lstStyle>
            <a:lvl1pPr>
              <a:lnSpc>
                <a:spcPct val="85000"/>
              </a:lnSpc>
              <a:defRPr sz="6000">
                <a:solidFill>
                  <a:srgbClr val="FFFFFF"/>
                </a:solidFill>
                <a:latin typeface="Georgia"/>
                <a:ea typeface="Georgia"/>
                <a:cs typeface="Georgia"/>
                <a:sym typeface="Georgia"/>
              </a:defRPr>
            </a:lvl1pPr>
          </a:lstStyle>
          <a:p>
            <a:pPr/>
            <a:r>
              <a:t>Title Text</a:t>
            </a:r>
          </a:p>
        </p:txBody>
      </p:sp>
      <p:sp>
        <p:nvSpPr>
          <p:cNvPr id="757" name="Google Shape;365;p71"/>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758"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_POINT">
    <p:spTree>
      <p:nvGrpSpPr>
        <p:cNvPr id="1" name=""/>
        <p:cNvGrpSpPr/>
        <p:nvPr/>
      </p:nvGrpSpPr>
      <p:grpSpPr>
        <a:xfrm>
          <a:off x="0" y="0"/>
          <a:ext cx="0" cy="0"/>
          <a:chOff x="0" y="0"/>
          <a:chExt cx="0" cy="0"/>
        </a:xfrm>
      </p:grpSpPr>
      <p:sp>
        <p:nvSpPr>
          <p:cNvPr id="64" name="Title Text"/>
          <p:cNvSpPr txBox="1"/>
          <p:nvPr>
            <p:ph type="title"/>
          </p:nvPr>
        </p:nvSpPr>
        <p:spPr>
          <a:xfrm>
            <a:off x="2516739" y="1829021"/>
            <a:ext cx="15094047" cy="9696713"/>
          </a:xfrm>
          <a:prstGeom prst="rect">
            <a:avLst/>
          </a:prstGeom>
        </p:spPr>
        <p:txBody>
          <a:bodyPr anchor="ctr"/>
          <a:lstStyle>
            <a:lvl1pPr>
              <a:defRPr sz="12600"/>
            </a:lvl1pPr>
          </a:lstStyle>
          <a:p>
            <a:pPr/>
            <a:r>
              <a:t>Title Text</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Column Chart">
    <p:spTree>
      <p:nvGrpSpPr>
        <p:cNvPr id="1" name=""/>
        <p:cNvGrpSpPr/>
        <p:nvPr/>
      </p:nvGrpSpPr>
      <p:grpSpPr>
        <a:xfrm>
          <a:off x="0" y="0"/>
          <a:ext cx="0" cy="0"/>
          <a:chOff x="0" y="0"/>
          <a:chExt cx="0" cy="0"/>
        </a:xfrm>
      </p:grpSpPr>
      <p:sp>
        <p:nvSpPr>
          <p:cNvPr id="765"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766"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767"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768" name="Body Level One…"/>
          <p:cNvSpPr txBox="1"/>
          <p:nvPr>
            <p:ph type="body" sz="quarter" idx="1"/>
          </p:nvPr>
        </p:nvSpPr>
        <p:spPr>
          <a:xfrm>
            <a:off x="2142069" y="4501446"/>
            <a:ext cx="62734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769"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770"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Column Chart Dark">
    <p:bg>
      <p:bgPr>
        <a:solidFill>
          <a:srgbClr val="464646"/>
        </a:solidFill>
      </p:bgPr>
    </p:bg>
    <p:spTree>
      <p:nvGrpSpPr>
        <p:cNvPr id="1" name=""/>
        <p:cNvGrpSpPr/>
        <p:nvPr/>
      </p:nvGrpSpPr>
      <p:grpSpPr>
        <a:xfrm>
          <a:off x="0" y="0"/>
          <a:ext cx="0" cy="0"/>
          <a:chOff x="0" y="0"/>
          <a:chExt cx="0" cy="0"/>
        </a:xfrm>
      </p:grpSpPr>
      <p:sp>
        <p:nvSpPr>
          <p:cNvPr id="777" name="Body Level One…"/>
          <p:cNvSpPr txBox="1"/>
          <p:nvPr>
            <p:ph type="body" sz="quarter" idx="1"/>
          </p:nvPr>
        </p:nvSpPr>
        <p:spPr>
          <a:xfrm>
            <a:off x="2142069" y="4501446"/>
            <a:ext cx="6273424" cy="7233424"/>
          </a:xfrm>
          <a:prstGeom prst="rect">
            <a:avLst/>
          </a:prstGeom>
        </p:spPr>
        <p:txBody>
          <a:bodyPr lIns="0" tIns="0" rIns="0" bIns="0">
            <a:normAutofit fontScale="100000" lnSpcReduction="0"/>
          </a:bodyPr>
          <a:lstStyle>
            <a:lvl1pPr marL="914400" indent="-762000">
              <a:lnSpc>
                <a:spcPct val="100000"/>
              </a:lnSpc>
              <a:buClr>
                <a:srgbClr val="FFFFFF"/>
              </a:buClr>
              <a:buSzPts val="3000"/>
              <a:buChar char="•"/>
              <a:defRPr sz="3000">
                <a:solidFill>
                  <a:srgbClr val="FFFFFF"/>
                </a:solidFill>
              </a:defRPr>
            </a:lvl1pPr>
            <a:lvl2pPr marL="1371600" indent="-762000">
              <a:lnSpc>
                <a:spcPct val="100000"/>
              </a:lnSpc>
              <a:buClr>
                <a:srgbClr val="FFFFFF"/>
              </a:buClr>
              <a:buSzPts val="3000"/>
              <a:buChar char="–"/>
              <a:defRPr sz="3000">
                <a:solidFill>
                  <a:srgbClr val="FFFFFF"/>
                </a:solidFill>
              </a:defRPr>
            </a:lvl2pPr>
            <a:lvl3pPr marL="1828800" indent="-762000">
              <a:lnSpc>
                <a:spcPct val="100000"/>
              </a:lnSpc>
              <a:buClr>
                <a:srgbClr val="FFFFFF"/>
              </a:buClr>
              <a:buSzPts val="3000"/>
              <a:buChar char="•"/>
              <a:defRPr sz="3000">
                <a:solidFill>
                  <a:srgbClr val="FFFFFF"/>
                </a:solidFill>
              </a:defRPr>
            </a:lvl3pPr>
            <a:lvl4pPr marL="2286000" indent="-762000">
              <a:lnSpc>
                <a:spcPct val="100000"/>
              </a:lnSpc>
              <a:buClr>
                <a:srgbClr val="FFFFFF"/>
              </a:buClr>
              <a:buSzPts val="3000"/>
              <a:buChar char="–"/>
              <a:defRPr sz="3000">
                <a:solidFill>
                  <a:srgbClr val="FFFFFF"/>
                </a:solidFill>
              </a:defRPr>
            </a:lvl4pPr>
            <a:lvl5pPr marL="2743200" indent="-762000">
              <a:lnSpc>
                <a:spcPct val="100000"/>
              </a:lnSpc>
              <a:buClr>
                <a:srgbClr val="FFFFFF"/>
              </a:buClr>
              <a:buSzPts val="3000"/>
              <a:buChar char="•"/>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778" name="Title Text"/>
          <p:cNvSpPr txBox="1"/>
          <p:nvPr>
            <p:ph type="title"/>
          </p:nvPr>
        </p:nvSpPr>
        <p:spPr>
          <a:xfrm>
            <a:off x="2142067" y="1530001"/>
            <a:ext cx="20099558" cy="2466135"/>
          </a:xfrm>
          <a:prstGeom prst="rect">
            <a:avLst/>
          </a:prstGeom>
        </p:spPr>
        <p:txBody>
          <a:bodyPr lIns="0" tIns="0" rIns="0" bIns="0"/>
          <a:lstStyle>
            <a:lvl1pPr>
              <a:lnSpc>
                <a:spcPct val="85000"/>
              </a:lnSpc>
              <a:defRPr sz="6000">
                <a:solidFill>
                  <a:srgbClr val="FFFFFF"/>
                </a:solidFill>
                <a:latin typeface="Georgia"/>
                <a:ea typeface="Georgia"/>
                <a:cs typeface="Georgia"/>
                <a:sym typeface="Georgia"/>
              </a:defRPr>
            </a:lvl1pPr>
          </a:lstStyle>
          <a:p>
            <a:pPr/>
            <a:r>
              <a:t>Title Text</a:t>
            </a:r>
          </a:p>
        </p:txBody>
      </p:sp>
      <p:sp>
        <p:nvSpPr>
          <p:cNvPr id="779" name="Google Shape;374;p73"/>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PwC</a:t>
            </a:r>
          </a:p>
        </p:txBody>
      </p:sp>
      <p:sp>
        <p:nvSpPr>
          <p:cNvPr id="780"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ur Text Boxes for Icons">
    <p:spTree>
      <p:nvGrpSpPr>
        <p:cNvPr id="1" name=""/>
        <p:cNvGrpSpPr/>
        <p:nvPr/>
      </p:nvGrpSpPr>
      <p:grpSpPr>
        <a:xfrm>
          <a:off x="0" y="0"/>
          <a:ext cx="0" cy="0"/>
          <a:chOff x="0" y="0"/>
          <a:chExt cx="0" cy="0"/>
        </a:xfrm>
      </p:grpSpPr>
      <p:sp>
        <p:nvSpPr>
          <p:cNvPr id="787"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788"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789"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790" name="Body Level One…"/>
          <p:cNvSpPr txBox="1"/>
          <p:nvPr>
            <p:ph type="body" sz="quarter" idx="1"/>
          </p:nvPr>
        </p:nvSpPr>
        <p:spPr>
          <a:xfrm>
            <a:off x="2142067" y="6858000"/>
            <a:ext cx="4551824" cy="4876801"/>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791" name="Google Shape;377;p74"/>
          <p:cNvSpPr txBox="1"/>
          <p:nvPr>
            <p:ph type="body" sz="quarter" idx="21"/>
          </p:nvPr>
        </p:nvSpPr>
        <p:spPr>
          <a:xfrm>
            <a:off x="7327354" y="6858000"/>
            <a:ext cx="4551824" cy="4876801"/>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792" name="Google Shape;378;p74"/>
          <p:cNvSpPr txBox="1"/>
          <p:nvPr>
            <p:ph type="body" sz="quarter" idx="22"/>
          </p:nvPr>
        </p:nvSpPr>
        <p:spPr>
          <a:xfrm>
            <a:off x="12512644" y="6858000"/>
            <a:ext cx="4551824" cy="4876801"/>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793" name="Google Shape;379;p74"/>
          <p:cNvSpPr txBox="1"/>
          <p:nvPr>
            <p:ph type="body" sz="quarter" idx="23"/>
          </p:nvPr>
        </p:nvSpPr>
        <p:spPr>
          <a:xfrm>
            <a:off x="17697935" y="6858000"/>
            <a:ext cx="4551824" cy="4876801"/>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794"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795"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ur Team Images">
    <p:spTree>
      <p:nvGrpSpPr>
        <p:cNvPr id="1" name=""/>
        <p:cNvGrpSpPr/>
        <p:nvPr/>
      </p:nvGrpSpPr>
      <p:grpSpPr>
        <a:xfrm>
          <a:off x="0" y="0"/>
          <a:ext cx="0" cy="0"/>
          <a:chOff x="0" y="0"/>
          <a:chExt cx="0" cy="0"/>
        </a:xfrm>
      </p:grpSpPr>
      <p:sp>
        <p:nvSpPr>
          <p:cNvPr id="802"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803"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804"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805" name="Google Shape;383;p75"/>
          <p:cNvSpPr/>
          <p:nvPr/>
        </p:nvSpPr>
        <p:spPr>
          <a:xfrm>
            <a:off x="2142064" y="4495800"/>
            <a:ext cx="2357333"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806" name="Google Shape;384;p75"/>
          <p:cNvSpPr/>
          <p:nvPr/>
        </p:nvSpPr>
        <p:spPr>
          <a:xfrm>
            <a:off x="7327354" y="4495800"/>
            <a:ext cx="2357332"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807" name="Google Shape;385;p75"/>
          <p:cNvSpPr/>
          <p:nvPr/>
        </p:nvSpPr>
        <p:spPr>
          <a:xfrm>
            <a:off x="12512644" y="4495800"/>
            <a:ext cx="2357333"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808" name="Google Shape;386;p75"/>
          <p:cNvSpPr/>
          <p:nvPr/>
        </p:nvSpPr>
        <p:spPr>
          <a:xfrm>
            <a:off x="17697935" y="4495800"/>
            <a:ext cx="2357332"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809" name="Body Level One…"/>
          <p:cNvSpPr txBox="1"/>
          <p:nvPr>
            <p:ph type="body" sz="quarter" idx="1"/>
          </p:nvPr>
        </p:nvSpPr>
        <p:spPr>
          <a:xfrm>
            <a:off x="2142064" y="7264400"/>
            <a:ext cx="4551824" cy="4470045"/>
          </a:xfrm>
          <a:prstGeom prst="rect">
            <a:avLst/>
          </a:prstGeom>
        </p:spPr>
        <p:txBody>
          <a:bodyPr lIns="0" tIns="0" rIns="0" bIns="0">
            <a:normAutofit fontScale="100000" lnSpcReduction="0"/>
          </a:bodyPr>
          <a:lstStyle>
            <a:lvl1pPr marL="609600" indent="-381000">
              <a:lnSpc>
                <a:spcPct val="100000"/>
              </a:lnSpc>
              <a:buClrTx/>
              <a:buSzTx/>
              <a:buFontTx/>
              <a:buNone/>
              <a:defRPr sz="3000">
                <a:solidFill>
                  <a:srgbClr val="000000"/>
                </a:solidFill>
              </a:defRPr>
            </a:lvl1pPr>
            <a:lvl2pPr marL="609600" indent="76200">
              <a:lnSpc>
                <a:spcPct val="100000"/>
              </a:lnSpc>
              <a:buClrTx/>
              <a:buSzTx/>
              <a:buFontTx/>
              <a:buNone/>
              <a:defRPr sz="3000">
                <a:solidFill>
                  <a:srgbClr val="000000"/>
                </a:solidFill>
              </a:defRPr>
            </a:lvl2pPr>
            <a:lvl3pPr marL="609600" indent="533400">
              <a:lnSpc>
                <a:spcPct val="100000"/>
              </a:lnSpc>
              <a:buClrTx/>
              <a:buSzTx/>
              <a:buFontTx/>
              <a:buNone/>
              <a:defRPr sz="3000">
                <a:solidFill>
                  <a:srgbClr val="000000"/>
                </a:solidFill>
              </a:defRPr>
            </a:lvl3pPr>
            <a:lvl4pPr marL="609600" indent="990600">
              <a:lnSpc>
                <a:spcPct val="100000"/>
              </a:lnSpc>
              <a:buClrTx/>
              <a:buSzTx/>
              <a:buFontTx/>
              <a:buNone/>
              <a:defRPr sz="3000">
                <a:solidFill>
                  <a:srgbClr val="000000"/>
                </a:solidFill>
              </a:defRPr>
            </a:lvl4pPr>
            <a:lvl5pPr marL="609600" indent="1447800">
              <a:lnSpc>
                <a:spcPct val="100000"/>
              </a:lnSpc>
              <a:buClrTx/>
              <a:buSzTx/>
              <a:buFontTx/>
              <a:buNone/>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810" name="Google Shape;388;p75"/>
          <p:cNvSpPr txBox="1"/>
          <p:nvPr>
            <p:ph type="body" sz="quarter" idx="21"/>
          </p:nvPr>
        </p:nvSpPr>
        <p:spPr>
          <a:xfrm>
            <a:off x="7327354" y="7264400"/>
            <a:ext cx="4551824" cy="4470045"/>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000000"/>
                </a:solidFill>
              </a:defRPr>
            </a:pPr>
          </a:p>
        </p:txBody>
      </p:sp>
      <p:sp>
        <p:nvSpPr>
          <p:cNvPr id="811" name="Google Shape;389;p75"/>
          <p:cNvSpPr txBox="1"/>
          <p:nvPr>
            <p:ph type="body" sz="quarter" idx="22"/>
          </p:nvPr>
        </p:nvSpPr>
        <p:spPr>
          <a:xfrm>
            <a:off x="12512644" y="7264400"/>
            <a:ext cx="4551824" cy="4470045"/>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000000"/>
                </a:solidFill>
              </a:defRPr>
            </a:pPr>
          </a:p>
        </p:txBody>
      </p:sp>
      <p:sp>
        <p:nvSpPr>
          <p:cNvPr id="812" name="Google Shape;390;p75"/>
          <p:cNvSpPr txBox="1"/>
          <p:nvPr>
            <p:ph type="body" sz="quarter" idx="23"/>
          </p:nvPr>
        </p:nvSpPr>
        <p:spPr>
          <a:xfrm>
            <a:off x="17697935" y="7264400"/>
            <a:ext cx="4551824" cy="4470045"/>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000000"/>
                </a:solidFill>
              </a:defRPr>
            </a:pPr>
          </a:p>
        </p:txBody>
      </p:sp>
      <p:sp>
        <p:nvSpPr>
          <p:cNvPr id="813" name="Title Text"/>
          <p:cNvSpPr txBox="1"/>
          <p:nvPr>
            <p:ph type="title"/>
          </p:nvPr>
        </p:nvSpPr>
        <p:spPr>
          <a:xfrm>
            <a:off x="2142067" y="1529999"/>
            <a:ext cx="20099558" cy="2466135"/>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814"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ank You Light">
    <p:spTree>
      <p:nvGrpSpPr>
        <p:cNvPr id="1" name=""/>
        <p:cNvGrpSpPr/>
        <p:nvPr/>
      </p:nvGrpSpPr>
      <p:grpSpPr>
        <a:xfrm>
          <a:off x="0" y="0"/>
          <a:ext cx="0" cy="0"/>
          <a:chOff x="0" y="0"/>
          <a:chExt cx="0" cy="0"/>
        </a:xfrm>
      </p:grpSpPr>
      <p:sp>
        <p:nvSpPr>
          <p:cNvPr id="821" name="Google Shape;394;p76"/>
          <p:cNvSpPr/>
          <p:nvPr/>
        </p:nvSpPr>
        <p:spPr>
          <a:xfrm>
            <a:off x="1354665" y="9545739"/>
            <a:ext cx="21674669" cy="3408357"/>
          </a:xfrm>
          <a:prstGeom prst="rect">
            <a:avLst/>
          </a:prstGeom>
          <a:solidFill>
            <a:srgbClr val="D04A02"/>
          </a:solidFill>
          <a:ln w="12700">
            <a:miter lim="400000"/>
          </a:ln>
        </p:spPr>
        <p:txBody>
          <a:bodyPr lIns="108373" tIns="108373" rIns="108373" bIns="108373" anchor="ctr"/>
          <a:lstStyle/>
          <a:p>
            <a:pPr algn="ctr">
              <a:defRPr>
                <a:solidFill>
                  <a:srgbClr val="FFFFFF"/>
                </a:solidFill>
              </a:defRPr>
            </a:pPr>
          </a:p>
        </p:txBody>
      </p:sp>
      <p:sp>
        <p:nvSpPr>
          <p:cNvPr id="822" name="Title Text"/>
          <p:cNvSpPr txBox="1"/>
          <p:nvPr>
            <p:ph type="title"/>
          </p:nvPr>
        </p:nvSpPr>
        <p:spPr>
          <a:xfrm>
            <a:off x="2142069" y="1524000"/>
            <a:ext cx="9730846" cy="4317868"/>
          </a:xfrm>
          <a:prstGeom prst="rect">
            <a:avLst/>
          </a:prstGeom>
        </p:spPr>
        <p:txBody>
          <a:bodyPr lIns="0" tIns="0" rIns="0" bIns="0" anchor="b"/>
          <a:lstStyle>
            <a:lvl1pPr>
              <a:lnSpc>
                <a:spcPct val="85000"/>
              </a:lnSpc>
              <a:defRPr sz="11400">
                <a:latin typeface="Georgia"/>
                <a:ea typeface="Georgia"/>
                <a:cs typeface="Georgia"/>
                <a:sym typeface="Georgia"/>
              </a:defRPr>
            </a:lvl1pPr>
          </a:lstStyle>
          <a:p>
            <a:pPr/>
            <a:r>
              <a:t>Title Text</a:t>
            </a:r>
          </a:p>
        </p:txBody>
      </p:sp>
      <p:sp>
        <p:nvSpPr>
          <p:cNvPr id="823" name="Body Level One…"/>
          <p:cNvSpPr txBox="1"/>
          <p:nvPr>
            <p:ph type="body" sz="quarter" idx="1"/>
          </p:nvPr>
        </p:nvSpPr>
        <p:spPr>
          <a:xfrm>
            <a:off x="2142064" y="10112399"/>
            <a:ext cx="20099559" cy="2580624"/>
          </a:xfrm>
          <a:prstGeom prst="rect">
            <a:avLst/>
          </a:prstGeom>
        </p:spPr>
        <p:txBody>
          <a:bodyPr lIns="0" tIns="0" rIns="0" bIns="0">
            <a:normAutofit fontScale="100000" lnSpcReduction="0"/>
          </a:bodyPr>
          <a:lstStyle>
            <a:lvl1pPr marL="609600" indent="-381000">
              <a:lnSpc>
                <a:spcPct val="100000"/>
              </a:lnSpc>
              <a:buClrTx/>
              <a:buSzTx/>
              <a:buFontTx/>
              <a:buNone/>
              <a:defRPr sz="2200">
                <a:solidFill>
                  <a:srgbClr val="FFFFFF"/>
                </a:solidFill>
              </a:defRPr>
            </a:lvl1pPr>
            <a:lvl2pPr marL="609600" indent="76200">
              <a:lnSpc>
                <a:spcPct val="100000"/>
              </a:lnSpc>
              <a:buClrTx/>
              <a:buSzTx/>
              <a:buFontTx/>
              <a:buNone/>
              <a:defRPr sz="2200">
                <a:solidFill>
                  <a:srgbClr val="FFFFFF"/>
                </a:solidFill>
              </a:defRPr>
            </a:lvl2pPr>
            <a:lvl3pPr marL="609600" indent="533400">
              <a:lnSpc>
                <a:spcPct val="100000"/>
              </a:lnSpc>
              <a:buClrTx/>
              <a:buSzTx/>
              <a:buFontTx/>
              <a:buNone/>
              <a:defRPr sz="2200">
                <a:solidFill>
                  <a:srgbClr val="FFFFFF"/>
                </a:solidFill>
              </a:defRPr>
            </a:lvl3pPr>
            <a:lvl4pPr marL="609600" indent="990600">
              <a:lnSpc>
                <a:spcPct val="100000"/>
              </a:lnSpc>
              <a:buClrTx/>
              <a:buSzTx/>
              <a:buFontTx/>
              <a:buNone/>
              <a:defRPr sz="2200">
                <a:solidFill>
                  <a:srgbClr val="FFFFFF"/>
                </a:solidFill>
              </a:defRPr>
            </a:lvl4pPr>
            <a:lvl5pPr marL="609600" indent="1447800">
              <a:lnSpc>
                <a:spcPct val="100000"/>
              </a:lnSpc>
              <a:buClrTx/>
              <a:buSzTx/>
              <a:buFontTx/>
              <a:buNone/>
              <a:defRPr sz="22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24" name="Google Shape;399;p76"/>
          <p:cNvSpPr txBox="1"/>
          <p:nvPr/>
        </p:nvSpPr>
        <p:spPr>
          <a:xfrm>
            <a:off x="2142067" y="8585196"/>
            <a:ext cx="9730844" cy="3210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200"/>
            </a:lvl1pPr>
          </a:lstStyle>
          <a:p>
            <a:pPr/>
            <a:r>
              <a:t>pwc.com</a:t>
            </a:r>
          </a:p>
        </p:txBody>
      </p:sp>
      <p:sp>
        <p:nvSpPr>
          <p:cNvPr id="825"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ank You Dark">
    <p:bg>
      <p:bgPr>
        <a:solidFill>
          <a:srgbClr val="464646"/>
        </a:solidFill>
      </p:bgPr>
    </p:bg>
    <p:spTree>
      <p:nvGrpSpPr>
        <p:cNvPr id="1" name=""/>
        <p:cNvGrpSpPr/>
        <p:nvPr/>
      </p:nvGrpSpPr>
      <p:grpSpPr>
        <a:xfrm>
          <a:off x="0" y="0"/>
          <a:ext cx="0" cy="0"/>
          <a:chOff x="0" y="0"/>
          <a:chExt cx="0" cy="0"/>
        </a:xfrm>
      </p:grpSpPr>
      <p:sp>
        <p:nvSpPr>
          <p:cNvPr id="832" name="Google Shape;401;p77"/>
          <p:cNvSpPr/>
          <p:nvPr/>
        </p:nvSpPr>
        <p:spPr>
          <a:xfrm>
            <a:off x="1354665" y="9545739"/>
            <a:ext cx="21674669" cy="3408357"/>
          </a:xfrm>
          <a:prstGeom prst="rect">
            <a:avLst/>
          </a:prstGeom>
          <a:solidFill>
            <a:srgbClr val="D04A02"/>
          </a:solidFill>
          <a:ln w="12700">
            <a:miter lim="400000"/>
          </a:ln>
        </p:spPr>
        <p:txBody>
          <a:bodyPr lIns="108373" tIns="108373" rIns="108373" bIns="108373" anchor="ctr"/>
          <a:lstStyle/>
          <a:p>
            <a:pPr algn="ctr">
              <a:defRPr>
                <a:solidFill>
                  <a:srgbClr val="FFFFFF"/>
                </a:solidFill>
              </a:defRPr>
            </a:pPr>
          </a:p>
        </p:txBody>
      </p:sp>
      <p:sp>
        <p:nvSpPr>
          <p:cNvPr id="833" name="Title Text"/>
          <p:cNvSpPr txBox="1"/>
          <p:nvPr>
            <p:ph type="title"/>
          </p:nvPr>
        </p:nvSpPr>
        <p:spPr>
          <a:xfrm>
            <a:off x="2142069" y="1524000"/>
            <a:ext cx="9730846" cy="4317868"/>
          </a:xfrm>
          <a:prstGeom prst="rect">
            <a:avLst/>
          </a:prstGeom>
        </p:spPr>
        <p:txBody>
          <a:bodyPr lIns="0" tIns="0" rIns="0" bIns="0" anchor="b"/>
          <a:lstStyle>
            <a:lvl1pPr>
              <a:lnSpc>
                <a:spcPct val="85000"/>
              </a:lnSpc>
              <a:defRPr sz="11400">
                <a:solidFill>
                  <a:srgbClr val="FFFFFF"/>
                </a:solidFill>
                <a:latin typeface="Georgia"/>
                <a:ea typeface="Georgia"/>
                <a:cs typeface="Georgia"/>
                <a:sym typeface="Georgia"/>
              </a:defRPr>
            </a:lvl1pPr>
          </a:lstStyle>
          <a:p>
            <a:pPr/>
            <a:r>
              <a:t>Title Text</a:t>
            </a:r>
          </a:p>
        </p:txBody>
      </p:sp>
      <p:sp>
        <p:nvSpPr>
          <p:cNvPr id="834" name="Body Level One…"/>
          <p:cNvSpPr txBox="1"/>
          <p:nvPr>
            <p:ph type="body" sz="quarter" idx="1"/>
          </p:nvPr>
        </p:nvSpPr>
        <p:spPr>
          <a:xfrm>
            <a:off x="2142064" y="10112399"/>
            <a:ext cx="20099559" cy="2580624"/>
          </a:xfrm>
          <a:prstGeom prst="rect">
            <a:avLst/>
          </a:prstGeom>
        </p:spPr>
        <p:txBody>
          <a:bodyPr lIns="0" tIns="0" rIns="0" bIns="0">
            <a:normAutofit fontScale="100000" lnSpcReduction="0"/>
          </a:bodyPr>
          <a:lstStyle>
            <a:lvl1pPr marL="609600" indent="-381000">
              <a:lnSpc>
                <a:spcPct val="100000"/>
              </a:lnSpc>
              <a:buClrTx/>
              <a:buSzTx/>
              <a:buFontTx/>
              <a:buNone/>
              <a:defRPr sz="2200">
                <a:solidFill>
                  <a:srgbClr val="FFFFFF"/>
                </a:solidFill>
              </a:defRPr>
            </a:lvl1pPr>
            <a:lvl2pPr marL="609600" indent="76200">
              <a:lnSpc>
                <a:spcPct val="100000"/>
              </a:lnSpc>
              <a:buClrTx/>
              <a:buSzTx/>
              <a:buFontTx/>
              <a:buNone/>
              <a:defRPr sz="2200">
                <a:solidFill>
                  <a:srgbClr val="FFFFFF"/>
                </a:solidFill>
              </a:defRPr>
            </a:lvl2pPr>
            <a:lvl3pPr marL="609600" indent="533400">
              <a:lnSpc>
                <a:spcPct val="100000"/>
              </a:lnSpc>
              <a:buClrTx/>
              <a:buSzTx/>
              <a:buFontTx/>
              <a:buNone/>
              <a:defRPr sz="2200">
                <a:solidFill>
                  <a:srgbClr val="FFFFFF"/>
                </a:solidFill>
              </a:defRPr>
            </a:lvl3pPr>
            <a:lvl4pPr marL="609600" indent="990600">
              <a:lnSpc>
                <a:spcPct val="100000"/>
              </a:lnSpc>
              <a:buClrTx/>
              <a:buSzTx/>
              <a:buFontTx/>
              <a:buNone/>
              <a:defRPr sz="2200">
                <a:solidFill>
                  <a:srgbClr val="FFFFFF"/>
                </a:solidFill>
              </a:defRPr>
            </a:lvl4pPr>
            <a:lvl5pPr marL="609600" indent="1447800">
              <a:lnSpc>
                <a:spcPct val="100000"/>
              </a:lnSpc>
              <a:buClrTx/>
              <a:buSzTx/>
              <a:buFontTx/>
              <a:buNone/>
              <a:defRPr sz="22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35" name="Google Shape;406;p77"/>
          <p:cNvSpPr txBox="1"/>
          <p:nvPr/>
        </p:nvSpPr>
        <p:spPr>
          <a:xfrm>
            <a:off x="2142067" y="8585196"/>
            <a:ext cx="9730844" cy="3210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200">
                <a:solidFill>
                  <a:srgbClr val="FFFFFF"/>
                </a:solidFill>
              </a:defRPr>
            </a:lvl1pPr>
          </a:lstStyle>
          <a:p>
            <a:pPr/>
            <a:r>
              <a:t>pwc.com</a:t>
            </a:r>
          </a:p>
        </p:txBody>
      </p:sp>
      <p:sp>
        <p:nvSpPr>
          <p:cNvPr id="836"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Logo Shape Rose">
    <p:spTree>
      <p:nvGrpSpPr>
        <p:cNvPr id="1" name=""/>
        <p:cNvGrpSpPr/>
        <p:nvPr/>
      </p:nvGrpSpPr>
      <p:grpSpPr>
        <a:xfrm>
          <a:off x="0" y="0"/>
          <a:ext cx="0" cy="0"/>
          <a:chOff x="0" y="0"/>
          <a:chExt cx="0" cy="0"/>
        </a:xfrm>
      </p:grpSpPr>
      <p:grpSp>
        <p:nvGrpSpPr>
          <p:cNvPr id="845" name="Google Shape;408;p78"/>
          <p:cNvGrpSpPr/>
          <p:nvPr/>
        </p:nvGrpSpPr>
        <p:grpSpPr>
          <a:xfrm>
            <a:off x="1354665" y="761999"/>
            <a:ext cx="15847297" cy="12192004"/>
            <a:chOff x="0" y="0"/>
            <a:chExt cx="15847296" cy="12192003"/>
          </a:xfrm>
        </p:grpSpPr>
        <p:sp>
          <p:nvSpPr>
            <p:cNvPr id="843" name="Google Shape;409;p78"/>
            <p:cNvSpPr/>
            <p:nvPr/>
          </p:nvSpPr>
          <p:spPr>
            <a:xfrm>
              <a:off x="-1" y="-1"/>
              <a:ext cx="15847297" cy="1219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55" y="0"/>
                  </a:moveTo>
                  <a:lnTo>
                    <a:pt x="12526" y="0"/>
                  </a:lnTo>
                  <a:lnTo>
                    <a:pt x="12526" y="2410"/>
                  </a:lnTo>
                  <a:lnTo>
                    <a:pt x="14387" y="2410"/>
                  </a:lnTo>
                  <a:lnTo>
                    <a:pt x="14387" y="6165"/>
                  </a:lnTo>
                  <a:lnTo>
                    <a:pt x="19192" y="6165"/>
                  </a:lnTo>
                  <a:lnTo>
                    <a:pt x="19192" y="15430"/>
                  </a:lnTo>
                  <a:lnTo>
                    <a:pt x="21600" y="15430"/>
                  </a:lnTo>
                  <a:lnTo>
                    <a:pt x="21600" y="21600"/>
                  </a:lnTo>
                  <a:lnTo>
                    <a:pt x="3055" y="21600"/>
                  </a:lnTo>
                  <a:lnTo>
                    <a:pt x="3055" y="21600"/>
                  </a:lnTo>
                  <a:lnTo>
                    <a:pt x="0" y="21600"/>
                  </a:lnTo>
                  <a:lnTo>
                    <a:pt x="0" y="0"/>
                  </a:lnTo>
                  <a:lnTo>
                    <a:pt x="3055" y="0"/>
                  </a:lnTo>
                  <a:close/>
                </a:path>
              </a:pathLst>
            </a:custGeom>
            <a:solidFill>
              <a:srgbClr val="D93954"/>
            </a:solidFill>
            <a:ln w="12700" cap="flat">
              <a:noFill/>
              <a:miter lim="400000"/>
            </a:ln>
            <a:effectLst/>
          </p:spPr>
          <p:txBody>
            <a:bodyPr wrap="square" lIns="108373" tIns="108373" rIns="108373" bIns="108373" numCol="1" anchor="ctr">
              <a:noAutofit/>
            </a:bodyPr>
            <a:lstStyle/>
            <a:p>
              <a:pPr algn="ctr">
                <a:defRPr>
                  <a:solidFill>
                    <a:srgbClr val="FFFFFF"/>
                  </a:solidFill>
                </a:defRPr>
              </a:pPr>
            </a:p>
          </p:txBody>
        </p:sp>
        <p:pic>
          <p:nvPicPr>
            <p:cNvPr id="844" name="Google Shape;410;p78" descr="Google Shape;410;p78"/>
            <p:cNvPicPr>
              <a:picLocks noChangeAspect="1"/>
            </p:cNvPicPr>
            <p:nvPr/>
          </p:nvPicPr>
          <p:blipFill>
            <a:blip r:embed="rId2">
              <a:extLst/>
            </a:blip>
            <a:stretch>
              <a:fillRect/>
            </a:stretch>
          </p:blipFill>
          <p:spPr>
            <a:xfrm>
              <a:off x="329136" y="9477250"/>
              <a:ext cx="2909824" cy="2402104"/>
            </a:xfrm>
            <a:prstGeom prst="rect">
              <a:avLst/>
            </a:prstGeom>
            <a:ln w="12700" cap="flat">
              <a:noFill/>
              <a:miter lim="400000"/>
            </a:ln>
            <a:effectLst/>
          </p:spPr>
        </p:pic>
      </p:grpSp>
      <p:sp>
        <p:nvSpPr>
          <p:cNvPr id="846" name="Title Text"/>
          <p:cNvSpPr txBox="1"/>
          <p:nvPr>
            <p:ph type="title"/>
          </p:nvPr>
        </p:nvSpPr>
        <p:spPr>
          <a:xfrm>
            <a:off x="2142067" y="2556106"/>
            <a:ext cx="9348979" cy="4301513"/>
          </a:xfrm>
          <a:prstGeom prst="rect">
            <a:avLst/>
          </a:prstGeom>
        </p:spPr>
        <p:txBody>
          <a:bodyPr lIns="0" tIns="0" rIns="0" bIns="0" anchor="b"/>
          <a:lstStyle>
            <a:lvl1pPr>
              <a:lnSpc>
                <a:spcPct val="85000"/>
              </a:lnSpc>
              <a:defRPr sz="9600">
                <a:solidFill>
                  <a:srgbClr val="FFFFFF"/>
                </a:solidFill>
                <a:latin typeface="Georgia"/>
                <a:ea typeface="Georgia"/>
                <a:cs typeface="Georgia"/>
                <a:sym typeface="Georgia"/>
              </a:defRPr>
            </a:lvl1pPr>
          </a:lstStyle>
          <a:p>
            <a:pPr/>
            <a:r>
              <a:t>Title Text</a:t>
            </a:r>
          </a:p>
        </p:txBody>
      </p:sp>
      <p:sp>
        <p:nvSpPr>
          <p:cNvPr id="847" name="Body Level One…"/>
          <p:cNvSpPr txBox="1"/>
          <p:nvPr>
            <p:ph type="body" sz="quarter" idx="1"/>
          </p:nvPr>
        </p:nvSpPr>
        <p:spPr>
          <a:xfrm>
            <a:off x="2142069" y="7426959"/>
            <a:ext cx="9348979" cy="1056713"/>
          </a:xfrm>
          <a:prstGeom prst="rect">
            <a:avLst/>
          </a:prstGeom>
        </p:spPr>
        <p:txBody>
          <a:bodyPr lIns="0" tIns="0" rIns="0" bIns="0">
            <a:normAutofit fontScale="100000" lnSpcReduction="0"/>
          </a:bodyPr>
          <a:lstStyle>
            <a:lvl1pPr marL="812800" indent="-660400">
              <a:lnSpc>
                <a:spcPct val="100000"/>
              </a:lnSpc>
              <a:buClrTx/>
              <a:buSzTx/>
              <a:buFontTx/>
              <a:buNone/>
              <a:defRPr sz="3000">
                <a:solidFill>
                  <a:srgbClr val="FFFFFF"/>
                </a:solidFill>
              </a:defRPr>
            </a:lvl1pPr>
            <a:lvl2pPr marL="812800" indent="-203200">
              <a:lnSpc>
                <a:spcPct val="100000"/>
              </a:lnSpc>
              <a:buClrTx/>
              <a:buSzTx/>
              <a:buFontTx/>
              <a:buNone/>
              <a:defRPr sz="3000">
                <a:solidFill>
                  <a:srgbClr val="FFFFFF"/>
                </a:solidFill>
              </a:defRPr>
            </a:lvl2pPr>
            <a:lvl3pPr marL="812800" indent="254000">
              <a:lnSpc>
                <a:spcPct val="100000"/>
              </a:lnSpc>
              <a:buClrTx/>
              <a:buSzTx/>
              <a:buFontTx/>
              <a:buNone/>
              <a:defRPr sz="3000">
                <a:solidFill>
                  <a:srgbClr val="FFFFFF"/>
                </a:solidFill>
              </a:defRPr>
            </a:lvl3pPr>
            <a:lvl4pPr marL="812800" indent="711200">
              <a:lnSpc>
                <a:spcPct val="100000"/>
              </a:lnSpc>
              <a:buClrTx/>
              <a:buSzTx/>
              <a:buFontTx/>
              <a:buNone/>
              <a:defRPr sz="3000">
                <a:solidFill>
                  <a:srgbClr val="FFFFFF"/>
                </a:solidFill>
              </a:defRPr>
            </a:lvl4pPr>
            <a:lvl5pPr marL="812800" indent="1168400">
              <a:lnSpc>
                <a:spcPct val="100000"/>
              </a:lnSpc>
              <a:buClrTx/>
              <a:buSzTx/>
              <a:buFontTx/>
              <a:buNone/>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48"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Full Content - Subtitle">
    <p:spTree>
      <p:nvGrpSpPr>
        <p:cNvPr id="1" name=""/>
        <p:cNvGrpSpPr/>
        <p:nvPr/>
      </p:nvGrpSpPr>
      <p:grpSpPr>
        <a:xfrm>
          <a:off x="0" y="0"/>
          <a:ext cx="0" cy="0"/>
          <a:chOff x="0" y="0"/>
          <a:chExt cx="0" cy="0"/>
        </a:xfrm>
      </p:grpSpPr>
      <p:sp>
        <p:nvSpPr>
          <p:cNvPr id="855"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856"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857"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858" name="Body Level One…"/>
          <p:cNvSpPr txBox="1"/>
          <p:nvPr>
            <p:ph type="body" idx="1"/>
          </p:nvPr>
        </p:nvSpPr>
        <p:spPr>
          <a:xfrm>
            <a:off x="2142067" y="4501446"/>
            <a:ext cx="20099558"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859"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860"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Column Content - Subtitle">
    <p:spTree>
      <p:nvGrpSpPr>
        <p:cNvPr id="1" name=""/>
        <p:cNvGrpSpPr/>
        <p:nvPr/>
      </p:nvGrpSpPr>
      <p:grpSpPr>
        <a:xfrm>
          <a:off x="0" y="0"/>
          <a:ext cx="0" cy="0"/>
          <a:chOff x="0" y="0"/>
          <a:chExt cx="0" cy="0"/>
        </a:xfrm>
      </p:grpSpPr>
      <p:sp>
        <p:nvSpPr>
          <p:cNvPr id="867"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868"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869"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870" name="Body Level One…"/>
          <p:cNvSpPr txBox="1"/>
          <p:nvPr>
            <p:ph type="body" sz="quarter" idx="1"/>
          </p:nvPr>
        </p:nvSpPr>
        <p:spPr>
          <a:xfrm>
            <a:off x="2142069" y="4501446"/>
            <a:ext cx="62734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871"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872"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 Subtitle">
    <p:spTree>
      <p:nvGrpSpPr>
        <p:cNvPr id="1" name=""/>
        <p:cNvGrpSpPr/>
        <p:nvPr/>
      </p:nvGrpSpPr>
      <p:grpSpPr>
        <a:xfrm>
          <a:off x="0" y="0"/>
          <a:ext cx="0" cy="0"/>
          <a:chOff x="0" y="0"/>
          <a:chExt cx="0" cy="0"/>
        </a:xfrm>
      </p:grpSpPr>
      <p:sp>
        <p:nvSpPr>
          <p:cNvPr id="879"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880"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881"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882" name="Body Level One…"/>
          <p:cNvSpPr txBox="1"/>
          <p:nvPr>
            <p:ph type="body" sz="half" idx="1"/>
          </p:nvPr>
        </p:nvSpPr>
        <p:spPr>
          <a:xfrm>
            <a:off x="2142067" y="4501446"/>
            <a:ext cx="9730846"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883" name="Google Shape;425;p81"/>
          <p:cNvSpPr txBox="1"/>
          <p:nvPr>
            <p:ph type="body" sz="half" idx="21"/>
          </p:nvPr>
        </p:nvSpPr>
        <p:spPr>
          <a:xfrm>
            <a:off x="12510912" y="4501443"/>
            <a:ext cx="9730844"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884"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885"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TITLE_AND_DESCRIPTION">
    <p:spTree>
      <p:nvGrpSpPr>
        <p:cNvPr id="1" name=""/>
        <p:cNvGrpSpPr/>
        <p:nvPr/>
      </p:nvGrpSpPr>
      <p:grpSpPr>
        <a:xfrm>
          <a:off x="0" y="0"/>
          <a:ext cx="0" cy="0"/>
          <a:chOff x="0" y="0"/>
          <a:chExt cx="0" cy="0"/>
        </a:xfrm>
      </p:grpSpPr>
      <p:sp>
        <p:nvSpPr>
          <p:cNvPr id="72" name="Google Shape;36;p9"/>
          <p:cNvSpPr/>
          <p:nvPr/>
        </p:nvSpPr>
        <p:spPr>
          <a:xfrm>
            <a:off x="12192000" y="761703"/>
            <a:ext cx="10837334" cy="12192001"/>
          </a:xfrm>
          <a:prstGeom prst="rect">
            <a:avLst/>
          </a:prstGeom>
          <a:solidFill>
            <a:srgbClr val="EEEEEE"/>
          </a:solidFill>
          <a:ln w="12700">
            <a:miter lim="400000"/>
          </a:ln>
        </p:spPr>
        <p:txBody>
          <a:bodyPr lIns="108373" tIns="108373" rIns="108373" bIns="108373" anchor="ctr"/>
          <a:lstStyle/>
          <a:p>
            <a:pPr/>
          </a:p>
        </p:txBody>
      </p:sp>
      <p:sp>
        <p:nvSpPr>
          <p:cNvPr id="73" name="Title Text"/>
          <p:cNvSpPr txBox="1"/>
          <p:nvPr>
            <p:ph type="title"/>
          </p:nvPr>
        </p:nvSpPr>
        <p:spPr>
          <a:xfrm>
            <a:off x="1983999" y="3685081"/>
            <a:ext cx="9588624" cy="3513601"/>
          </a:xfrm>
          <a:prstGeom prst="rect">
            <a:avLst/>
          </a:prstGeom>
        </p:spPr>
        <p:txBody>
          <a:bodyPr anchor="b"/>
          <a:lstStyle>
            <a:lvl1pPr algn="ctr">
              <a:defRPr sz="11000"/>
            </a:lvl1pPr>
          </a:lstStyle>
          <a:p>
            <a:pPr/>
            <a:r>
              <a:t>Title Text</a:t>
            </a:r>
          </a:p>
        </p:txBody>
      </p:sp>
      <p:sp>
        <p:nvSpPr>
          <p:cNvPr id="74" name="Body Level One…"/>
          <p:cNvSpPr txBox="1"/>
          <p:nvPr>
            <p:ph type="body" sz="quarter" idx="1"/>
          </p:nvPr>
        </p:nvSpPr>
        <p:spPr>
          <a:xfrm>
            <a:off x="1983999" y="7406326"/>
            <a:ext cx="9588624" cy="2927645"/>
          </a:xfrm>
          <a:prstGeom prst="rect">
            <a:avLst/>
          </a:prstGeom>
        </p:spPr>
        <p:txBody>
          <a:bodyPr>
            <a:normAutofit fontScale="100000" lnSpcReduction="0"/>
          </a:bodyPr>
          <a:lstStyle>
            <a:lvl1pPr marL="914400" indent="-800100" algn="ctr">
              <a:lnSpc>
                <a:spcPct val="100000"/>
              </a:lnSpc>
              <a:buClrTx/>
              <a:buSzTx/>
              <a:buFontTx/>
              <a:buNone/>
              <a:defRPr sz="5400"/>
            </a:lvl1pPr>
            <a:lvl2pPr marL="914400" indent="-317500" algn="ctr">
              <a:lnSpc>
                <a:spcPct val="100000"/>
              </a:lnSpc>
              <a:buClrTx/>
              <a:buSzTx/>
              <a:buFontTx/>
              <a:buNone/>
              <a:defRPr sz="5400"/>
            </a:lvl2pPr>
            <a:lvl3pPr marL="914400" indent="139700" algn="ctr">
              <a:lnSpc>
                <a:spcPct val="100000"/>
              </a:lnSpc>
              <a:buClrTx/>
              <a:buSzTx/>
              <a:buFontTx/>
              <a:buNone/>
              <a:defRPr sz="5400"/>
            </a:lvl3pPr>
            <a:lvl4pPr marL="914400" indent="596900" algn="ctr">
              <a:lnSpc>
                <a:spcPct val="100000"/>
              </a:lnSpc>
              <a:buClrTx/>
              <a:buSzTx/>
              <a:buFontTx/>
              <a:buNone/>
              <a:defRPr sz="5400"/>
            </a:lvl4pPr>
            <a:lvl5pPr marL="914400" indent="1054100" algn="ctr">
              <a:lnSpc>
                <a:spcPct val="100000"/>
              </a:lnSpc>
              <a:buClrTx/>
              <a:buSzTx/>
              <a:buFont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75" name="Google Shape;39;p9"/>
          <p:cNvSpPr txBox="1"/>
          <p:nvPr>
            <p:ph type="body" sz="half" idx="21"/>
          </p:nvPr>
        </p:nvSpPr>
        <p:spPr>
          <a:xfrm>
            <a:off x="13063111" y="2478325"/>
            <a:ext cx="9095113" cy="8758757"/>
          </a:xfrm>
          <a:prstGeom prst="rect">
            <a:avLst/>
          </a:prstGeom>
        </p:spPr>
        <p:txBody>
          <a:bodyPr anchor="ctr">
            <a:normAutofit fontScale="100000" lnSpcReduction="0"/>
          </a:bodyPr>
          <a:lstStyle/>
          <a:p>
            <a:pP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and Image - Subtitle">
    <p:spTree>
      <p:nvGrpSpPr>
        <p:cNvPr id="1" name=""/>
        <p:cNvGrpSpPr/>
        <p:nvPr/>
      </p:nvGrpSpPr>
      <p:grpSpPr>
        <a:xfrm>
          <a:off x="0" y="0"/>
          <a:ext cx="0" cy="0"/>
          <a:chOff x="0" y="0"/>
          <a:chExt cx="0" cy="0"/>
        </a:xfrm>
      </p:grpSpPr>
      <p:sp>
        <p:nvSpPr>
          <p:cNvPr id="892"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893"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894"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895" name="Google Shape;430;p82"/>
          <p:cNvSpPr/>
          <p:nvPr/>
        </p:nvSpPr>
        <p:spPr>
          <a:xfrm>
            <a:off x="12192000" y="761999"/>
            <a:ext cx="10837334" cy="1219200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896" name="Body Level One…"/>
          <p:cNvSpPr txBox="1"/>
          <p:nvPr>
            <p:ph type="body" sz="half" idx="1"/>
          </p:nvPr>
        </p:nvSpPr>
        <p:spPr>
          <a:xfrm>
            <a:off x="2142067" y="4501446"/>
            <a:ext cx="94542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897" name="Title Text"/>
          <p:cNvSpPr txBox="1"/>
          <p:nvPr>
            <p:ph type="title"/>
          </p:nvPr>
        </p:nvSpPr>
        <p:spPr>
          <a:xfrm>
            <a:off x="2142069" y="1527358"/>
            <a:ext cx="9454224"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898"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Content - Subtitle">
    <p:spTree>
      <p:nvGrpSpPr>
        <p:cNvPr id="1" name=""/>
        <p:cNvGrpSpPr/>
        <p:nvPr/>
      </p:nvGrpSpPr>
      <p:grpSpPr>
        <a:xfrm>
          <a:off x="0" y="0"/>
          <a:ext cx="0" cy="0"/>
          <a:chOff x="0" y="0"/>
          <a:chExt cx="0" cy="0"/>
        </a:xfrm>
      </p:grpSpPr>
      <p:sp>
        <p:nvSpPr>
          <p:cNvPr id="905"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906"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907"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908" name="Body Level One…"/>
          <p:cNvSpPr txBox="1"/>
          <p:nvPr>
            <p:ph type="body" sz="quarter" idx="1"/>
          </p:nvPr>
        </p:nvSpPr>
        <p:spPr>
          <a:xfrm>
            <a:off x="2142067" y="4501446"/>
            <a:ext cx="62734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909" name="Google Shape;437;p83"/>
          <p:cNvSpPr txBox="1"/>
          <p:nvPr>
            <p:ph type="body" sz="quarter" idx="21"/>
          </p:nvPr>
        </p:nvSpPr>
        <p:spPr>
          <a:xfrm>
            <a:off x="9056512" y="4501446"/>
            <a:ext cx="6273424"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10" name="Google Shape;438;p83"/>
          <p:cNvSpPr txBox="1"/>
          <p:nvPr>
            <p:ph type="body" sz="quarter" idx="22"/>
          </p:nvPr>
        </p:nvSpPr>
        <p:spPr>
          <a:xfrm>
            <a:off x="15968135" y="4501446"/>
            <a:ext cx="6273424"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11"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912"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ur Content - Subtitle">
    <p:spTree>
      <p:nvGrpSpPr>
        <p:cNvPr id="1" name=""/>
        <p:cNvGrpSpPr/>
        <p:nvPr/>
      </p:nvGrpSpPr>
      <p:grpSpPr>
        <a:xfrm>
          <a:off x="0" y="0"/>
          <a:ext cx="0" cy="0"/>
          <a:chOff x="0" y="0"/>
          <a:chExt cx="0" cy="0"/>
        </a:xfrm>
      </p:grpSpPr>
      <p:sp>
        <p:nvSpPr>
          <p:cNvPr id="919"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920"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921"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922" name="Body Level One…"/>
          <p:cNvSpPr txBox="1"/>
          <p:nvPr>
            <p:ph type="body" sz="quarter" idx="1"/>
          </p:nvPr>
        </p:nvSpPr>
        <p:spPr>
          <a:xfrm>
            <a:off x="2142067" y="4501446"/>
            <a:ext cx="4544001"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923" name="Google Shape;444;p84"/>
          <p:cNvSpPr txBox="1"/>
          <p:nvPr>
            <p:ph type="body" sz="quarter" idx="21"/>
          </p:nvPr>
        </p:nvSpPr>
        <p:spPr>
          <a:xfrm>
            <a:off x="7329089" y="4501446"/>
            <a:ext cx="45440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24" name="Google Shape;445;p84"/>
          <p:cNvSpPr txBox="1"/>
          <p:nvPr>
            <p:ph type="body" sz="quarter" idx="22"/>
          </p:nvPr>
        </p:nvSpPr>
        <p:spPr>
          <a:xfrm>
            <a:off x="12510912" y="4501446"/>
            <a:ext cx="4544001"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25" name="Google Shape;446;p84"/>
          <p:cNvSpPr txBox="1"/>
          <p:nvPr>
            <p:ph type="body" sz="quarter" idx="23"/>
          </p:nvPr>
        </p:nvSpPr>
        <p:spPr>
          <a:xfrm>
            <a:off x="17692734" y="4501446"/>
            <a:ext cx="4544001"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26"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927"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ive Content - Subtitle">
    <p:spTree>
      <p:nvGrpSpPr>
        <p:cNvPr id="1" name=""/>
        <p:cNvGrpSpPr/>
        <p:nvPr/>
      </p:nvGrpSpPr>
      <p:grpSpPr>
        <a:xfrm>
          <a:off x="0" y="0"/>
          <a:ext cx="0" cy="0"/>
          <a:chOff x="0" y="0"/>
          <a:chExt cx="0" cy="0"/>
        </a:xfrm>
      </p:grpSpPr>
      <p:sp>
        <p:nvSpPr>
          <p:cNvPr id="934"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935"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936"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937" name="Body Level One…"/>
          <p:cNvSpPr txBox="1"/>
          <p:nvPr>
            <p:ph type="body" sz="quarter" idx="1"/>
          </p:nvPr>
        </p:nvSpPr>
        <p:spPr>
          <a:xfrm>
            <a:off x="2142067" y="4501446"/>
            <a:ext cx="3507201"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938" name="Google Shape;452;p85"/>
          <p:cNvSpPr txBox="1"/>
          <p:nvPr>
            <p:ph type="body" sz="quarter" idx="21"/>
          </p:nvPr>
        </p:nvSpPr>
        <p:spPr>
          <a:xfrm>
            <a:off x="6291635" y="4501446"/>
            <a:ext cx="3507201"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39" name="Google Shape;453;p85"/>
          <p:cNvSpPr txBox="1"/>
          <p:nvPr>
            <p:ph type="body" sz="quarter" idx="22"/>
          </p:nvPr>
        </p:nvSpPr>
        <p:spPr>
          <a:xfrm>
            <a:off x="10441204" y="4501446"/>
            <a:ext cx="35072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40" name="Google Shape;454;p85"/>
          <p:cNvSpPr txBox="1"/>
          <p:nvPr>
            <p:ph type="body" sz="quarter" idx="23"/>
          </p:nvPr>
        </p:nvSpPr>
        <p:spPr>
          <a:xfrm>
            <a:off x="14590771" y="4501446"/>
            <a:ext cx="35072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41" name="Google Shape;455;p85"/>
          <p:cNvSpPr txBox="1"/>
          <p:nvPr>
            <p:ph type="body" sz="quarter" idx="24"/>
          </p:nvPr>
        </p:nvSpPr>
        <p:spPr>
          <a:xfrm>
            <a:off x="18740341" y="4501446"/>
            <a:ext cx="3507202" cy="7233424"/>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42"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943"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Images - Subtitle">
    <p:spTree>
      <p:nvGrpSpPr>
        <p:cNvPr id="1" name=""/>
        <p:cNvGrpSpPr/>
        <p:nvPr/>
      </p:nvGrpSpPr>
      <p:grpSpPr>
        <a:xfrm>
          <a:off x="0" y="0"/>
          <a:ext cx="0" cy="0"/>
          <a:chOff x="0" y="0"/>
          <a:chExt cx="0" cy="0"/>
        </a:xfrm>
      </p:grpSpPr>
      <p:sp>
        <p:nvSpPr>
          <p:cNvPr id="950"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951"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952"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953" name="Google Shape;460;p86"/>
          <p:cNvSpPr/>
          <p:nvPr/>
        </p:nvSpPr>
        <p:spPr>
          <a:xfrm>
            <a:off x="2142062" y="4495800"/>
            <a:ext cx="6273424" cy="5364623"/>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954" name="Google Shape;461;p86"/>
          <p:cNvSpPr/>
          <p:nvPr/>
        </p:nvSpPr>
        <p:spPr>
          <a:xfrm>
            <a:off x="9055099" y="4495800"/>
            <a:ext cx="6273424" cy="5364623"/>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955" name="Google Shape;462;p86"/>
          <p:cNvSpPr/>
          <p:nvPr/>
        </p:nvSpPr>
        <p:spPr>
          <a:xfrm>
            <a:off x="15968132" y="4495800"/>
            <a:ext cx="6273424" cy="5364623"/>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956" name="Body Level One…"/>
          <p:cNvSpPr txBox="1"/>
          <p:nvPr>
            <p:ph type="body" sz="quarter" idx="1"/>
          </p:nvPr>
        </p:nvSpPr>
        <p:spPr>
          <a:xfrm>
            <a:off x="2142067" y="10148712"/>
            <a:ext cx="6273424" cy="1585779"/>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957" name="Google Shape;464;p86"/>
          <p:cNvSpPr txBox="1"/>
          <p:nvPr>
            <p:ph type="body" sz="quarter" idx="21"/>
          </p:nvPr>
        </p:nvSpPr>
        <p:spPr>
          <a:xfrm>
            <a:off x="9055101" y="10148712"/>
            <a:ext cx="6273424" cy="1585779"/>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58" name="Google Shape;465;p86"/>
          <p:cNvSpPr txBox="1"/>
          <p:nvPr>
            <p:ph type="body" sz="quarter" idx="22"/>
          </p:nvPr>
        </p:nvSpPr>
        <p:spPr>
          <a:xfrm>
            <a:off x="15968135" y="10148712"/>
            <a:ext cx="6273424" cy="1585779"/>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59"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960"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ur Text Boxes for Icons - Subtitle">
    <p:spTree>
      <p:nvGrpSpPr>
        <p:cNvPr id="1" name=""/>
        <p:cNvGrpSpPr/>
        <p:nvPr/>
      </p:nvGrpSpPr>
      <p:grpSpPr>
        <a:xfrm>
          <a:off x="0" y="0"/>
          <a:ext cx="0" cy="0"/>
          <a:chOff x="0" y="0"/>
          <a:chExt cx="0" cy="0"/>
        </a:xfrm>
      </p:grpSpPr>
      <p:sp>
        <p:nvSpPr>
          <p:cNvPr id="967"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968"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969"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970" name="Body Level One…"/>
          <p:cNvSpPr txBox="1"/>
          <p:nvPr>
            <p:ph type="body" sz="quarter" idx="1"/>
          </p:nvPr>
        </p:nvSpPr>
        <p:spPr>
          <a:xfrm>
            <a:off x="2142067" y="6858000"/>
            <a:ext cx="4551824" cy="4876801"/>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971" name="Google Shape;471;p87"/>
          <p:cNvSpPr txBox="1"/>
          <p:nvPr>
            <p:ph type="body" sz="quarter" idx="21"/>
          </p:nvPr>
        </p:nvSpPr>
        <p:spPr>
          <a:xfrm>
            <a:off x="7324797" y="6858000"/>
            <a:ext cx="4551824" cy="4876801"/>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72" name="Google Shape;472;p87"/>
          <p:cNvSpPr txBox="1"/>
          <p:nvPr>
            <p:ph type="body" sz="quarter" idx="22"/>
          </p:nvPr>
        </p:nvSpPr>
        <p:spPr>
          <a:xfrm>
            <a:off x="12507524" y="6858000"/>
            <a:ext cx="4551824" cy="4876801"/>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73" name="Google Shape;473;p87"/>
          <p:cNvSpPr txBox="1"/>
          <p:nvPr>
            <p:ph type="body" sz="quarter" idx="23"/>
          </p:nvPr>
        </p:nvSpPr>
        <p:spPr>
          <a:xfrm>
            <a:off x="17690251" y="6858000"/>
            <a:ext cx="4551824" cy="4876801"/>
          </a:xfrm>
          <a:prstGeom prst="rect">
            <a:avLst/>
          </a:prstGeom>
        </p:spPr>
        <p:txBody>
          <a:bodyPr lIns="0" tIns="0" rIns="0" bIns="0">
            <a:normAutofit fontScale="100000" lnSpcReduction="0"/>
          </a:bodyPr>
          <a:lstStyle/>
          <a:p>
            <a:pPr marL="914400" indent="-762000">
              <a:lnSpc>
                <a:spcPct val="100000"/>
              </a:lnSpc>
              <a:buClr>
                <a:srgbClr val="000000"/>
              </a:buClr>
              <a:buSzPts val="3000"/>
              <a:buChar char="•"/>
              <a:defRPr sz="3000">
                <a:solidFill>
                  <a:srgbClr val="000000"/>
                </a:solidFill>
              </a:defRPr>
            </a:pPr>
          </a:p>
        </p:txBody>
      </p:sp>
      <p:sp>
        <p:nvSpPr>
          <p:cNvPr id="974"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975"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ur Team Images - Subtitle">
    <p:spTree>
      <p:nvGrpSpPr>
        <p:cNvPr id="1" name=""/>
        <p:cNvGrpSpPr/>
        <p:nvPr/>
      </p:nvGrpSpPr>
      <p:grpSpPr>
        <a:xfrm>
          <a:off x="0" y="0"/>
          <a:ext cx="0" cy="0"/>
          <a:chOff x="0" y="0"/>
          <a:chExt cx="0" cy="0"/>
        </a:xfrm>
      </p:grpSpPr>
      <p:sp>
        <p:nvSpPr>
          <p:cNvPr id="982"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983"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984"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985" name="Google Shape;478;p88"/>
          <p:cNvSpPr/>
          <p:nvPr/>
        </p:nvSpPr>
        <p:spPr>
          <a:xfrm>
            <a:off x="2142064" y="4495800"/>
            <a:ext cx="2357333"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986" name="Google Shape;479;p88"/>
          <p:cNvSpPr/>
          <p:nvPr/>
        </p:nvSpPr>
        <p:spPr>
          <a:xfrm>
            <a:off x="7327354" y="4495800"/>
            <a:ext cx="2357332"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987" name="Google Shape;480;p88"/>
          <p:cNvSpPr/>
          <p:nvPr/>
        </p:nvSpPr>
        <p:spPr>
          <a:xfrm>
            <a:off x="12512644" y="4495800"/>
            <a:ext cx="2357333"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988" name="Google Shape;481;p88"/>
          <p:cNvSpPr/>
          <p:nvPr/>
        </p:nvSpPr>
        <p:spPr>
          <a:xfrm>
            <a:off x="17697935" y="4495800"/>
            <a:ext cx="2357332" cy="2362312"/>
          </a:xfrm>
          <a:prstGeom prst="rect">
            <a:avLst/>
          </a:prstGeom>
          <a:solidFill>
            <a:srgbClr val="DEDEDE"/>
          </a:solidFill>
          <a:ln w="12700">
            <a:miter lim="400000"/>
          </a:ln>
        </p:spPr>
        <p:txBody>
          <a:bodyPr lIns="108373" tIns="108373" rIns="108373" bIns="108373" anchor="ctr"/>
          <a:lstStyle/>
          <a:p>
            <a:pPr algn="ctr">
              <a:defRPr sz="3000">
                <a:solidFill>
                  <a:srgbClr val="FFFFFF"/>
                </a:solidFill>
              </a:defRPr>
            </a:pPr>
          </a:p>
        </p:txBody>
      </p:sp>
      <p:sp>
        <p:nvSpPr>
          <p:cNvPr id="989" name="Body Level One…"/>
          <p:cNvSpPr txBox="1"/>
          <p:nvPr>
            <p:ph type="body" sz="quarter" idx="1"/>
          </p:nvPr>
        </p:nvSpPr>
        <p:spPr>
          <a:xfrm>
            <a:off x="2142064" y="7264400"/>
            <a:ext cx="4551824" cy="4470045"/>
          </a:xfrm>
          <a:prstGeom prst="rect">
            <a:avLst/>
          </a:prstGeom>
        </p:spPr>
        <p:txBody>
          <a:bodyPr lIns="0" tIns="0" rIns="0" bIns="0">
            <a:normAutofit fontScale="100000" lnSpcReduction="0"/>
          </a:bodyPr>
          <a:lstStyle>
            <a:lvl1pPr marL="609600" indent="-381000">
              <a:lnSpc>
                <a:spcPct val="100000"/>
              </a:lnSpc>
              <a:buClrTx/>
              <a:buSzTx/>
              <a:buFontTx/>
              <a:buNone/>
              <a:defRPr sz="3000">
                <a:solidFill>
                  <a:srgbClr val="000000"/>
                </a:solidFill>
              </a:defRPr>
            </a:lvl1pPr>
            <a:lvl2pPr marL="609600" indent="76200">
              <a:lnSpc>
                <a:spcPct val="100000"/>
              </a:lnSpc>
              <a:buClrTx/>
              <a:buSzTx/>
              <a:buFontTx/>
              <a:buNone/>
              <a:defRPr sz="3000">
                <a:solidFill>
                  <a:srgbClr val="000000"/>
                </a:solidFill>
              </a:defRPr>
            </a:lvl2pPr>
            <a:lvl3pPr marL="609600" indent="533400">
              <a:lnSpc>
                <a:spcPct val="100000"/>
              </a:lnSpc>
              <a:buClrTx/>
              <a:buSzTx/>
              <a:buFontTx/>
              <a:buNone/>
              <a:defRPr sz="3000">
                <a:solidFill>
                  <a:srgbClr val="000000"/>
                </a:solidFill>
              </a:defRPr>
            </a:lvl3pPr>
            <a:lvl4pPr marL="609600" indent="990600">
              <a:lnSpc>
                <a:spcPct val="100000"/>
              </a:lnSpc>
              <a:buClrTx/>
              <a:buSzTx/>
              <a:buFontTx/>
              <a:buNone/>
              <a:defRPr sz="3000">
                <a:solidFill>
                  <a:srgbClr val="000000"/>
                </a:solidFill>
              </a:defRPr>
            </a:lvl4pPr>
            <a:lvl5pPr marL="609600" indent="1447800">
              <a:lnSpc>
                <a:spcPct val="100000"/>
              </a:lnSpc>
              <a:buClrTx/>
              <a:buSzTx/>
              <a:buFontTx/>
              <a:buNone/>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990" name="Google Shape;483;p88"/>
          <p:cNvSpPr txBox="1"/>
          <p:nvPr>
            <p:ph type="body" sz="quarter" idx="21"/>
          </p:nvPr>
        </p:nvSpPr>
        <p:spPr>
          <a:xfrm>
            <a:off x="7324794" y="7264400"/>
            <a:ext cx="4551824" cy="4470045"/>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000000"/>
                </a:solidFill>
              </a:defRPr>
            </a:pPr>
          </a:p>
        </p:txBody>
      </p:sp>
      <p:sp>
        <p:nvSpPr>
          <p:cNvPr id="991" name="Google Shape;484;p88"/>
          <p:cNvSpPr txBox="1"/>
          <p:nvPr>
            <p:ph type="body" sz="quarter" idx="22"/>
          </p:nvPr>
        </p:nvSpPr>
        <p:spPr>
          <a:xfrm>
            <a:off x="12507524" y="7264400"/>
            <a:ext cx="4551824" cy="4470045"/>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000000"/>
                </a:solidFill>
              </a:defRPr>
            </a:pPr>
          </a:p>
        </p:txBody>
      </p:sp>
      <p:sp>
        <p:nvSpPr>
          <p:cNvPr id="992" name="Google Shape;485;p88"/>
          <p:cNvSpPr txBox="1"/>
          <p:nvPr>
            <p:ph type="body" sz="quarter" idx="23"/>
          </p:nvPr>
        </p:nvSpPr>
        <p:spPr>
          <a:xfrm>
            <a:off x="17690251" y="7264400"/>
            <a:ext cx="4551824" cy="4470045"/>
          </a:xfrm>
          <a:prstGeom prst="rect">
            <a:avLst/>
          </a:prstGeom>
        </p:spPr>
        <p:txBody>
          <a:bodyPr lIns="0" tIns="0" rIns="0" bIns="0">
            <a:normAutofit fontScale="100000" lnSpcReduction="0"/>
          </a:bodyPr>
          <a:lstStyle/>
          <a:p>
            <a:pPr marL="609600" indent="-381000">
              <a:lnSpc>
                <a:spcPct val="100000"/>
              </a:lnSpc>
              <a:buClrTx/>
              <a:buSzTx/>
              <a:buFontTx/>
              <a:buNone/>
              <a:defRPr sz="3000">
                <a:solidFill>
                  <a:srgbClr val="000000"/>
                </a:solidFill>
              </a:defRPr>
            </a:pPr>
          </a:p>
        </p:txBody>
      </p:sp>
      <p:sp>
        <p:nvSpPr>
          <p:cNvPr id="993"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994"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Column Chart - Subtitle">
    <p:spTree>
      <p:nvGrpSpPr>
        <p:cNvPr id="1" name=""/>
        <p:cNvGrpSpPr/>
        <p:nvPr/>
      </p:nvGrpSpPr>
      <p:grpSpPr>
        <a:xfrm>
          <a:off x="0" y="0"/>
          <a:ext cx="0" cy="0"/>
          <a:chOff x="0" y="0"/>
          <a:chExt cx="0" cy="0"/>
        </a:xfrm>
      </p:grpSpPr>
      <p:sp>
        <p:nvSpPr>
          <p:cNvPr id="1001"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1002"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1003"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1004" name="Body Level One…"/>
          <p:cNvSpPr txBox="1"/>
          <p:nvPr>
            <p:ph type="body" sz="quarter" idx="1"/>
          </p:nvPr>
        </p:nvSpPr>
        <p:spPr>
          <a:xfrm>
            <a:off x="2142069" y="4501446"/>
            <a:ext cx="6273424" cy="7233424"/>
          </a:xfrm>
          <a:prstGeom prst="rect">
            <a:avLst/>
          </a:prstGeom>
        </p:spPr>
        <p:txBody>
          <a:bodyPr lIns="0" tIns="0" rIns="0" bIns="0">
            <a:normAutofit fontScale="100000" lnSpcReduction="0"/>
          </a:bodyPr>
          <a:lstStyle>
            <a:lvl1pPr marL="914400" indent="-762000">
              <a:lnSpc>
                <a:spcPct val="100000"/>
              </a:lnSpc>
              <a:buClr>
                <a:srgbClr val="000000"/>
              </a:buClr>
              <a:buSzPts val="3000"/>
              <a:buChar char="•"/>
              <a:defRPr sz="3000">
                <a:solidFill>
                  <a:srgbClr val="000000"/>
                </a:solidFill>
              </a:defRPr>
            </a:lvl1pPr>
            <a:lvl2pPr marL="1371600" indent="-762000">
              <a:lnSpc>
                <a:spcPct val="100000"/>
              </a:lnSpc>
              <a:buClr>
                <a:srgbClr val="000000"/>
              </a:buClr>
              <a:buSzPts val="3000"/>
              <a:buChar char="–"/>
              <a:defRPr sz="3000">
                <a:solidFill>
                  <a:srgbClr val="000000"/>
                </a:solidFill>
              </a:defRPr>
            </a:lvl2pPr>
            <a:lvl3pPr marL="1828800" indent="-762000">
              <a:lnSpc>
                <a:spcPct val="100000"/>
              </a:lnSpc>
              <a:buClr>
                <a:srgbClr val="000000"/>
              </a:buClr>
              <a:buSzPts val="3000"/>
              <a:buChar char="•"/>
              <a:defRPr sz="3000">
                <a:solidFill>
                  <a:srgbClr val="000000"/>
                </a:solidFill>
              </a:defRPr>
            </a:lvl3pPr>
            <a:lvl4pPr marL="2286000" indent="-762000">
              <a:lnSpc>
                <a:spcPct val="100000"/>
              </a:lnSpc>
              <a:buClr>
                <a:srgbClr val="000000"/>
              </a:buClr>
              <a:buSzPts val="3000"/>
              <a:buChar char="–"/>
              <a:defRPr sz="3000">
                <a:solidFill>
                  <a:srgbClr val="000000"/>
                </a:solidFill>
              </a:defRPr>
            </a:lvl4pPr>
            <a:lvl5pPr marL="2743200" indent="-762000">
              <a:lnSpc>
                <a:spcPct val="100000"/>
              </a:lnSpc>
              <a:buClr>
                <a:srgbClr val="000000"/>
              </a:buClr>
              <a:buSzPts val="3000"/>
              <a:buChar char="•"/>
              <a:defRPr sz="3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005" name="Title Text"/>
          <p:cNvSpPr txBox="1"/>
          <p:nvPr>
            <p:ph type="title"/>
          </p:nvPr>
        </p:nvSpPr>
        <p:spPr>
          <a:xfrm>
            <a:off x="2142067" y="1527358"/>
            <a:ext cx="20099558" cy="893868"/>
          </a:xfrm>
          <a:prstGeom prst="rect">
            <a:avLst/>
          </a:prstGeom>
        </p:spPr>
        <p:txBody>
          <a:bodyPr lIns="0" tIns="0" rIns="0" bIns="0"/>
          <a:lstStyle>
            <a:lvl1pPr>
              <a:lnSpc>
                <a:spcPct val="85000"/>
              </a:lnSpc>
              <a:defRPr sz="6000">
                <a:latin typeface="Georgia"/>
                <a:ea typeface="Georgia"/>
                <a:cs typeface="Georgia"/>
                <a:sym typeface="Georgia"/>
              </a:defRPr>
            </a:lvl1pPr>
          </a:lstStyle>
          <a:p>
            <a:pPr/>
            <a:r>
              <a:t>Title Text</a:t>
            </a:r>
          </a:p>
        </p:txBody>
      </p:sp>
      <p:sp>
        <p:nvSpPr>
          <p:cNvPr id="1006"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Rose Manual">
    <p:bg>
      <p:bgPr>
        <a:solidFill>
          <a:srgbClr val="D93954"/>
        </a:solidFill>
      </p:bgPr>
    </p:bg>
    <p:spTree>
      <p:nvGrpSpPr>
        <p:cNvPr id="1" name=""/>
        <p:cNvGrpSpPr/>
        <p:nvPr/>
      </p:nvGrpSpPr>
      <p:grpSpPr>
        <a:xfrm>
          <a:off x="0" y="0"/>
          <a:ext cx="0" cy="0"/>
          <a:chOff x="0" y="0"/>
          <a:chExt cx="0" cy="0"/>
        </a:xfrm>
      </p:grpSpPr>
      <p:sp>
        <p:nvSpPr>
          <p:cNvPr id="1013" name="Title Text"/>
          <p:cNvSpPr txBox="1"/>
          <p:nvPr>
            <p:ph type="title"/>
          </p:nvPr>
        </p:nvSpPr>
        <p:spPr>
          <a:xfrm>
            <a:off x="2142067" y="1524000"/>
            <a:ext cx="2444090" cy="3495112"/>
          </a:xfrm>
          <a:prstGeom prst="rect">
            <a:avLst/>
          </a:prstGeom>
        </p:spPr>
        <p:txBody>
          <a:bodyPr lIns="0" tIns="0" rIns="0" bIns="0"/>
          <a:lstStyle>
            <a:lvl1pPr>
              <a:lnSpc>
                <a:spcPct val="80000"/>
              </a:lnSpc>
              <a:defRPr sz="28800">
                <a:solidFill>
                  <a:srgbClr val="FFFFFF"/>
                </a:solidFill>
              </a:defRPr>
            </a:lvl1pPr>
          </a:lstStyle>
          <a:p>
            <a:pPr/>
            <a:r>
              <a:t>Title Text</a:t>
            </a:r>
          </a:p>
        </p:txBody>
      </p:sp>
      <p:sp>
        <p:nvSpPr>
          <p:cNvPr id="1014" name="Slide Number"/>
          <p:cNvSpPr txBox="1"/>
          <p:nvPr>
            <p:ph type="sldNum" sz="quarter" idx="2"/>
          </p:nvPr>
        </p:nvSpPr>
        <p:spPr>
          <a:xfrm>
            <a:off x="11830755" y="11672652"/>
            <a:ext cx="5057424" cy="77905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21" name="Google Shape;123;p25"/>
          <p:cNvSpPr txBox="1"/>
          <p:nvPr/>
        </p:nvSpPr>
        <p:spPr>
          <a:xfrm>
            <a:off x="2142067" y="12350287"/>
            <a:ext cx="9730844"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PwC</a:t>
            </a:r>
          </a:p>
        </p:txBody>
      </p:sp>
      <p:sp>
        <p:nvSpPr>
          <p:cNvPr id="1022" name="Google Shape;124;p25"/>
          <p:cNvSpPr txBox="1"/>
          <p:nvPr/>
        </p:nvSpPr>
        <p:spPr>
          <a:xfrm>
            <a:off x="2142067" y="12106447"/>
            <a:ext cx="9730844"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lvl1pPr>
          </a:lstStyle>
          <a:p>
            <a:pPr/>
            <a:r>
              <a:t>Presentation Title [View &gt; Master and edit/delete on very top slide master]</a:t>
            </a:r>
          </a:p>
        </p:txBody>
      </p:sp>
      <p:sp>
        <p:nvSpPr>
          <p:cNvPr id="1023" name="Google Shape;125;p25"/>
          <p:cNvSpPr txBox="1"/>
          <p:nvPr/>
        </p:nvSpPr>
        <p:spPr>
          <a:xfrm>
            <a:off x="15965312" y="12106447"/>
            <a:ext cx="6276979"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r">
              <a:defRPr sz="1400"/>
            </a:lvl1pPr>
          </a:lstStyle>
          <a:p>
            <a:pPr/>
            <a:r>
              <a:t>Date [View &gt; Master and edit/delete on very top slide master]</a:t>
            </a:r>
          </a:p>
        </p:txBody>
      </p:sp>
      <p:sp>
        <p:nvSpPr>
          <p:cNvPr id="1024" name="Slide Number"/>
          <p:cNvSpPr txBox="1"/>
          <p:nvPr>
            <p:ph type="sldNum" sz="quarter" idx="2"/>
          </p:nvPr>
        </p:nvSpPr>
        <p:spPr>
          <a:xfrm>
            <a:off x="22031827" y="12350287"/>
            <a:ext cx="210469" cy="197384"/>
          </a:xfrm>
          <a:prstGeom prst="rect">
            <a:avLst/>
          </a:prstGeom>
        </p:spPr>
        <p:txBody>
          <a:bodyPr lIns="0" tIns="0" rIns="0" bIns="0" anchor="b"/>
          <a:lstStyle>
            <a:lvl1pPr>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83" name="Body Level One…"/>
          <p:cNvSpPr txBox="1"/>
          <p:nvPr>
            <p:ph type="body" sz="quarter" idx="1"/>
          </p:nvPr>
        </p:nvSpPr>
        <p:spPr>
          <a:xfrm>
            <a:off x="2093510" y="10790030"/>
            <a:ext cx="14219379" cy="1434312"/>
          </a:xfrm>
          <a:prstGeom prst="rect">
            <a:avLst/>
          </a:prstGeom>
        </p:spPr>
        <p:txBody>
          <a:bodyPr anchor="ctr">
            <a:normAutofit fontScale="100000" lnSpcReduction="0"/>
          </a:bodyPr>
          <a:lstStyle>
            <a:lvl1pPr marL="609600" indent="-38100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E0301E"/>
        </a:solidFill>
      </p:bgPr>
    </p:bg>
    <p:spTree>
      <p:nvGrpSpPr>
        <p:cNvPr id="1" name=""/>
        <p:cNvGrpSpPr/>
        <p:nvPr/>
      </p:nvGrpSpPr>
      <p:grpSpPr>
        <a:xfrm>
          <a:off x="0" y="0"/>
          <a:ext cx="0" cy="0"/>
          <a:chOff x="0" y="0"/>
          <a:chExt cx="0" cy="0"/>
        </a:xfrm>
      </p:grpSpPr>
      <p:sp>
        <p:nvSpPr>
          <p:cNvPr id="1031" name="Title Text"/>
          <p:cNvSpPr txBox="1"/>
          <p:nvPr>
            <p:ph type="title"/>
          </p:nvPr>
        </p:nvSpPr>
        <p:spPr>
          <a:xfrm>
            <a:off x="2085249" y="5580010"/>
            <a:ext cx="10107024" cy="2101334"/>
          </a:xfrm>
          <a:prstGeom prst="rect">
            <a:avLst/>
          </a:prstGeom>
        </p:spPr>
        <p:txBody>
          <a:bodyPr/>
          <a:lstStyle>
            <a:lvl1pPr>
              <a:lnSpc>
                <a:spcPct val="90000"/>
              </a:lnSpc>
              <a:spcBef>
                <a:spcPts val="1600"/>
              </a:spcBef>
              <a:defRPr sz="8200">
                <a:latin typeface="Georgia"/>
                <a:ea typeface="Georgia"/>
                <a:cs typeface="Georgia"/>
                <a:sym typeface="Georgia"/>
              </a:defRPr>
            </a:lvl1pPr>
          </a:lstStyle>
          <a:p>
            <a:pPr/>
            <a:r>
              <a:t>Title Text</a:t>
            </a:r>
          </a:p>
        </p:txBody>
      </p:sp>
      <p:sp>
        <p:nvSpPr>
          <p:cNvPr id="1032" name="Body Level One…"/>
          <p:cNvSpPr txBox="1"/>
          <p:nvPr>
            <p:ph type="body" sz="quarter" idx="1"/>
          </p:nvPr>
        </p:nvSpPr>
        <p:spPr>
          <a:xfrm>
            <a:off x="2085249" y="3438666"/>
            <a:ext cx="10091380" cy="2101335"/>
          </a:xfrm>
          <a:prstGeom prst="rect">
            <a:avLst/>
          </a:prstGeom>
        </p:spPr>
        <p:txBody>
          <a:bodyPr anchor="b">
            <a:normAutofit fontScale="100000" lnSpcReduction="0"/>
          </a:bodyPr>
          <a:lstStyle>
            <a:lvl1pPr marL="0" indent="0">
              <a:lnSpc>
                <a:spcPct val="90000"/>
              </a:lnSpc>
              <a:spcBef>
                <a:spcPts val="1600"/>
              </a:spcBef>
              <a:buClrTx/>
              <a:buSzTx/>
              <a:buFontTx/>
              <a:buNone/>
              <a:defRPr sz="8200">
                <a:solidFill>
                  <a:srgbClr val="FFFFFF"/>
                </a:solidFill>
                <a:latin typeface="Georgia"/>
                <a:ea typeface="Georgia"/>
                <a:cs typeface="Georgia"/>
                <a:sym typeface="Georgia"/>
              </a:defRPr>
            </a:lvl1pPr>
            <a:lvl2pPr marL="0" indent="457200">
              <a:lnSpc>
                <a:spcPct val="90000"/>
              </a:lnSpc>
              <a:spcBef>
                <a:spcPts val="1600"/>
              </a:spcBef>
              <a:buClrTx/>
              <a:buSzTx/>
              <a:buFontTx/>
              <a:buNone/>
              <a:defRPr sz="8200">
                <a:solidFill>
                  <a:srgbClr val="FFFFFF"/>
                </a:solidFill>
                <a:latin typeface="Georgia"/>
                <a:ea typeface="Georgia"/>
                <a:cs typeface="Georgia"/>
                <a:sym typeface="Georgia"/>
              </a:defRPr>
            </a:lvl2pPr>
            <a:lvl3pPr marL="0" indent="914400">
              <a:lnSpc>
                <a:spcPct val="90000"/>
              </a:lnSpc>
              <a:spcBef>
                <a:spcPts val="1600"/>
              </a:spcBef>
              <a:buClrTx/>
              <a:buSzTx/>
              <a:buFontTx/>
              <a:buNone/>
              <a:defRPr sz="8200">
                <a:solidFill>
                  <a:srgbClr val="FFFFFF"/>
                </a:solidFill>
                <a:latin typeface="Georgia"/>
                <a:ea typeface="Georgia"/>
                <a:cs typeface="Georgia"/>
                <a:sym typeface="Georgia"/>
              </a:defRPr>
            </a:lvl3pPr>
            <a:lvl4pPr marL="0" indent="1371600">
              <a:lnSpc>
                <a:spcPct val="90000"/>
              </a:lnSpc>
              <a:spcBef>
                <a:spcPts val="1600"/>
              </a:spcBef>
              <a:buClrTx/>
              <a:buSzTx/>
              <a:buFontTx/>
              <a:buNone/>
              <a:defRPr sz="8200">
                <a:solidFill>
                  <a:srgbClr val="FFFFFF"/>
                </a:solidFill>
                <a:latin typeface="Georgia"/>
                <a:ea typeface="Georgia"/>
                <a:cs typeface="Georgia"/>
                <a:sym typeface="Georgia"/>
              </a:defRPr>
            </a:lvl4pPr>
            <a:lvl5pPr marL="0" indent="1828800">
              <a:lnSpc>
                <a:spcPct val="90000"/>
              </a:lnSpc>
              <a:spcBef>
                <a:spcPts val="1600"/>
              </a:spcBef>
              <a:buClrTx/>
              <a:buSzTx/>
              <a:buFontTx/>
              <a:buNone/>
              <a:defRPr sz="82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033" name="Google Shape;1381;p215"/>
          <p:cNvSpPr txBox="1"/>
          <p:nvPr>
            <p:ph type="body" sz="quarter" idx="21"/>
          </p:nvPr>
        </p:nvSpPr>
        <p:spPr>
          <a:xfrm>
            <a:off x="2088444" y="1663584"/>
            <a:ext cx="8116624" cy="510578"/>
          </a:xfrm>
          <a:prstGeom prst="rect">
            <a:avLst/>
          </a:prstGeom>
        </p:spPr>
        <p:txBody>
          <a:bodyPr>
            <a:normAutofit fontScale="100000" lnSpcReduction="0"/>
          </a:bodyPr>
          <a:lstStyle/>
          <a:p>
            <a:pPr marL="609600" indent="-381000">
              <a:lnSpc>
                <a:spcPct val="100000"/>
              </a:lnSpc>
              <a:spcBef>
                <a:spcPts val="500"/>
              </a:spcBef>
              <a:buClrTx/>
              <a:buSzTx/>
              <a:buFontTx/>
              <a:buNone/>
              <a:defRPr sz="3600">
                <a:solidFill>
                  <a:srgbClr val="FFFFFF"/>
                </a:solidFill>
                <a:latin typeface="Georgia"/>
                <a:ea typeface="Georgia"/>
                <a:cs typeface="Georgia"/>
                <a:sym typeface="Georgia"/>
              </a:defRPr>
            </a:pPr>
          </a:p>
        </p:txBody>
      </p:sp>
      <p:sp>
        <p:nvSpPr>
          <p:cNvPr id="1034" name="Google Shape;1382;p215"/>
          <p:cNvSpPr txBox="1"/>
          <p:nvPr>
            <p:ph type="body" sz="quarter" idx="22"/>
          </p:nvPr>
        </p:nvSpPr>
        <p:spPr>
          <a:xfrm>
            <a:off x="17638354" y="11427844"/>
            <a:ext cx="4600887" cy="583823"/>
          </a:xfrm>
          <a:prstGeom prst="rect">
            <a:avLst/>
          </a:prstGeom>
        </p:spPr>
        <p:txBody>
          <a:bodyPr>
            <a:normAutofit fontScale="100000" lnSpcReduction="0"/>
          </a:bodyPr>
          <a:lstStyle/>
          <a:p>
            <a:pPr marL="609600" indent="-381000" algn="r">
              <a:lnSpc>
                <a:spcPct val="100000"/>
              </a:lnSpc>
              <a:buClrTx/>
              <a:buSzTx/>
              <a:buFontTx/>
              <a:buNone/>
              <a:defRPr sz="1800">
                <a:solidFill>
                  <a:srgbClr val="FFFFFF"/>
                </a:solidFill>
                <a:latin typeface="Georgia"/>
                <a:ea typeface="Georgia"/>
                <a:cs typeface="Georgia"/>
                <a:sym typeface="Georgia"/>
              </a:defRPr>
            </a:pPr>
          </a:p>
        </p:txBody>
      </p:sp>
      <p:sp>
        <p:nvSpPr>
          <p:cNvPr id="1035" name="Google Shape;1383;p215"/>
          <p:cNvSpPr/>
          <p:nvPr/>
        </p:nvSpPr>
        <p:spPr>
          <a:xfrm>
            <a:off x="1332090" y="8693411"/>
            <a:ext cx="21668981"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000000"/>
            </a:solidFill>
          </a:ln>
        </p:spPr>
        <p:txBody>
          <a:bodyPr lIns="108373" tIns="108373" rIns="108373" bIns="108373"/>
          <a:lstStyle/>
          <a:p>
            <a:pPr>
              <a:defRPr sz="4600"/>
            </a:pPr>
          </a:p>
        </p:txBody>
      </p:sp>
      <p:pic>
        <p:nvPicPr>
          <p:cNvPr id="1036" name="Google Shape;1384;p215" descr="Google Shape;1384;p215"/>
          <p:cNvPicPr>
            <a:picLocks noChangeAspect="1"/>
          </p:cNvPicPr>
          <p:nvPr/>
        </p:nvPicPr>
        <p:blipFill>
          <a:blip r:embed="rId2">
            <a:extLst/>
          </a:blip>
          <a:stretch>
            <a:fillRect/>
          </a:stretch>
        </p:blipFill>
        <p:spPr>
          <a:xfrm>
            <a:off x="2139478" y="10589003"/>
            <a:ext cx="1816117" cy="1380256"/>
          </a:xfrm>
          <a:prstGeom prst="rect">
            <a:avLst/>
          </a:prstGeom>
          <a:ln w="12700">
            <a:miter lim="400000"/>
          </a:ln>
        </p:spPr>
      </p:pic>
      <p:sp>
        <p:nvSpPr>
          <p:cNvPr id="1037" name="Slide Number"/>
          <p:cNvSpPr txBox="1"/>
          <p:nvPr>
            <p:ph type="sldNum" sz="quarter" idx="2"/>
          </p:nvPr>
        </p:nvSpPr>
        <p:spPr>
          <a:xfrm>
            <a:off x="21833755" y="13716539"/>
            <a:ext cx="266974" cy="259222"/>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1044"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045"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046" name="Title Text"/>
          <p:cNvSpPr txBox="1"/>
          <p:nvPr>
            <p:ph type="title"/>
          </p:nvPr>
        </p:nvSpPr>
        <p:spPr>
          <a:xfrm>
            <a:off x="2088442" y="2019130"/>
            <a:ext cx="20206935" cy="729601"/>
          </a:xfrm>
          <a:prstGeom prst="rect">
            <a:avLst/>
          </a:prstGeom>
        </p:spPr>
        <p:txBody>
          <a:bodyPr anchor="b"/>
          <a:lstStyle>
            <a:lvl1pPr>
              <a:defRPr sz="5000">
                <a:latin typeface="Georgia"/>
                <a:ea typeface="Georgia"/>
                <a:cs typeface="Georgia"/>
                <a:sym typeface="Georgia"/>
              </a:defRPr>
            </a:lvl1pPr>
          </a:lstStyle>
          <a:p>
            <a:pPr/>
            <a:r>
              <a:t>Title Text</a:t>
            </a:r>
          </a:p>
        </p:txBody>
      </p:sp>
      <p:sp>
        <p:nvSpPr>
          <p:cNvPr id="1047" name="Body Level One…"/>
          <p:cNvSpPr txBox="1"/>
          <p:nvPr>
            <p:ph type="body" sz="quarter" idx="1"/>
          </p:nvPr>
        </p:nvSpPr>
        <p:spPr>
          <a:xfrm>
            <a:off x="2088442" y="3907829"/>
            <a:ext cx="16708980" cy="2688713"/>
          </a:xfrm>
          <a:prstGeom prst="rect">
            <a:avLst/>
          </a:prstGeom>
        </p:spPr>
        <p:txBody>
          <a:bodyPr>
            <a:normAutofit fontScale="100000" lnSpcReduction="0"/>
          </a:bodyPr>
          <a:lstStyle>
            <a:lvl1pPr marL="609600" indent="-381000">
              <a:lnSpc>
                <a:spcPct val="95000"/>
              </a:lnSpc>
              <a:spcBef>
                <a:spcPts val="1000"/>
              </a:spcBef>
              <a:buClrTx/>
              <a:buSzTx/>
              <a:buFontTx/>
              <a:buNone/>
              <a:defRPr sz="5000">
                <a:solidFill>
                  <a:srgbClr val="7C7C7B"/>
                </a:solidFill>
                <a:latin typeface="Georgia"/>
                <a:ea typeface="Georgia"/>
                <a:cs typeface="Georgia"/>
                <a:sym typeface="Georgia"/>
              </a:defRPr>
            </a:lvl1pPr>
            <a:lvl2pPr marL="2082800" indent="-1460500">
              <a:lnSpc>
                <a:spcPct val="95000"/>
              </a:lnSpc>
              <a:spcBef>
                <a:spcPts val="1000"/>
              </a:spcBef>
              <a:buClrTx/>
              <a:buSzPts val="5000"/>
              <a:buFontTx/>
              <a:buChar char="▪"/>
              <a:defRPr sz="5000">
                <a:solidFill>
                  <a:srgbClr val="7C7C7B"/>
                </a:solidFill>
                <a:latin typeface="Georgia"/>
                <a:ea typeface="Georgia"/>
                <a:cs typeface="Georgia"/>
                <a:sym typeface="Georgia"/>
              </a:defRPr>
            </a:lvl2pPr>
            <a:lvl3pPr marL="2673350" indent="-1587500">
              <a:lnSpc>
                <a:spcPct val="95000"/>
              </a:lnSpc>
              <a:spcBef>
                <a:spcPts val="1000"/>
              </a:spcBef>
              <a:buClrTx/>
              <a:buSzPts val="5000"/>
              <a:buFontTx/>
              <a:buChar char="–"/>
              <a:defRPr sz="5000">
                <a:solidFill>
                  <a:srgbClr val="7C7C7B"/>
                </a:solidFill>
                <a:latin typeface="Georgia"/>
                <a:ea typeface="Georgia"/>
                <a:cs typeface="Georgia"/>
                <a:sym typeface="Georgia"/>
              </a:defRPr>
            </a:lvl3pPr>
            <a:lvl4pPr marL="3295650" indent="-1746250">
              <a:lnSpc>
                <a:spcPct val="95000"/>
              </a:lnSpc>
              <a:spcBef>
                <a:spcPts val="1000"/>
              </a:spcBef>
              <a:buClrTx/>
              <a:buSzPts val="5000"/>
              <a:buFontTx/>
              <a:buChar char="•"/>
              <a:defRPr sz="5000">
                <a:solidFill>
                  <a:srgbClr val="7C7C7B"/>
                </a:solidFill>
                <a:latin typeface="Georgia"/>
                <a:ea typeface="Georgia"/>
                <a:cs typeface="Georgia"/>
                <a:sym typeface="Georgia"/>
              </a:defRPr>
            </a:lvl4pPr>
            <a:lvl5pPr marL="3963306" indent="-1950356">
              <a:lnSpc>
                <a:spcPct val="95000"/>
              </a:lnSpc>
              <a:spcBef>
                <a:spcPts val="1000"/>
              </a:spcBef>
              <a:buClrTx/>
              <a:buSzPts val="5000"/>
              <a:buFontTx/>
              <a:buChar char="–"/>
              <a:defRPr sz="5000">
                <a:solidFill>
                  <a:srgbClr val="7C7C7B"/>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048"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3">
    <p:spTree>
      <p:nvGrpSpPr>
        <p:cNvPr id="1" name=""/>
        <p:cNvGrpSpPr/>
        <p:nvPr/>
      </p:nvGrpSpPr>
      <p:grpSpPr>
        <a:xfrm>
          <a:off x="0" y="0"/>
          <a:ext cx="0" cy="0"/>
          <a:chOff x="0" y="0"/>
          <a:chExt cx="0" cy="0"/>
        </a:xfrm>
      </p:grpSpPr>
      <p:sp>
        <p:nvSpPr>
          <p:cNvPr id="1055" name="Google Shape;1392;p217"/>
          <p:cNvSpPr/>
          <p:nvPr>
            <p:ph type="pic" idx="21"/>
          </p:nvPr>
        </p:nvSpPr>
        <p:spPr>
          <a:xfrm>
            <a:off x="8658580" y="761999"/>
            <a:ext cx="14382226" cy="12192002"/>
          </a:xfrm>
          <a:prstGeom prst="rect">
            <a:avLst/>
          </a:prstGeom>
        </p:spPr>
        <p:txBody>
          <a:bodyPr lIns="91439" tIns="45719" rIns="91439" bIns="45719"/>
          <a:lstStyle/>
          <a:p>
            <a:pPr/>
          </a:p>
        </p:txBody>
      </p:sp>
      <p:sp>
        <p:nvSpPr>
          <p:cNvPr id="1056" name="Title Text"/>
          <p:cNvSpPr txBox="1"/>
          <p:nvPr>
            <p:ph type="title"/>
          </p:nvPr>
        </p:nvSpPr>
        <p:spPr>
          <a:xfrm>
            <a:off x="2078816" y="5826059"/>
            <a:ext cx="5826845" cy="1459201"/>
          </a:xfrm>
          <a:prstGeom prst="rect">
            <a:avLst/>
          </a:prstGeom>
        </p:spPr>
        <p:txBody>
          <a:bodyPr/>
          <a:lstStyle>
            <a:lvl1pPr algn="ctr">
              <a:defRPr sz="5000">
                <a:latin typeface="Georgia"/>
                <a:ea typeface="Georgia"/>
                <a:cs typeface="Georgia"/>
                <a:sym typeface="Georgia"/>
              </a:defRPr>
            </a:lvl1pPr>
          </a:lstStyle>
          <a:p>
            <a:pPr/>
            <a:r>
              <a:t>Title Text</a:t>
            </a:r>
          </a:p>
        </p:txBody>
      </p:sp>
      <p:sp>
        <p:nvSpPr>
          <p:cNvPr id="1057" name="Body Level One…"/>
          <p:cNvSpPr txBox="1"/>
          <p:nvPr>
            <p:ph type="body" sz="quarter" idx="1"/>
          </p:nvPr>
        </p:nvSpPr>
        <p:spPr>
          <a:xfrm>
            <a:off x="2094090" y="8543205"/>
            <a:ext cx="5795558" cy="255290"/>
          </a:xfrm>
          <a:prstGeom prst="rect">
            <a:avLst/>
          </a:prstGeom>
        </p:spPr>
        <p:txBody>
          <a:bodyPr>
            <a:normAutofit fontScale="100000" lnSpcReduction="0"/>
          </a:bodyPr>
          <a:lstStyle>
            <a:lvl1pPr marL="609600" indent="-381000" algn="ctr">
              <a:lnSpc>
                <a:spcPct val="100000"/>
              </a:lnSpc>
              <a:spcBef>
                <a:spcPts val="200"/>
              </a:spcBef>
              <a:buClrTx/>
              <a:buSzTx/>
              <a:buFontTx/>
              <a:buNone/>
              <a:defRPr b="1" sz="1800">
                <a:solidFill>
                  <a:srgbClr val="000000"/>
                </a:solidFill>
              </a:defRPr>
            </a:lvl1pPr>
            <a:lvl2pPr marL="609600" indent="76200" algn="ctr">
              <a:lnSpc>
                <a:spcPct val="100000"/>
              </a:lnSpc>
              <a:spcBef>
                <a:spcPts val="200"/>
              </a:spcBef>
              <a:buClrTx/>
              <a:buSzTx/>
              <a:buFontTx/>
              <a:buNone/>
              <a:defRPr b="1" sz="1800">
                <a:solidFill>
                  <a:srgbClr val="000000"/>
                </a:solidFill>
              </a:defRPr>
            </a:lvl2pPr>
            <a:lvl3pPr marL="609600" indent="533400" algn="ctr">
              <a:lnSpc>
                <a:spcPct val="100000"/>
              </a:lnSpc>
              <a:spcBef>
                <a:spcPts val="200"/>
              </a:spcBef>
              <a:buClrTx/>
              <a:buSzTx/>
              <a:buFontTx/>
              <a:buNone/>
              <a:defRPr b="1" sz="1800">
                <a:solidFill>
                  <a:srgbClr val="000000"/>
                </a:solidFill>
              </a:defRPr>
            </a:lvl3pPr>
            <a:lvl4pPr marL="609600" indent="990600" algn="ctr">
              <a:lnSpc>
                <a:spcPct val="100000"/>
              </a:lnSpc>
              <a:spcBef>
                <a:spcPts val="200"/>
              </a:spcBef>
              <a:buClrTx/>
              <a:buSzTx/>
              <a:buFontTx/>
              <a:buNone/>
              <a:defRPr b="1" sz="1800">
                <a:solidFill>
                  <a:srgbClr val="000000"/>
                </a:solidFill>
              </a:defRPr>
            </a:lvl4pPr>
            <a:lvl5pPr marL="609600" indent="1447800" algn="ctr">
              <a:lnSpc>
                <a:spcPct val="100000"/>
              </a:lnSpc>
              <a:spcBef>
                <a:spcPts val="200"/>
              </a:spcBef>
              <a:buClrTx/>
              <a:buSzTx/>
              <a:buFontTx/>
              <a:buNone/>
              <a:defRPr b="1" sz="1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058" name="Google Shape;1397;p217"/>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grpSp>
        <p:nvGrpSpPr>
          <p:cNvPr id="1061" name="Google Shape;1399;p217"/>
          <p:cNvGrpSpPr/>
          <p:nvPr/>
        </p:nvGrpSpPr>
        <p:grpSpPr>
          <a:xfrm>
            <a:off x="8559255" y="748445"/>
            <a:ext cx="321423" cy="12202669"/>
            <a:chOff x="107140" y="0"/>
            <a:chExt cx="321422" cy="12202668"/>
          </a:xfrm>
        </p:grpSpPr>
        <p:sp>
          <p:nvSpPr>
            <p:cNvPr id="1059" name="Google Shape;1400;p217"/>
            <p:cNvSpPr/>
            <p:nvPr/>
          </p:nvSpPr>
          <p:spPr>
            <a:xfrm rot="5400000">
              <a:off x="-3082" y="5994008"/>
              <a:ext cx="541868" cy="321424"/>
            </a:xfrm>
            <a:prstGeom prst="triangle">
              <a:avLst/>
            </a:prstGeom>
            <a:solidFill>
              <a:srgbClr val="FFFFFF"/>
            </a:solidFill>
            <a:ln w="12700" cap="flat">
              <a:noFill/>
              <a:miter lim="400000"/>
            </a:ln>
            <a:effectLst/>
          </p:spPr>
          <p:txBody>
            <a:bodyPr wrap="square" lIns="108373" tIns="108373" rIns="108373" bIns="108373" numCol="1" anchor="ctr">
              <a:noAutofit/>
            </a:bodyPr>
            <a:lstStyle/>
            <a:p>
              <a:pPr algn="ctr">
                <a:defRPr sz="4600">
                  <a:solidFill>
                    <a:srgbClr val="FFFFFF"/>
                  </a:solidFill>
                </a:defRPr>
              </a:pPr>
            </a:p>
          </p:txBody>
        </p:sp>
        <p:sp>
          <p:nvSpPr>
            <p:cNvPr id="1060" name="Google Shape;1401;p217"/>
            <p:cNvSpPr/>
            <p:nvPr/>
          </p:nvSpPr>
          <p:spPr>
            <a:xfrm rot="16200000">
              <a:off x="-5792196" y="5983645"/>
              <a:ext cx="12202670" cy="2353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100" y="345"/>
                    <a:pt x="14557" y="174"/>
                    <a:pt x="11057" y="519"/>
                  </a:cubicBezTo>
                  <a:cubicBezTo>
                    <a:pt x="10948" y="7545"/>
                    <a:pt x="10833" y="14574"/>
                    <a:pt x="10721" y="21600"/>
                  </a:cubicBezTo>
                  <a:cubicBezTo>
                    <a:pt x="10594" y="14574"/>
                    <a:pt x="10469" y="7545"/>
                    <a:pt x="10340" y="519"/>
                  </a:cubicBezTo>
                  <a:lnTo>
                    <a:pt x="0" y="519"/>
                  </a:lnTo>
                </a:path>
              </a:pathLst>
            </a:custGeom>
            <a:noFill/>
            <a:ln w="12700" cap="rnd">
              <a:solidFill>
                <a:srgbClr val="E1301E"/>
              </a:solidFill>
              <a:prstDash val="solid"/>
              <a:round/>
            </a:ln>
            <a:effectLst/>
          </p:spPr>
          <p:txBody>
            <a:bodyPr wrap="square" lIns="108373" tIns="108373" rIns="108373" bIns="108373" numCol="1" anchor="t">
              <a:noAutofit/>
            </a:bodyPr>
            <a:lstStyle/>
            <a:p>
              <a:pPr>
                <a:defRPr sz="4600"/>
              </a:pPr>
            </a:p>
          </p:txBody>
        </p:sp>
      </p:grpSp>
      <p:sp>
        <p:nvSpPr>
          <p:cNvPr id="1062"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bg>
      <p:bgPr>
        <a:solidFill>
          <a:srgbClr val="000000"/>
        </a:solidFill>
      </p:bgPr>
    </p:bg>
    <p:spTree>
      <p:nvGrpSpPr>
        <p:cNvPr id="1" name=""/>
        <p:cNvGrpSpPr/>
        <p:nvPr/>
      </p:nvGrpSpPr>
      <p:grpSpPr>
        <a:xfrm>
          <a:off x="0" y="0"/>
          <a:ext cx="0" cy="0"/>
          <a:chOff x="0" y="0"/>
          <a:chExt cx="0" cy="0"/>
        </a:xfrm>
      </p:grpSpPr>
      <p:sp>
        <p:nvSpPr>
          <p:cNvPr id="1069" name="Google Shape;1403;p218"/>
          <p:cNvSpPr/>
          <p:nvPr>
            <p:ph type="pic" idx="21"/>
          </p:nvPr>
        </p:nvSpPr>
        <p:spPr>
          <a:xfrm>
            <a:off x="1354665" y="761999"/>
            <a:ext cx="21674669" cy="12192002"/>
          </a:xfrm>
          <a:prstGeom prst="rect">
            <a:avLst/>
          </a:prstGeom>
        </p:spPr>
        <p:txBody>
          <a:bodyPr lIns="91439" tIns="45719" rIns="91439" bIns="45719"/>
          <a:lstStyle/>
          <a:p>
            <a:pPr/>
          </a:p>
        </p:txBody>
      </p:sp>
      <p:sp>
        <p:nvSpPr>
          <p:cNvPr id="1070" name="Title Text"/>
          <p:cNvSpPr txBox="1"/>
          <p:nvPr>
            <p:ph type="title"/>
          </p:nvPr>
        </p:nvSpPr>
        <p:spPr>
          <a:xfrm>
            <a:off x="2078816" y="5907559"/>
            <a:ext cx="20940803" cy="729601"/>
          </a:xfrm>
          <a:prstGeom prst="rect">
            <a:avLst/>
          </a:prstGeom>
        </p:spPr>
        <p:txBody>
          <a:bodyPr/>
          <a:lstStyle>
            <a:lvl1pPr algn="ctr">
              <a:defRPr sz="5000">
                <a:solidFill>
                  <a:srgbClr val="FFFFFF"/>
                </a:solidFill>
                <a:latin typeface="Georgia"/>
                <a:ea typeface="Georgia"/>
                <a:cs typeface="Georgia"/>
                <a:sym typeface="Georgia"/>
              </a:defRPr>
            </a:lvl1pPr>
          </a:lstStyle>
          <a:p>
            <a:pPr/>
            <a:r>
              <a:t>Title Text</a:t>
            </a:r>
          </a:p>
        </p:txBody>
      </p:sp>
      <p:sp>
        <p:nvSpPr>
          <p:cNvPr id="1071" name="Google Shape;1407;p218"/>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solidFill>
                  <a:srgbClr val="FFFFFF"/>
                </a:solidFill>
              </a:defRPr>
            </a:lvl1pPr>
          </a:lstStyle>
          <a:p>
            <a:pPr/>
            <a:r>
              <a:t>PwC Experience Center</a:t>
            </a:r>
          </a:p>
        </p:txBody>
      </p:sp>
      <p:sp>
        <p:nvSpPr>
          <p:cNvPr id="1072" name="Google Shape;1409;p218"/>
          <p:cNvSpPr/>
          <p:nvPr/>
        </p:nvSpPr>
        <p:spPr>
          <a:xfrm flipV="1">
            <a:off x="12194989" y="4757353"/>
            <a:ext cx="1" cy="1348979"/>
          </a:xfrm>
          <a:prstGeom prst="line">
            <a:avLst/>
          </a:prstGeom>
          <a:ln w="12700">
            <a:solidFill>
              <a:srgbClr val="DE2A18"/>
            </a:solidFill>
          </a:ln>
        </p:spPr>
        <p:txBody>
          <a:bodyPr lIns="108373" tIns="108373" rIns="108373" bIns="108373"/>
          <a:lstStyle/>
          <a:p>
            <a:pPr/>
          </a:p>
        </p:txBody>
      </p:sp>
      <p:pic>
        <p:nvPicPr>
          <p:cNvPr id="1073" name="Google Shape;1410;p218" descr="Google Shape;1410;p218"/>
          <p:cNvPicPr>
            <a:picLocks noChangeAspect="1"/>
          </p:cNvPicPr>
          <p:nvPr/>
        </p:nvPicPr>
        <p:blipFill>
          <a:blip r:embed="rId2">
            <a:extLst/>
          </a:blip>
          <a:stretch>
            <a:fillRect/>
          </a:stretch>
        </p:blipFill>
        <p:spPr>
          <a:xfrm>
            <a:off x="11662895" y="4039636"/>
            <a:ext cx="1057737" cy="910617"/>
          </a:xfrm>
          <a:prstGeom prst="rect">
            <a:avLst/>
          </a:prstGeom>
          <a:ln w="12700">
            <a:miter lim="400000"/>
          </a:ln>
        </p:spPr>
      </p:pic>
      <p:sp>
        <p:nvSpPr>
          <p:cNvPr id="1074"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1 1">
    <p:bg>
      <p:bgPr>
        <a:solidFill>
          <a:srgbClr val="000000"/>
        </a:solidFill>
      </p:bgPr>
    </p:bg>
    <p:spTree>
      <p:nvGrpSpPr>
        <p:cNvPr id="1" name=""/>
        <p:cNvGrpSpPr/>
        <p:nvPr/>
      </p:nvGrpSpPr>
      <p:grpSpPr>
        <a:xfrm>
          <a:off x="0" y="0"/>
          <a:ext cx="0" cy="0"/>
          <a:chOff x="0" y="0"/>
          <a:chExt cx="0" cy="0"/>
        </a:xfrm>
      </p:grpSpPr>
      <p:sp>
        <p:nvSpPr>
          <p:cNvPr id="1081"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082"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083" name="Google Shape;1412;p219"/>
          <p:cNvSpPr/>
          <p:nvPr/>
        </p:nvSpPr>
        <p:spPr>
          <a:xfrm>
            <a:off x="1354665" y="762117"/>
            <a:ext cx="21674669" cy="12192002"/>
          </a:xfrm>
          <a:prstGeom prst="rect">
            <a:avLst/>
          </a:prstGeom>
          <a:solidFill>
            <a:srgbClr val="FFFFFF"/>
          </a:solidFill>
          <a:ln w="12700">
            <a:miter lim="400000"/>
          </a:ln>
        </p:spPr>
        <p:txBody>
          <a:bodyPr lIns="108373" tIns="108373" rIns="108373" bIns="108373" anchor="ctr"/>
          <a:lstStyle/>
          <a:p>
            <a:pPr/>
          </a:p>
        </p:txBody>
      </p:sp>
      <p:pic>
        <p:nvPicPr>
          <p:cNvPr id="1084" name="Google Shape;1413;p219" descr="Google Shape;1413;p219"/>
          <p:cNvPicPr>
            <a:picLocks noChangeAspect="1"/>
          </p:cNvPicPr>
          <p:nvPr/>
        </p:nvPicPr>
        <p:blipFill>
          <a:blip r:embed="rId2">
            <a:extLst/>
          </a:blip>
          <a:stretch>
            <a:fillRect/>
          </a:stretch>
        </p:blipFill>
        <p:spPr>
          <a:xfrm>
            <a:off x="1354639" y="761999"/>
            <a:ext cx="7023402" cy="12170769"/>
          </a:xfrm>
          <a:prstGeom prst="rect">
            <a:avLst/>
          </a:prstGeom>
          <a:ln w="12700">
            <a:miter lim="400000"/>
          </a:ln>
        </p:spPr>
      </p:pic>
      <p:sp>
        <p:nvSpPr>
          <p:cNvPr id="1085" name="Google Shape;1416;p219"/>
          <p:cNvSpPr txBox="1"/>
          <p:nvPr/>
        </p:nvSpPr>
        <p:spPr>
          <a:xfrm>
            <a:off x="2094081"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086"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93" name="Google Shape;1373;p214"/>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a:r>
              <a:t>PwC Experience Center</a:t>
            </a:r>
          </a:p>
        </p:txBody>
      </p:sp>
      <p:sp>
        <p:nvSpPr>
          <p:cNvPr id="1094" name="Google Shape;1374;p214"/>
          <p:cNvSpPr/>
          <p:nvPr/>
        </p:nvSpPr>
        <p:spPr>
          <a:xfrm>
            <a:off x="1346731" y="3143226"/>
            <a:ext cx="21668982"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sp>
        <p:nvSpPr>
          <p:cNvPr id="1095"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xperience Photo">
    <p:bg>
      <p:bgPr>
        <a:solidFill>
          <a:srgbClr val="000000"/>
        </a:solidFill>
      </p:bgPr>
    </p:bg>
    <p:spTree>
      <p:nvGrpSpPr>
        <p:cNvPr id="1" name=""/>
        <p:cNvGrpSpPr/>
        <p:nvPr/>
      </p:nvGrpSpPr>
      <p:grpSpPr>
        <a:xfrm>
          <a:off x="0" y="0"/>
          <a:ext cx="0" cy="0"/>
          <a:chOff x="0" y="0"/>
          <a:chExt cx="0" cy="0"/>
        </a:xfrm>
      </p:grpSpPr>
      <p:sp>
        <p:nvSpPr>
          <p:cNvPr id="1102" name="Google Shape;1424;p221"/>
          <p:cNvSpPr/>
          <p:nvPr>
            <p:ph type="pic" idx="21"/>
          </p:nvPr>
        </p:nvSpPr>
        <p:spPr>
          <a:xfrm>
            <a:off x="1354665" y="761999"/>
            <a:ext cx="21674669" cy="12192002"/>
          </a:xfrm>
          <a:prstGeom prst="rect">
            <a:avLst/>
          </a:prstGeom>
        </p:spPr>
        <p:txBody>
          <a:bodyPr lIns="91439" tIns="45719" rIns="91439" bIns="45719"/>
          <a:lstStyle/>
          <a:p>
            <a:pPr/>
          </a:p>
        </p:txBody>
      </p:sp>
      <p:sp>
        <p:nvSpPr>
          <p:cNvPr id="1103" name="Title Text"/>
          <p:cNvSpPr txBox="1"/>
          <p:nvPr>
            <p:ph type="title"/>
          </p:nvPr>
        </p:nvSpPr>
        <p:spPr>
          <a:xfrm>
            <a:off x="2083630" y="6021633"/>
            <a:ext cx="20216893" cy="1166934"/>
          </a:xfrm>
          <a:prstGeom prst="rect">
            <a:avLst/>
          </a:prstGeom>
        </p:spPr>
        <p:txBody>
          <a:bodyPr/>
          <a:lstStyle>
            <a:lvl1pPr algn="ctr">
              <a:defRPr sz="8200">
                <a:solidFill>
                  <a:srgbClr val="FFFFFF"/>
                </a:solidFill>
                <a:latin typeface="Georgia"/>
                <a:ea typeface="Georgia"/>
                <a:cs typeface="Georgia"/>
                <a:sym typeface="Georgia"/>
              </a:defRPr>
            </a:lvl1pPr>
          </a:lstStyle>
          <a:p>
            <a:pPr/>
            <a:r>
              <a:t>Title Text</a:t>
            </a:r>
          </a:p>
        </p:txBody>
      </p:sp>
      <p:sp>
        <p:nvSpPr>
          <p:cNvPr id="1104" name="Google Shape;1428;p221"/>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solidFill>
                  <a:srgbClr val="FFFFFF"/>
                </a:solidFill>
              </a:defRPr>
            </a:lvl1pPr>
          </a:lstStyle>
          <a:p>
            <a:pPr/>
            <a:r>
              <a:t>PwC Experience Center</a:t>
            </a:r>
          </a:p>
        </p:txBody>
      </p:sp>
      <p:sp>
        <p:nvSpPr>
          <p:cNvPr id="1105" name="Google Shape;1430;p221"/>
          <p:cNvSpPr/>
          <p:nvPr/>
        </p:nvSpPr>
        <p:spPr>
          <a:xfrm flipV="1">
            <a:off x="12194989" y="5066983"/>
            <a:ext cx="1" cy="1348979"/>
          </a:xfrm>
          <a:prstGeom prst="line">
            <a:avLst/>
          </a:prstGeom>
          <a:ln w="12700">
            <a:solidFill>
              <a:srgbClr val="DE2A18"/>
            </a:solidFill>
          </a:ln>
        </p:spPr>
        <p:txBody>
          <a:bodyPr lIns="108373" tIns="108373" rIns="108373" bIns="108373"/>
          <a:lstStyle/>
          <a:p>
            <a:pPr/>
          </a:p>
        </p:txBody>
      </p:sp>
      <p:sp>
        <p:nvSpPr>
          <p:cNvPr id="1106" name="Body Level One…"/>
          <p:cNvSpPr txBox="1"/>
          <p:nvPr>
            <p:ph type="body" sz="quarter" idx="1"/>
          </p:nvPr>
        </p:nvSpPr>
        <p:spPr>
          <a:xfrm>
            <a:off x="2980265" y="4787649"/>
            <a:ext cx="18423469" cy="510579"/>
          </a:xfrm>
          <a:prstGeom prst="rect">
            <a:avLst/>
          </a:prstGeom>
        </p:spPr>
        <p:txBody>
          <a:bodyPr>
            <a:normAutofit fontScale="100000" lnSpcReduction="0"/>
          </a:bodyPr>
          <a:lstStyle>
            <a:lvl1pPr marL="609600" indent="-381000" algn="ctr">
              <a:lnSpc>
                <a:spcPct val="100000"/>
              </a:lnSpc>
              <a:spcBef>
                <a:spcPts val="500"/>
              </a:spcBef>
              <a:buClrTx/>
              <a:buSzTx/>
              <a:buFontTx/>
              <a:buNone/>
              <a:defRPr sz="3600">
                <a:solidFill>
                  <a:srgbClr val="FFFFFF"/>
                </a:solidFill>
                <a:latin typeface="Georgia"/>
                <a:ea typeface="Georgia"/>
                <a:cs typeface="Georgia"/>
                <a:sym typeface="Georgia"/>
              </a:defRPr>
            </a:lvl1pPr>
            <a:lvl2pPr marL="609600" indent="76200" algn="ctr">
              <a:lnSpc>
                <a:spcPct val="100000"/>
              </a:lnSpc>
              <a:spcBef>
                <a:spcPts val="500"/>
              </a:spcBef>
              <a:buClrTx/>
              <a:buSzTx/>
              <a:buFontTx/>
              <a:buNone/>
              <a:defRPr sz="3600">
                <a:solidFill>
                  <a:srgbClr val="FFFFFF"/>
                </a:solidFill>
                <a:latin typeface="Georgia"/>
                <a:ea typeface="Georgia"/>
                <a:cs typeface="Georgia"/>
                <a:sym typeface="Georgia"/>
              </a:defRPr>
            </a:lvl2pPr>
            <a:lvl3pPr marL="609600" indent="533400" algn="ctr">
              <a:lnSpc>
                <a:spcPct val="100000"/>
              </a:lnSpc>
              <a:spcBef>
                <a:spcPts val="500"/>
              </a:spcBef>
              <a:buClrTx/>
              <a:buSzTx/>
              <a:buFontTx/>
              <a:buNone/>
              <a:defRPr sz="3600">
                <a:solidFill>
                  <a:srgbClr val="FFFFFF"/>
                </a:solidFill>
                <a:latin typeface="Georgia"/>
                <a:ea typeface="Georgia"/>
                <a:cs typeface="Georgia"/>
                <a:sym typeface="Georgia"/>
              </a:defRPr>
            </a:lvl3pPr>
            <a:lvl4pPr marL="609600" indent="990600" algn="ctr">
              <a:lnSpc>
                <a:spcPct val="100000"/>
              </a:lnSpc>
              <a:spcBef>
                <a:spcPts val="500"/>
              </a:spcBef>
              <a:buClrTx/>
              <a:buSzTx/>
              <a:buFontTx/>
              <a:buNone/>
              <a:defRPr sz="3600">
                <a:solidFill>
                  <a:srgbClr val="FFFFFF"/>
                </a:solidFill>
                <a:latin typeface="Georgia"/>
                <a:ea typeface="Georgia"/>
                <a:cs typeface="Georgia"/>
                <a:sym typeface="Georgia"/>
              </a:defRPr>
            </a:lvl4pPr>
            <a:lvl5pPr marL="609600" indent="1447800" algn="ctr">
              <a:lnSpc>
                <a:spcPct val="100000"/>
              </a:lnSpc>
              <a:spcBef>
                <a:spcPts val="500"/>
              </a:spcBef>
              <a:buClrTx/>
              <a:buSzTx/>
              <a:buFontTx/>
              <a:buNone/>
              <a:defRPr sz="36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107"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se Study - One Pager">
    <p:bg>
      <p:bgPr>
        <a:solidFill>
          <a:srgbClr val="000000"/>
        </a:solidFill>
      </p:bgPr>
    </p:bg>
    <p:spTree>
      <p:nvGrpSpPr>
        <p:cNvPr id="1" name=""/>
        <p:cNvGrpSpPr/>
        <p:nvPr/>
      </p:nvGrpSpPr>
      <p:grpSpPr>
        <a:xfrm>
          <a:off x="0" y="0"/>
          <a:ext cx="0" cy="0"/>
          <a:chOff x="0" y="0"/>
          <a:chExt cx="0" cy="0"/>
        </a:xfrm>
      </p:grpSpPr>
      <p:sp>
        <p:nvSpPr>
          <p:cNvPr id="1114" name="Google Shape;1434;p222"/>
          <p:cNvSpPr/>
          <p:nvPr>
            <p:ph type="pic" sz="quarter" idx="21"/>
          </p:nvPr>
        </p:nvSpPr>
        <p:spPr>
          <a:xfrm>
            <a:off x="15799150" y="9233013"/>
            <a:ext cx="7239112" cy="3721246"/>
          </a:xfrm>
          <a:prstGeom prst="rect">
            <a:avLst/>
          </a:prstGeom>
        </p:spPr>
        <p:txBody>
          <a:bodyPr lIns="91439" tIns="45719" rIns="91439" bIns="45719"/>
          <a:lstStyle/>
          <a:p>
            <a:pPr/>
          </a:p>
        </p:txBody>
      </p:sp>
      <p:sp>
        <p:nvSpPr>
          <p:cNvPr id="1115" name="Google Shape;1435;p222"/>
          <p:cNvSpPr/>
          <p:nvPr>
            <p:ph type="pic" sz="quarter" idx="22"/>
          </p:nvPr>
        </p:nvSpPr>
        <p:spPr>
          <a:xfrm>
            <a:off x="1350946" y="9233013"/>
            <a:ext cx="7239113" cy="3721246"/>
          </a:xfrm>
          <a:prstGeom prst="rect">
            <a:avLst/>
          </a:prstGeom>
        </p:spPr>
        <p:txBody>
          <a:bodyPr lIns="91439" tIns="45719" rIns="91439" bIns="45719"/>
          <a:lstStyle/>
          <a:p>
            <a:pPr/>
          </a:p>
        </p:txBody>
      </p:sp>
      <p:sp>
        <p:nvSpPr>
          <p:cNvPr id="1116" name="Body Level One…"/>
          <p:cNvSpPr txBox="1"/>
          <p:nvPr>
            <p:ph type="body" sz="quarter" idx="1"/>
          </p:nvPr>
        </p:nvSpPr>
        <p:spPr>
          <a:xfrm>
            <a:off x="2095970" y="2711733"/>
            <a:ext cx="5821158" cy="546845"/>
          </a:xfrm>
          <a:prstGeom prst="rect">
            <a:avLst/>
          </a:prstGeom>
        </p:spPr>
        <p:txBody>
          <a:bodyPr>
            <a:normAutofit fontScale="100000" lnSpcReduction="0"/>
          </a:bodyPr>
          <a:lstStyle>
            <a:lvl1pPr marL="609600" indent="-381000" algn="ctr">
              <a:lnSpc>
                <a:spcPct val="100000"/>
              </a:lnSpc>
              <a:spcBef>
                <a:spcPts val="800"/>
              </a:spcBef>
              <a:buClrTx/>
              <a:buSzTx/>
              <a:buFontTx/>
              <a:buNone/>
              <a:defRPr sz="3800">
                <a:solidFill>
                  <a:srgbClr val="FFFFFF"/>
                </a:solidFill>
                <a:latin typeface="Georgia"/>
                <a:ea typeface="Georgia"/>
                <a:cs typeface="Georgia"/>
                <a:sym typeface="Georgia"/>
              </a:defRPr>
            </a:lvl1pPr>
            <a:lvl2pPr marL="609600" indent="76200" algn="ctr">
              <a:lnSpc>
                <a:spcPct val="100000"/>
              </a:lnSpc>
              <a:spcBef>
                <a:spcPts val="800"/>
              </a:spcBef>
              <a:buClrTx/>
              <a:buSzTx/>
              <a:buFontTx/>
              <a:buNone/>
              <a:defRPr sz="3800">
                <a:solidFill>
                  <a:srgbClr val="FFFFFF"/>
                </a:solidFill>
                <a:latin typeface="Georgia"/>
                <a:ea typeface="Georgia"/>
                <a:cs typeface="Georgia"/>
                <a:sym typeface="Georgia"/>
              </a:defRPr>
            </a:lvl2pPr>
            <a:lvl3pPr marL="2292350" indent="-1206500" algn="ctr">
              <a:lnSpc>
                <a:spcPct val="100000"/>
              </a:lnSpc>
              <a:spcBef>
                <a:spcPts val="800"/>
              </a:spcBef>
              <a:buClrTx/>
              <a:buSzPts val="3800"/>
              <a:buFontTx/>
              <a:buChar char="–"/>
              <a:defRPr sz="3800">
                <a:solidFill>
                  <a:srgbClr val="FFFFFF"/>
                </a:solidFill>
                <a:latin typeface="Georgia"/>
                <a:ea typeface="Georgia"/>
                <a:cs typeface="Georgia"/>
                <a:sym typeface="Georgia"/>
              </a:defRPr>
            </a:lvl3pPr>
            <a:lvl4pPr marL="2876550" indent="-1327150" algn="ctr">
              <a:lnSpc>
                <a:spcPct val="100000"/>
              </a:lnSpc>
              <a:spcBef>
                <a:spcPts val="800"/>
              </a:spcBef>
              <a:buClrTx/>
              <a:buSzPts val="3800"/>
              <a:buFontTx/>
              <a:buChar char="•"/>
              <a:defRPr sz="3800">
                <a:solidFill>
                  <a:srgbClr val="FFFFFF"/>
                </a:solidFill>
                <a:latin typeface="Georgia"/>
                <a:ea typeface="Georgia"/>
                <a:cs typeface="Georgia"/>
                <a:sym typeface="Georgia"/>
              </a:defRPr>
            </a:lvl4pPr>
            <a:lvl5pPr marL="3495221" indent="-1482271" algn="ctr">
              <a:lnSpc>
                <a:spcPct val="100000"/>
              </a:lnSpc>
              <a:spcBef>
                <a:spcPts val="800"/>
              </a:spcBef>
              <a:buClrTx/>
              <a:buSzPts val="3800"/>
              <a:buFontTx/>
              <a:buChar char="–"/>
              <a:defRPr sz="38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117" name="Google Shape;1437;p222"/>
          <p:cNvSpPr txBox="1"/>
          <p:nvPr>
            <p:ph type="body" sz="quarter" idx="23"/>
          </p:nvPr>
        </p:nvSpPr>
        <p:spPr>
          <a:xfrm>
            <a:off x="2094088" y="4294470"/>
            <a:ext cx="6227912" cy="748089"/>
          </a:xfrm>
          <a:prstGeom prst="rect">
            <a:avLst/>
          </a:prstGeom>
        </p:spPr>
        <p:txBody>
          <a:bodyPr>
            <a:normAutofit fontScale="100000" lnSpcReduction="0"/>
          </a:bodyPr>
          <a:lstStyle/>
          <a:p>
            <a:pPr marL="609600" indent="-381000">
              <a:lnSpc>
                <a:spcPct val="100000"/>
              </a:lnSpc>
              <a:spcBef>
                <a:spcPts val="4000"/>
              </a:spcBef>
              <a:buClrTx/>
              <a:buSzTx/>
              <a:buFontTx/>
              <a:buNone/>
              <a:defRPr sz="2400">
                <a:solidFill>
                  <a:srgbClr val="FFFFFF"/>
                </a:solidFill>
                <a:latin typeface="Georgia"/>
                <a:ea typeface="Georgia"/>
                <a:cs typeface="Georgia"/>
                <a:sym typeface="Georgia"/>
              </a:defRPr>
            </a:pPr>
          </a:p>
        </p:txBody>
      </p:sp>
      <p:sp>
        <p:nvSpPr>
          <p:cNvPr id="1118" name="Google Shape;1438;p222"/>
          <p:cNvSpPr/>
          <p:nvPr>
            <p:ph type="pic" sz="half" idx="24"/>
          </p:nvPr>
        </p:nvSpPr>
        <p:spPr>
          <a:xfrm>
            <a:off x="8592146" y="745065"/>
            <a:ext cx="14436981" cy="8496356"/>
          </a:xfrm>
          <a:prstGeom prst="rect">
            <a:avLst/>
          </a:prstGeom>
        </p:spPr>
        <p:txBody>
          <a:bodyPr lIns="91439" tIns="45719" rIns="91439" bIns="45719"/>
          <a:lstStyle/>
          <a:p>
            <a:pPr/>
          </a:p>
        </p:txBody>
      </p:sp>
      <p:sp>
        <p:nvSpPr>
          <p:cNvPr id="1119" name="Google Shape;1439;p222"/>
          <p:cNvSpPr/>
          <p:nvPr>
            <p:ph type="pic" sz="quarter" idx="25"/>
          </p:nvPr>
        </p:nvSpPr>
        <p:spPr>
          <a:xfrm>
            <a:off x="8592146" y="9233013"/>
            <a:ext cx="7217780" cy="3721246"/>
          </a:xfrm>
          <a:prstGeom prst="rect">
            <a:avLst/>
          </a:prstGeom>
        </p:spPr>
        <p:txBody>
          <a:bodyPr lIns="91439" tIns="45719" rIns="91439" bIns="45719"/>
          <a:lstStyle/>
          <a:p>
            <a:pPr/>
          </a:p>
        </p:txBody>
      </p:sp>
      <p:sp>
        <p:nvSpPr>
          <p:cNvPr id="1120" name="Google Shape;1441;p222"/>
          <p:cNvSpPr txBox="1"/>
          <p:nvPr/>
        </p:nvSpPr>
        <p:spPr>
          <a:xfrm>
            <a:off x="2094088" y="12141638"/>
            <a:ext cx="6067913" cy="1973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solidFill>
                  <a:srgbClr val="FFFFFF"/>
                </a:solidFill>
              </a:defRPr>
            </a:lvl1pPr>
          </a:lstStyle>
          <a:p>
            <a:pPr/>
            <a:r>
              <a:t>PwC Experience Center</a:t>
            </a:r>
          </a:p>
        </p:txBody>
      </p:sp>
      <p:sp>
        <p:nvSpPr>
          <p:cNvPr id="1121" name="Google Shape;1443;p222"/>
          <p:cNvSpPr/>
          <p:nvPr/>
        </p:nvSpPr>
        <p:spPr>
          <a:xfrm>
            <a:off x="2087894" y="1842535"/>
            <a:ext cx="1115734" cy="1"/>
          </a:xfrm>
          <a:prstGeom prst="line">
            <a:avLst/>
          </a:prstGeom>
          <a:ln w="12700">
            <a:solidFill>
              <a:srgbClr val="7F7F7F"/>
            </a:solidFill>
          </a:ln>
        </p:spPr>
        <p:txBody>
          <a:bodyPr lIns="108373" tIns="108373" rIns="108373" bIns="108373"/>
          <a:lstStyle/>
          <a:p>
            <a:pPr/>
          </a:p>
        </p:txBody>
      </p:sp>
      <p:sp>
        <p:nvSpPr>
          <p:cNvPr id="1122" name="Google Shape;1444;p222"/>
          <p:cNvSpPr txBox="1"/>
          <p:nvPr>
            <p:ph type="body" sz="quarter" idx="26"/>
          </p:nvPr>
        </p:nvSpPr>
        <p:spPr>
          <a:xfrm>
            <a:off x="3331331" y="1331725"/>
            <a:ext cx="4768713" cy="248178"/>
          </a:xfrm>
          <a:prstGeom prst="rect">
            <a:avLst/>
          </a:prstGeom>
        </p:spPr>
        <p:txBody>
          <a:bodyPr>
            <a:normAutofit fontScale="100000" lnSpcReduction="0"/>
          </a:bodyPr>
          <a:lstStyle/>
          <a:p>
            <a:pPr marL="609600" indent="-381000">
              <a:lnSpc>
                <a:spcPct val="100000"/>
              </a:lnSpc>
              <a:spcBef>
                <a:spcPts val="200"/>
              </a:spcBef>
              <a:buClrTx/>
              <a:buSzTx/>
              <a:buFontTx/>
              <a:buNone/>
              <a:defRPr sz="1400">
                <a:solidFill>
                  <a:srgbClr val="FFFFFF"/>
                </a:solidFill>
              </a:defRPr>
            </a:pPr>
          </a:p>
        </p:txBody>
      </p:sp>
      <p:sp>
        <p:nvSpPr>
          <p:cNvPr id="1123" name="Google Shape;1445;p222"/>
          <p:cNvSpPr txBox="1"/>
          <p:nvPr>
            <p:ph type="body" sz="quarter" idx="27"/>
          </p:nvPr>
        </p:nvSpPr>
        <p:spPr>
          <a:xfrm>
            <a:off x="2097591" y="1331725"/>
            <a:ext cx="1191821" cy="248178"/>
          </a:xfrm>
          <a:prstGeom prst="rect">
            <a:avLst/>
          </a:prstGeom>
        </p:spPr>
        <p:txBody>
          <a:bodyPr>
            <a:normAutofit fontScale="100000" lnSpcReduction="0"/>
          </a:bodyPr>
          <a:lstStyle/>
          <a:p>
            <a:pPr marL="609600" indent="-381000">
              <a:lnSpc>
                <a:spcPct val="100000"/>
              </a:lnSpc>
              <a:spcBef>
                <a:spcPts val="200"/>
              </a:spcBef>
              <a:buClrTx/>
              <a:buSzTx/>
              <a:buFontTx/>
              <a:buNone/>
              <a:defRPr b="1" sz="1400">
                <a:solidFill>
                  <a:srgbClr val="FFFFFF"/>
                </a:solidFill>
              </a:defRPr>
            </a:pPr>
          </a:p>
        </p:txBody>
      </p:sp>
      <p:sp>
        <p:nvSpPr>
          <p:cNvPr id="1124" name="Slide Number"/>
          <p:cNvSpPr txBox="1"/>
          <p:nvPr>
            <p:ph type="sldNum" sz="quarter" idx="2"/>
          </p:nvPr>
        </p:nvSpPr>
        <p:spPr>
          <a:xfrm>
            <a:off x="22028585" y="12084850"/>
            <a:ext cx="266974" cy="259223"/>
          </a:xfrm>
          <a:prstGeom prst="rect">
            <a:avLst/>
          </a:prstGeom>
        </p:spPr>
        <p:txBody>
          <a:bodyPr lIns="0" tIns="0" rIns="0" bIns="0"/>
          <a:lstStyle>
            <a:lvl1pPr>
              <a:defRPr sz="18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Black">
    <p:bg>
      <p:bgPr>
        <a:solidFill>
          <a:srgbClr val="000000"/>
        </a:solidFill>
      </p:bgPr>
    </p:bg>
    <p:spTree>
      <p:nvGrpSpPr>
        <p:cNvPr id="1" name=""/>
        <p:cNvGrpSpPr/>
        <p:nvPr/>
      </p:nvGrpSpPr>
      <p:grpSpPr>
        <a:xfrm>
          <a:off x="0" y="0"/>
          <a:ext cx="0" cy="0"/>
          <a:chOff x="0" y="0"/>
          <a:chExt cx="0" cy="0"/>
        </a:xfrm>
      </p:grpSpPr>
      <p:sp>
        <p:nvSpPr>
          <p:cNvPr id="1131" name="Title Text"/>
          <p:cNvSpPr txBox="1"/>
          <p:nvPr>
            <p:ph type="title"/>
          </p:nvPr>
        </p:nvSpPr>
        <p:spPr>
          <a:xfrm>
            <a:off x="2085249" y="5580010"/>
            <a:ext cx="10107024" cy="2101334"/>
          </a:xfrm>
          <a:prstGeom prst="rect">
            <a:avLst/>
          </a:prstGeom>
        </p:spPr>
        <p:txBody>
          <a:bodyPr/>
          <a:lstStyle>
            <a:lvl1pPr>
              <a:lnSpc>
                <a:spcPct val="90000"/>
              </a:lnSpc>
              <a:spcBef>
                <a:spcPts val="1600"/>
              </a:spcBef>
              <a:defRPr sz="8200">
                <a:solidFill>
                  <a:srgbClr val="E0301E"/>
                </a:solidFill>
                <a:latin typeface="Georgia"/>
                <a:ea typeface="Georgia"/>
                <a:cs typeface="Georgia"/>
                <a:sym typeface="Georgia"/>
              </a:defRPr>
            </a:lvl1pPr>
          </a:lstStyle>
          <a:p>
            <a:pPr/>
            <a:r>
              <a:t>Title Text</a:t>
            </a:r>
          </a:p>
        </p:txBody>
      </p:sp>
      <p:sp>
        <p:nvSpPr>
          <p:cNvPr id="1132" name="Body Level One…"/>
          <p:cNvSpPr txBox="1"/>
          <p:nvPr>
            <p:ph type="body" sz="quarter" idx="1"/>
          </p:nvPr>
        </p:nvSpPr>
        <p:spPr>
          <a:xfrm>
            <a:off x="2085249" y="3438666"/>
            <a:ext cx="10091380" cy="2101335"/>
          </a:xfrm>
          <a:prstGeom prst="rect">
            <a:avLst/>
          </a:prstGeom>
        </p:spPr>
        <p:txBody>
          <a:bodyPr anchor="b">
            <a:normAutofit fontScale="100000" lnSpcReduction="0"/>
          </a:bodyPr>
          <a:lstStyle>
            <a:lvl1pPr marL="0" indent="0">
              <a:lnSpc>
                <a:spcPct val="90000"/>
              </a:lnSpc>
              <a:spcBef>
                <a:spcPts val="1600"/>
              </a:spcBef>
              <a:buClrTx/>
              <a:buSzTx/>
              <a:buFontTx/>
              <a:buNone/>
              <a:defRPr sz="8200">
                <a:solidFill>
                  <a:srgbClr val="FFFFFF"/>
                </a:solidFill>
                <a:latin typeface="Georgia"/>
                <a:ea typeface="Georgia"/>
                <a:cs typeface="Georgia"/>
                <a:sym typeface="Georgia"/>
              </a:defRPr>
            </a:lvl1pPr>
            <a:lvl2pPr marL="0" indent="457200">
              <a:lnSpc>
                <a:spcPct val="90000"/>
              </a:lnSpc>
              <a:spcBef>
                <a:spcPts val="1600"/>
              </a:spcBef>
              <a:buClrTx/>
              <a:buSzTx/>
              <a:buFontTx/>
              <a:buNone/>
              <a:defRPr sz="8200">
                <a:solidFill>
                  <a:srgbClr val="FFFFFF"/>
                </a:solidFill>
                <a:latin typeface="Georgia"/>
                <a:ea typeface="Georgia"/>
                <a:cs typeface="Georgia"/>
                <a:sym typeface="Georgia"/>
              </a:defRPr>
            </a:lvl2pPr>
            <a:lvl3pPr marL="0" indent="914400">
              <a:lnSpc>
                <a:spcPct val="90000"/>
              </a:lnSpc>
              <a:spcBef>
                <a:spcPts val="1600"/>
              </a:spcBef>
              <a:buClrTx/>
              <a:buSzTx/>
              <a:buFontTx/>
              <a:buNone/>
              <a:defRPr sz="8200">
                <a:solidFill>
                  <a:srgbClr val="FFFFFF"/>
                </a:solidFill>
                <a:latin typeface="Georgia"/>
                <a:ea typeface="Georgia"/>
                <a:cs typeface="Georgia"/>
                <a:sym typeface="Georgia"/>
              </a:defRPr>
            </a:lvl3pPr>
            <a:lvl4pPr marL="0" indent="1371600">
              <a:lnSpc>
                <a:spcPct val="90000"/>
              </a:lnSpc>
              <a:spcBef>
                <a:spcPts val="1600"/>
              </a:spcBef>
              <a:buClrTx/>
              <a:buSzTx/>
              <a:buFontTx/>
              <a:buNone/>
              <a:defRPr sz="8200">
                <a:solidFill>
                  <a:srgbClr val="FFFFFF"/>
                </a:solidFill>
                <a:latin typeface="Georgia"/>
                <a:ea typeface="Georgia"/>
                <a:cs typeface="Georgia"/>
                <a:sym typeface="Georgia"/>
              </a:defRPr>
            </a:lvl4pPr>
            <a:lvl5pPr marL="0" indent="1828800">
              <a:lnSpc>
                <a:spcPct val="90000"/>
              </a:lnSpc>
              <a:spcBef>
                <a:spcPts val="1600"/>
              </a:spcBef>
              <a:buClrTx/>
              <a:buSzTx/>
              <a:buFontTx/>
              <a:buNone/>
              <a:defRPr sz="8200">
                <a:solidFill>
                  <a:srgbClr val="FFFFFF"/>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133" name="Google Shape;1452;p223"/>
          <p:cNvSpPr txBox="1"/>
          <p:nvPr>
            <p:ph type="body" sz="quarter" idx="21"/>
          </p:nvPr>
        </p:nvSpPr>
        <p:spPr>
          <a:xfrm>
            <a:off x="2088444" y="1663584"/>
            <a:ext cx="8116624" cy="510578"/>
          </a:xfrm>
          <a:prstGeom prst="rect">
            <a:avLst/>
          </a:prstGeom>
        </p:spPr>
        <p:txBody>
          <a:bodyPr>
            <a:normAutofit fontScale="100000" lnSpcReduction="0"/>
          </a:bodyPr>
          <a:lstStyle/>
          <a:p>
            <a:pPr marL="609600" indent="-381000">
              <a:lnSpc>
                <a:spcPct val="100000"/>
              </a:lnSpc>
              <a:spcBef>
                <a:spcPts val="500"/>
              </a:spcBef>
              <a:buClrTx/>
              <a:buSzTx/>
              <a:buFontTx/>
              <a:buNone/>
              <a:defRPr sz="3600">
                <a:solidFill>
                  <a:srgbClr val="FFFFFF"/>
                </a:solidFill>
                <a:latin typeface="Georgia"/>
                <a:ea typeface="Georgia"/>
                <a:cs typeface="Georgia"/>
                <a:sym typeface="Georgia"/>
              </a:defRPr>
            </a:pPr>
          </a:p>
        </p:txBody>
      </p:sp>
      <p:sp>
        <p:nvSpPr>
          <p:cNvPr id="1134" name="Google Shape;1453;p223"/>
          <p:cNvSpPr txBox="1"/>
          <p:nvPr>
            <p:ph type="body" sz="quarter" idx="22"/>
          </p:nvPr>
        </p:nvSpPr>
        <p:spPr>
          <a:xfrm>
            <a:off x="17638354" y="11427844"/>
            <a:ext cx="4600887" cy="583823"/>
          </a:xfrm>
          <a:prstGeom prst="rect">
            <a:avLst/>
          </a:prstGeom>
        </p:spPr>
        <p:txBody>
          <a:bodyPr>
            <a:normAutofit fontScale="100000" lnSpcReduction="0"/>
          </a:bodyPr>
          <a:lstStyle/>
          <a:p>
            <a:pPr marL="609600" indent="-381000" algn="r">
              <a:lnSpc>
                <a:spcPct val="100000"/>
              </a:lnSpc>
              <a:buClrTx/>
              <a:buSzTx/>
              <a:buFontTx/>
              <a:buNone/>
              <a:defRPr sz="1800">
                <a:solidFill>
                  <a:srgbClr val="FFFFFF"/>
                </a:solidFill>
                <a:latin typeface="Georgia"/>
                <a:ea typeface="Georgia"/>
                <a:cs typeface="Georgia"/>
                <a:sym typeface="Georgia"/>
              </a:defRPr>
            </a:pPr>
          </a:p>
        </p:txBody>
      </p:sp>
      <p:sp>
        <p:nvSpPr>
          <p:cNvPr id="1135" name="Google Shape;1454;p223"/>
          <p:cNvSpPr/>
          <p:nvPr/>
        </p:nvSpPr>
        <p:spPr>
          <a:xfrm>
            <a:off x="1332090" y="8693411"/>
            <a:ext cx="21668981"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pic>
        <p:nvPicPr>
          <p:cNvPr id="1136" name="Google Shape;1455;p223" descr="Google Shape;1455;p223"/>
          <p:cNvPicPr>
            <a:picLocks noChangeAspect="1"/>
          </p:cNvPicPr>
          <p:nvPr/>
        </p:nvPicPr>
        <p:blipFill>
          <a:blip r:embed="rId2">
            <a:extLst/>
          </a:blip>
          <a:stretch>
            <a:fillRect/>
          </a:stretch>
        </p:blipFill>
        <p:spPr>
          <a:xfrm>
            <a:off x="2139478" y="10589003"/>
            <a:ext cx="1816117" cy="1380256"/>
          </a:xfrm>
          <a:prstGeom prst="rect">
            <a:avLst/>
          </a:prstGeom>
          <a:ln w="12700">
            <a:miter lim="400000"/>
          </a:ln>
        </p:spPr>
      </p:pic>
      <p:sp>
        <p:nvSpPr>
          <p:cNvPr id="1137" name="Slide Number"/>
          <p:cNvSpPr txBox="1"/>
          <p:nvPr>
            <p:ph type="sldNum" sz="quarter" idx="2"/>
          </p:nvPr>
        </p:nvSpPr>
        <p:spPr>
          <a:xfrm>
            <a:off x="22028585" y="13643477"/>
            <a:ext cx="266974" cy="259222"/>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White">
    <p:spTree>
      <p:nvGrpSpPr>
        <p:cNvPr id="1" name=""/>
        <p:cNvGrpSpPr/>
        <p:nvPr/>
      </p:nvGrpSpPr>
      <p:grpSpPr>
        <a:xfrm>
          <a:off x="0" y="0"/>
          <a:ext cx="0" cy="0"/>
          <a:chOff x="0" y="0"/>
          <a:chExt cx="0" cy="0"/>
        </a:xfrm>
      </p:grpSpPr>
      <p:sp>
        <p:nvSpPr>
          <p:cNvPr id="1144" name="Title Text"/>
          <p:cNvSpPr txBox="1"/>
          <p:nvPr>
            <p:ph type="title"/>
          </p:nvPr>
        </p:nvSpPr>
        <p:spPr>
          <a:xfrm>
            <a:off x="2085249" y="5580010"/>
            <a:ext cx="10107024" cy="2101334"/>
          </a:xfrm>
          <a:prstGeom prst="rect">
            <a:avLst/>
          </a:prstGeom>
        </p:spPr>
        <p:txBody>
          <a:bodyPr/>
          <a:lstStyle>
            <a:lvl1pPr>
              <a:lnSpc>
                <a:spcPct val="90000"/>
              </a:lnSpc>
              <a:spcBef>
                <a:spcPts val="1600"/>
              </a:spcBef>
              <a:defRPr sz="8200">
                <a:solidFill>
                  <a:srgbClr val="E0301E"/>
                </a:solidFill>
                <a:latin typeface="Georgia"/>
                <a:ea typeface="Georgia"/>
                <a:cs typeface="Georgia"/>
                <a:sym typeface="Georgia"/>
              </a:defRPr>
            </a:lvl1pPr>
          </a:lstStyle>
          <a:p>
            <a:pPr/>
            <a:r>
              <a:t>Title Text</a:t>
            </a:r>
          </a:p>
        </p:txBody>
      </p:sp>
      <p:sp>
        <p:nvSpPr>
          <p:cNvPr id="1145" name="Body Level One…"/>
          <p:cNvSpPr txBox="1"/>
          <p:nvPr>
            <p:ph type="body" sz="quarter" idx="1"/>
          </p:nvPr>
        </p:nvSpPr>
        <p:spPr>
          <a:xfrm>
            <a:off x="2085249" y="3438666"/>
            <a:ext cx="10091380" cy="2101335"/>
          </a:xfrm>
          <a:prstGeom prst="rect">
            <a:avLst/>
          </a:prstGeom>
        </p:spPr>
        <p:txBody>
          <a:bodyPr anchor="b">
            <a:normAutofit fontScale="100000" lnSpcReduction="0"/>
          </a:bodyPr>
          <a:lstStyle>
            <a:lvl1pPr marL="0" indent="0">
              <a:lnSpc>
                <a:spcPct val="90000"/>
              </a:lnSpc>
              <a:spcBef>
                <a:spcPts val="1600"/>
              </a:spcBef>
              <a:buClrTx/>
              <a:buSzTx/>
              <a:buFontTx/>
              <a:buNone/>
              <a:defRPr sz="8200">
                <a:solidFill>
                  <a:srgbClr val="000000"/>
                </a:solidFill>
                <a:latin typeface="Georgia"/>
                <a:ea typeface="Georgia"/>
                <a:cs typeface="Georgia"/>
                <a:sym typeface="Georgia"/>
              </a:defRPr>
            </a:lvl1pPr>
            <a:lvl2pPr marL="0" indent="457200">
              <a:lnSpc>
                <a:spcPct val="90000"/>
              </a:lnSpc>
              <a:spcBef>
                <a:spcPts val="1600"/>
              </a:spcBef>
              <a:buClrTx/>
              <a:buSzTx/>
              <a:buFontTx/>
              <a:buNone/>
              <a:defRPr sz="8200">
                <a:solidFill>
                  <a:srgbClr val="000000"/>
                </a:solidFill>
                <a:latin typeface="Georgia"/>
                <a:ea typeface="Georgia"/>
                <a:cs typeface="Georgia"/>
                <a:sym typeface="Georgia"/>
              </a:defRPr>
            </a:lvl2pPr>
            <a:lvl3pPr marL="0" indent="914400">
              <a:lnSpc>
                <a:spcPct val="90000"/>
              </a:lnSpc>
              <a:spcBef>
                <a:spcPts val="1600"/>
              </a:spcBef>
              <a:buClrTx/>
              <a:buSzTx/>
              <a:buFontTx/>
              <a:buNone/>
              <a:defRPr sz="8200">
                <a:solidFill>
                  <a:srgbClr val="000000"/>
                </a:solidFill>
                <a:latin typeface="Georgia"/>
                <a:ea typeface="Georgia"/>
                <a:cs typeface="Georgia"/>
                <a:sym typeface="Georgia"/>
              </a:defRPr>
            </a:lvl3pPr>
            <a:lvl4pPr marL="0" indent="1371600">
              <a:lnSpc>
                <a:spcPct val="90000"/>
              </a:lnSpc>
              <a:spcBef>
                <a:spcPts val="1600"/>
              </a:spcBef>
              <a:buClrTx/>
              <a:buSzTx/>
              <a:buFontTx/>
              <a:buNone/>
              <a:defRPr sz="8200">
                <a:solidFill>
                  <a:srgbClr val="000000"/>
                </a:solidFill>
                <a:latin typeface="Georgia"/>
                <a:ea typeface="Georgia"/>
                <a:cs typeface="Georgia"/>
                <a:sym typeface="Georgia"/>
              </a:defRPr>
            </a:lvl4pPr>
            <a:lvl5pPr marL="0" indent="1828800">
              <a:lnSpc>
                <a:spcPct val="90000"/>
              </a:lnSpc>
              <a:spcBef>
                <a:spcPts val="1600"/>
              </a:spcBef>
              <a:buClrTx/>
              <a:buSzTx/>
              <a:buFontTx/>
              <a:buNone/>
              <a:defRPr sz="8200">
                <a:solidFill>
                  <a:srgbClr val="000000"/>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146" name="Google Shape;1462;p224"/>
          <p:cNvSpPr txBox="1"/>
          <p:nvPr>
            <p:ph type="body" sz="quarter" idx="21"/>
          </p:nvPr>
        </p:nvSpPr>
        <p:spPr>
          <a:xfrm>
            <a:off x="2088444" y="1663584"/>
            <a:ext cx="8116624" cy="510578"/>
          </a:xfrm>
          <a:prstGeom prst="rect">
            <a:avLst/>
          </a:prstGeom>
        </p:spPr>
        <p:txBody>
          <a:bodyPr>
            <a:normAutofit fontScale="100000" lnSpcReduction="0"/>
          </a:bodyPr>
          <a:lstStyle/>
          <a:p>
            <a:pPr marL="609600" indent="-381000">
              <a:lnSpc>
                <a:spcPct val="100000"/>
              </a:lnSpc>
              <a:spcBef>
                <a:spcPts val="500"/>
              </a:spcBef>
              <a:buClrTx/>
              <a:buSzTx/>
              <a:buFontTx/>
              <a:buNone/>
              <a:defRPr sz="3600">
                <a:solidFill>
                  <a:srgbClr val="000000"/>
                </a:solidFill>
                <a:latin typeface="Georgia"/>
                <a:ea typeface="Georgia"/>
                <a:cs typeface="Georgia"/>
                <a:sym typeface="Georgia"/>
              </a:defRPr>
            </a:pPr>
          </a:p>
        </p:txBody>
      </p:sp>
      <p:sp>
        <p:nvSpPr>
          <p:cNvPr id="1147" name="Google Shape;1463;p224"/>
          <p:cNvSpPr txBox="1"/>
          <p:nvPr>
            <p:ph type="body" sz="quarter" idx="22"/>
          </p:nvPr>
        </p:nvSpPr>
        <p:spPr>
          <a:xfrm>
            <a:off x="17638354" y="11427844"/>
            <a:ext cx="4600887" cy="583823"/>
          </a:xfrm>
          <a:prstGeom prst="rect">
            <a:avLst/>
          </a:prstGeom>
        </p:spPr>
        <p:txBody>
          <a:bodyPr>
            <a:normAutofit fontScale="100000" lnSpcReduction="0"/>
          </a:bodyPr>
          <a:lstStyle/>
          <a:p>
            <a:pPr marL="609600" indent="-381000" algn="r">
              <a:lnSpc>
                <a:spcPct val="100000"/>
              </a:lnSpc>
              <a:buClrTx/>
              <a:buSzTx/>
              <a:buFontTx/>
              <a:buNone/>
              <a:defRPr sz="1800">
                <a:solidFill>
                  <a:srgbClr val="000000"/>
                </a:solidFill>
                <a:latin typeface="Georgia"/>
                <a:ea typeface="Georgia"/>
                <a:cs typeface="Georgia"/>
                <a:sym typeface="Georgia"/>
              </a:defRPr>
            </a:pPr>
          </a:p>
        </p:txBody>
      </p:sp>
      <p:sp>
        <p:nvSpPr>
          <p:cNvPr id="1148" name="Google Shape;1464;p224"/>
          <p:cNvSpPr/>
          <p:nvPr/>
        </p:nvSpPr>
        <p:spPr>
          <a:xfrm>
            <a:off x="1332090" y="8693411"/>
            <a:ext cx="21668981" cy="233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751" y="0"/>
                </a:lnTo>
                <a:cubicBezTo>
                  <a:pt x="2687" y="7199"/>
                  <a:pt x="2623" y="14401"/>
                  <a:pt x="2561" y="21600"/>
                </a:cubicBezTo>
                <a:cubicBezTo>
                  <a:pt x="2489" y="14401"/>
                  <a:pt x="2417" y="7199"/>
                  <a:pt x="2346" y="0"/>
                </a:cubicBezTo>
                <a:lnTo>
                  <a:pt x="0" y="0"/>
                </a:lnTo>
              </a:path>
            </a:pathLst>
          </a:custGeom>
          <a:ln w="12700" cap="rnd">
            <a:solidFill>
              <a:srgbClr val="E1301E"/>
            </a:solidFill>
          </a:ln>
        </p:spPr>
        <p:txBody>
          <a:bodyPr lIns="108373" tIns="108373" rIns="108373" bIns="108373"/>
          <a:lstStyle/>
          <a:p>
            <a:pPr>
              <a:defRPr sz="4600"/>
            </a:pPr>
          </a:p>
        </p:txBody>
      </p:sp>
      <p:pic>
        <p:nvPicPr>
          <p:cNvPr id="1149" name="Google Shape;1465;p224" descr="Google Shape;1465;p224"/>
          <p:cNvPicPr>
            <a:picLocks noChangeAspect="1"/>
          </p:cNvPicPr>
          <p:nvPr/>
        </p:nvPicPr>
        <p:blipFill>
          <a:blip r:embed="rId2">
            <a:extLst/>
          </a:blip>
          <a:stretch>
            <a:fillRect/>
          </a:stretch>
        </p:blipFill>
        <p:spPr>
          <a:xfrm>
            <a:off x="2141249" y="10568742"/>
            <a:ext cx="1819848" cy="1405228"/>
          </a:xfrm>
          <a:prstGeom prst="rect">
            <a:avLst/>
          </a:prstGeom>
          <a:ln w="12700">
            <a:miter lim="400000"/>
          </a:ln>
        </p:spPr>
      </p:pic>
      <p:sp>
        <p:nvSpPr>
          <p:cNvPr id="1150" name="Slide Number"/>
          <p:cNvSpPr txBox="1"/>
          <p:nvPr>
            <p:ph type="sldNum" sz="quarter" idx="2"/>
          </p:nvPr>
        </p:nvSpPr>
        <p:spPr>
          <a:xfrm>
            <a:off x="21979878" y="13813953"/>
            <a:ext cx="266974" cy="259223"/>
          </a:xfrm>
          <a:prstGeom prst="rect">
            <a:avLst/>
          </a:prstGeom>
        </p:spPr>
        <p:txBody>
          <a:bodyPr lIns="0" tIns="0" rIns="0" bIns="0"/>
          <a:lstStyle>
            <a:lvl1pPr>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 Id="rId68" Type="http://schemas.openxmlformats.org/officeDocument/2006/relationships/slideLayout" Target="../slideLayouts/slideLayout67.xml"/><Relationship Id="rId69" Type="http://schemas.openxmlformats.org/officeDocument/2006/relationships/slideLayout" Target="../slideLayouts/slideLayout68.xml"/><Relationship Id="rId70" Type="http://schemas.openxmlformats.org/officeDocument/2006/relationships/slideLayout" Target="../slideLayouts/slideLayout69.xml"/><Relationship Id="rId71" Type="http://schemas.openxmlformats.org/officeDocument/2006/relationships/slideLayout" Target="../slideLayouts/slideLayout70.xml"/><Relationship Id="rId72" Type="http://schemas.openxmlformats.org/officeDocument/2006/relationships/slideLayout" Target="../slideLayouts/slideLayout71.xml"/><Relationship Id="rId73" Type="http://schemas.openxmlformats.org/officeDocument/2006/relationships/slideLayout" Target="../slideLayouts/slideLayout72.xml"/><Relationship Id="rId74" Type="http://schemas.openxmlformats.org/officeDocument/2006/relationships/slideLayout" Target="../slideLayouts/slideLayout73.xml"/><Relationship Id="rId75" Type="http://schemas.openxmlformats.org/officeDocument/2006/relationships/slideLayout" Target="../slideLayouts/slideLayout74.xml"/><Relationship Id="rId76" Type="http://schemas.openxmlformats.org/officeDocument/2006/relationships/slideLayout" Target="../slideLayouts/slideLayout75.xml"/><Relationship Id="rId77" Type="http://schemas.openxmlformats.org/officeDocument/2006/relationships/slideLayout" Target="../slideLayouts/slideLayout76.xml"/><Relationship Id="rId78" Type="http://schemas.openxmlformats.org/officeDocument/2006/relationships/slideLayout" Target="../slideLayouts/slideLayout77.xml"/><Relationship Id="rId79" Type="http://schemas.openxmlformats.org/officeDocument/2006/relationships/slideLayout" Target="../slideLayouts/slideLayout78.xml"/><Relationship Id="rId80" Type="http://schemas.openxmlformats.org/officeDocument/2006/relationships/slideLayout" Target="../slideLayouts/slideLayout79.xml"/><Relationship Id="rId81" Type="http://schemas.openxmlformats.org/officeDocument/2006/relationships/slideLayout" Target="../slideLayouts/slideLayout80.xml"/><Relationship Id="rId82" Type="http://schemas.openxmlformats.org/officeDocument/2006/relationships/slideLayout" Target="../slideLayouts/slideLayout81.xml"/><Relationship Id="rId83" Type="http://schemas.openxmlformats.org/officeDocument/2006/relationships/slideLayout" Target="../slideLayouts/slideLayout82.xml"/><Relationship Id="rId84" Type="http://schemas.openxmlformats.org/officeDocument/2006/relationships/slideLayout" Target="../slideLayouts/slideLayout83.xml"/><Relationship Id="rId85" Type="http://schemas.openxmlformats.org/officeDocument/2006/relationships/slideLayout" Target="../slideLayouts/slideLayout84.xml"/><Relationship Id="rId86" Type="http://schemas.openxmlformats.org/officeDocument/2006/relationships/slideLayout" Target="../slideLayouts/slideLayout85.xml"/><Relationship Id="rId87" Type="http://schemas.openxmlformats.org/officeDocument/2006/relationships/slideLayout" Target="../slideLayouts/slideLayout86.xml"/><Relationship Id="rId88" Type="http://schemas.openxmlformats.org/officeDocument/2006/relationships/slideLayout" Target="../slideLayouts/slideLayout87.xml"/><Relationship Id="rId89" Type="http://schemas.openxmlformats.org/officeDocument/2006/relationships/slideLayout" Target="../slideLayouts/slideLayout88.xml"/><Relationship Id="rId90" Type="http://schemas.openxmlformats.org/officeDocument/2006/relationships/slideLayout" Target="../slideLayouts/slideLayout89.xml"/><Relationship Id="rId91" Type="http://schemas.openxmlformats.org/officeDocument/2006/relationships/slideLayout" Target="../slideLayouts/slideLayout90.xml"/><Relationship Id="rId92" Type="http://schemas.openxmlformats.org/officeDocument/2006/relationships/slideLayout" Target="../slideLayouts/slideLayout91.xml"/><Relationship Id="rId93" Type="http://schemas.openxmlformats.org/officeDocument/2006/relationships/slideLayout" Target="../slideLayouts/slideLayout92.xml"/><Relationship Id="rId94" Type="http://schemas.openxmlformats.org/officeDocument/2006/relationships/slideLayout" Target="../slideLayouts/slideLayout93.xml"/><Relationship Id="rId95" Type="http://schemas.openxmlformats.org/officeDocument/2006/relationships/slideLayout" Target="../slideLayouts/slideLayout94.xml"/><Relationship Id="rId96" Type="http://schemas.openxmlformats.org/officeDocument/2006/relationships/slideLayout" Target="../slideLayouts/slideLayout95.xml"/><Relationship Id="rId97" Type="http://schemas.openxmlformats.org/officeDocument/2006/relationships/slideLayout" Target="../slideLayouts/slideLayout96.xml"/><Relationship Id="rId98" Type="http://schemas.openxmlformats.org/officeDocument/2006/relationships/slideLayout" Target="../slideLayouts/slideLayout97.xml"/><Relationship Id="rId99" Type="http://schemas.openxmlformats.org/officeDocument/2006/relationships/slideLayout" Target="../slideLayouts/slideLayout98.xml"/><Relationship Id="rId100" Type="http://schemas.openxmlformats.org/officeDocument/2006/relationships/slideLayout" Target="../slideLayouts/slideLayout99.xml"/><Relationship Id="rId101" Type="http://schemas.openxmlformats.org/officeDocument/2006/relationships/slideLayout" Target="../slideLayouts/slideLayout100.xml"/><Relationship Id="rId102" Type="http://schemas.openxmlformats.org/officeDocument/2006/relationships/slideLayout" Target="../slideLayouts/slideLayout101.xml"/><Relationship Id="rId103" Type="http://schemas.openxmlformats.org/officeDocument/2006/relationships/slideLayout" Target="../slideLayouts/slideLayout102.xml"/><Relationship Id="rId104" Type="http://schemas.openxmlformats.org/officeDocument/2006/relationships/slideLayout" Target="../slideLayouts/slideLayout103.xml"/><Relationship Id="rId105" Type="http://schemas.openxmlformats.org/officeDocument/2006/relationships/slideLayout" Target="../slideLayouts/slideLayout104.xml"/><Relationship Id="rId106" Type="http://schemas.openxmlformats.org/officeDocument/2006/relationships/slideLayout" Target="../slideLayouts/slideLayout105.xml"/><Relationship Id="rId107" Type="http://schemas.openxmlformats.org/officeDocument/2006/relationships/slideLayout" Target="../slideLayouts/slideLayout106.xml"/><Relationship Id="rId108" Type="http://schemas.openxmlformats.org/officeDocument/2006/relationships/slideLayout" Target="../slideLayouts/slideLayout107.xml"/><Relationship Id="rId109" Type="http://schemas.openxmlformats.org/officeDocument/2006/relationships/slideLayout" Target="../slideLayouts/slideLayout108.xml"/><Relationship Id="rId110" Type="http://schemas.openxmlformats.org/officeDocument/2006/relationships/slideLayout" Target="../slideLayouts/slideLayout109.xml"/><Relationship Id="rId111" Type="http://schemas.openxmlformats.org/officeDocument/2006/relationships/slideLayout" Target="../slideLayouts/slideLayout110.xml"/><Relationship Id="rId112" Type="http://schemas.openxmlformats.org/officeDocument/2006/relationships/slideLayout" Target="../slideLayouts/slideLayout111.xml"/><Relationship Id="rId113" Type="http://schemas.openxmlformats.org/officeDocument/2006/relationships/slideLayout" Target="../slideLayouts/slideLayout112.xml"/><Relationship Id="rId114" Type="http://schemas.openxmlformats.org/officeDocument/2006/relationships/slideLayout" Target="../slideLayouts/slideLayout113.xml"/><Relationship Id="rId115" Type="http://schemas.openxmlformats.org/officeDocument/2006/relationships/slideLayout" Target="../slideLayouts/slideLayout114.xml"/><Relationship Id="rId116" Type="http://schemas.openxmlformats.org/officeDocument/2006/relationships/slideLayout" Target="../slideLayouts/slideLayout115.xml"/><Relationship Id="rId117" Type="http://schemas.openxmlformats.org/officeDocument/2006/relationships/slideLayout" Target="../slideLayouts/slideLayout116.xml"/><Relationship Id="rId118" Type="http://schemas.openxmlformats.org/officeDocument/2006/relationships/slideLayout" Target="../slideLayouts/slideLayout117.xml"/><Relationship Id="rId119" Type="http://schemas.openxmlformats.org/officeDocument/2006/relationships/slideLayout" Target="../slideLayouts/slideLayout118.xml"/><Relationship Id="rId120" Type="http://schemas.openxmlformats.org/officeDocument/2006/relationships/slideLayout" Target="../slideLayouts/slideLayout119.xml"/><Relationship Id="rId121" Type="http://schemas.openxmlformats.org/officeDocument/2006/relationships/slideLayout" Target="../slideLayouts/slideLayout120.xml"/><Relationship Id="rId122" Type="http://schemas.openxmlformats.org/officeDocument/2006/relationships/slideLayout" Target="../slideLayouts/slideLayout121.xml"/><Relationship Id="rId123" Type="http://schemas.openxmlformats.org/officeDocument/2006/relationships/slideLayout" Target="../slideLayouts/slideLayout122.xml"/><Relationship Id="rId124" Type="http://schemas.openxmlformats.org/officeDocument/2006/relationships/slideLayout" Target="../slideLayouts/slideLayout123.xml"/><Relationship Id="rId125" Type="http://schemas.openxmlformats.org/officeDocument/2006/relationships/slideLayout" Target="../slideLayouts/slideLayout124.xml"/><Relationship Id="rId126" Type="http://schemas.openxmlformats.org/officeDocument/2006/relationships/slideLayout" Target="../slideLayouts/slideLayout125.xml"/><Relationship Id="rId127" Type="http://schemas.openxmlformats.org/officeDocument/2006/relationships/slideLayout" Target="../slideLayouts/slideLayout126.xml"/><Relationship Id="rId128" Type="http://schemas.openxmlformats.org/officeDocument/2006/relationships/slideLayout" Target="../slideLayouts/slideLayout127.xml"/><Relationship Id="rId129" Type="http://schemas.openxmlformats.org/officeDocument/2006/relationships/slideLayout" Target="../slideLayouts/slideLayout128.xml"/><Relationship Id="rId130" Type="http://schemas.openxmlformats.org/officeDocument/2006/relationships/slideLayout" Target="../slideLayouts/slideLayout129.xml"/><Relationship Id="rId131" Type="http://schemas.openxmlformats.org/officeDocument/2006/relationships/slideLayout" Target="../slideLayouts/slideLayout130.xml"/><Relationship Id="rId132" Type="http://schemas.openxmlformats.org/officeDocument/2006/relationships/slideLayout" Target="../slideLayouts/slideLayout131.xml"/><Relationship Id="rId133" Type="http://schemas.openxmlformats.org/officeDocument/2006/relationships/slideLayout" Target="../slideLayouts/slideLayout132.xml"/><Relationship Id="rId134" Type="http://schemas.openxmlformats.org/officeDocument/2006/relationships/slideLayout" Target="../slideLayouts/slideLayout133.xml"/><Relationship Id="rId135" Type="http://schemas.openxmlformats.org/officeDocument/2006/relationships/slideLayout" Target="../slideLayouts/slideLayout134.xml"/><Relationship Id="rId136" Type="http://schemas.openxmlformats.org/officeDocument/2006/relationships/slideLayout" Target="../slideLayouts/slideLayout135.xml"/><Relationship Id="rId137" Type="http://schemas.openxmlformats.org/officeDocument/2006/relationships/slideLayout" Target="../slideLayouts/slideLayout136.xml"/><Relationship Id="rId138" Type="http://schemas.openxmlformats.org/officeDocument/2006/relationships/slideLayout" Target="../slideLayouts/slideLayout137.xml"/><Relationship Id="rId139" Type="http://schemas.openxmlformats.org/officeDocument/2006/relationships/slideLayout" Target="../slideLayouts/slideLayout138.xml"/><Relationship Id="rId140" Type="http://schemas.openxmlformats.org/officeDocument/2006/relationships/slideLayout" Target="../slideLayouts/slideLayout139.xml"/><Relationship Id="rId141" Type="http://schemas.openxmlformats.org/officeDocument/2006/relationships/slideLayout" Target="../slideLayouts/slideLayout140.xml"/><Relationship Id="rId142" Type="http://schemas.openxmlformats.org/officeDocument/2006/relationships/slideLayout" Target="../slideLayouts/slideLayout141.xml"/><Relationship Id="rId143" Type="http://schemas.openxmlformats.org/officeDocument/2006/relationships/slideLayout" Target="../slideLayouts/slideLayout142.xml"/><Relationship Id="rId144" Type="http://schemas.openxmlformats.org/officeDocument/2006/relationships/slideLayout" Target="../slideLayouts/slideLayout143.xml"/><Relationship Id="rId145" Type="http://schemas.openxmlformats.org/officeDocument/2006/relationships/slideLayout" Target="../slideLayouts/slideLayout144.xml"/><Relationship Id="rId146" Type="http://schemas.openxmlformats.org/officeDocument/2006/relationships/slideLayout" Target="../slideLayouts/slideLayout145.xml"/><Relationship Id="rId147" Type="http://schemas.openxmlformats.org/officeDocument/2006/relationships/slideLayout" Target="../slideLayouts/slideLayout146.xml"/><Relationship Id="rId148" Type="http://schemas.openxmlformats.org/officeDocument/2006/relationships/slideLayout" Target="../slideLayouts/slideLayout147.xml"/><Relationship Id="rId149" Type="http://schemas.openxmlformats.org/officeDocument/2006/relationships/slideLayout" Target="../slideLayouts/slideLayout148.xml"/><Relationship Id="rId150" Type="http://schemas.openxmlformats.org/officeDocument/2006/relationships/slideLayout" Target="../slideLayouts/slideLayout149.xml"/><Relationship Id="rId151" Type="http://schemas.openxmlformats.org/officeDocument/2006/relationships/slideLayout" Target="../slideLayouts/slideLayout150.xml"/><Relationship Id="rId152" Type="http://schemas.openxmlformats.org/officeDocument/2006/relationships/slideLayout" Target="../slideLayouts/slideLayout151.xml"/><Relationship Id="rId153" Type="http://schemas.openxmlformats.org/officeDocument/2006/relationships/slideLayout" Target="../slideLayouts/slideLayout152.xml"/><Relationship Id="rId154" Type="http://schemas.openxmlformats.org/officeDocument/2006/relationships/slideLayout" Target="../slideLayouts/slideLayout153.xml"/><Relationship Id="rId155" Type="http://schemas.openxmlformats.org/officeDocument/2006/relationships/slideLayout" Target="../slideLayouts/slideLayout154.xml"/><Relationship Id="rId156" Type="http://schemas.openxmlformats.org/officeDocument/2006/relationships/slideLayout" Target="../slideLayouts/slideLayout155.xml"/><Relationship Id="rId157" Type="http://schemas.openxmlformats.org/officeDocument/2006/relationships/slideLayout" Target="../slideLayouts/slideLayout156.xml"/><Relationship Id="rId158" Type="http://schemas.openxmlformats.org/officeDocument/2006/relationships/slideLayout" Target="../slideLayouts/slideLayout157.xml"/><Relationship Id="rId159" Type="http://schemas.openxmlformats.org/officeDocument/2006/relationships/slideLayout" Target="../slideLayouts/slideLayout158.xml"/><Relationship Id="rId160" Type="http://schemas.openxmlformats.org/officeDocument/2006/relationships/slideLayout" Target="../slideLayouts/slideLayout159.xml"/><Relationship Id="rId161" Type="http://schemas.openxmlformats.org/officeDocument/2006/relationships/slideLayout" Target="../slideLayouts/slideLayout160.xml"/><Relationship Id="rId162" Type="http://schemas.openxmlformats.org/officeDocument/2006/relationships/slideLayout" Target="../slideLayouts/slideLayout161.xml"/><Relationship Id="rId163" Type="http://schemas.openxmlformats.org/officeDocument/2006/relationships/slideLayout" Target="../slideLayouts/slideLayout162.xml"/><Relationship Id="rId164" Type="http://schemas.openxmlformats.org/officeDocument/2006/relationships/slideLayout" Target="../slideLayouts/slideLayout163.xml"/><Relationship Id="rId165" Type="http://schemas.openxmlformats.org/officeDocument/2006/relationships/slideLayout" Target="../slideLayouts/slideLayout164.xml"/><Relationship Id="rId166" Type="http://schemas.openxmlformats.org/officeDocument/2006/relationships/slideLayout" Target="../slideLayouts/slideLayout165.xml"/><Relationship Id="rId167" Type="http://schemas.openxmlformats.org/officeDocument/2006/relationships/slideLayout" Target="../slideLayouts/slideLayout166.xml"/><Relationship Id="rId168" Type="http://schemas.openxmlformats.org/officeDocument/2006/relationships/slideLayout" Target="../slideLayouts/slideLayout167.xml"/><Relationship Id="rId169" Type="http://schemas.openxmlformats.org/officeDocument/2006/relationships/slideLayout" Target="../slideLayouts/slideLayout168.xml"/><Relationship Id="rId170" Type="http://schemas.openxmlformats.org/officeDocument/2006/relationships/slideLayout" Target="../slideLayouts/slideLayout169.xml"/><Relationship Id="rId171" Type="http://schemas.openxmlformats.org/officeDocument/2006/relationships/slideLayout" Target="../slideLayouts/slideLayout170.xml"/><Relationship Id="rId172" Type="http://schemas.openxmlformats.org/officeDocument/2006/relationships/slideLayout" Target="../slideLayouts/slideLayout171.xml"/><Relationship Id="rId173" Type="http://schemas.openxmlformats.org/officeDocument/2006/relationships/slideLayout" Target="../slideLayouts/slideLayout172.xml"/><Relationship Id="rId174" Type="http://schemas.openxmlformats.org/officeDocument/2006/relationships/slideLayout" Target="../slideLayouts/slideLayout173.xml"/><Relationship Id="rId175" Type="http://schemas.openxmlformats.org/officeDocument/2006/relationships/slideLayout" Target="../slideLayouts/slideLayout174.xml"/><Relationship Id="rId176" Type="http://schemas.openxmlformats.org/officeDocument/2006/relationships/slideLayout" Target="../slideLayouts/slideLayout175.xml"/><Relationship Id="rId177" Type="http://schemas.openxmlformats.org/officeDocument/2006/relationships/slideLayout" Target="../slideLayouts/slideLayout176.xml"/><Relationship Id="rId178" Type="http://schemas.openxmlformats.org/officeDocument/2006/relationships/slideLayout" Target="../slideLayouts/slideLayout177.xml"/><Relationship Id="rId179" Type="http://schemas.openxmlformats.org/officeDocument/2006/relationships/slideLayout" Target="../slideLayouts/slideLayout178.xml"/><Relationship Id="rId180" Type="http://schemas.openxmlformats.org/officeDocument/2006/relationships/slideLayout" Target="../slideLayouts/slideLayout179.xml"/><Relationship Id="rId181" Type="http://schemas.openxmlformats.org/officeDocument/2006/relationships/slideLayout" Target="../slideLayouts/slideLayout180.xml"/><Relationship Id="rId182" Type="http://schemas.openxmlformats.org/officeDocument/2006/relationships/slideLayout" Target="../slideLayouts/slideLayout181.xml"/><Relationship Id="rId183" Type="http://schemas.openxmlformats.org/officeDocument/2006/relationships/slideLayout" Target="../slideLayouts/slideLayout182.xml"/><Relationship Id="rId184" Type="http://schemas.openxmlformats.org/officeDocument/2006/relationships/slideLayout" Target="../slideLayouts/slideLayout183.xml"/><Relationship Id="rId185" Type="http://schemas.openxmlformats.org/officeDocument/2006/relationships/slideLayout" Target="../slideLayouts/slideLayout184.xml"/><Relationship Id="rId186" Type="http://schemas.openxmlformats.org/officeDocument/2006/relationships/slideLayout" Target="../slideLayouts/slideLayout185.xml"/><Relationship Id="rId187" Type="http://schemas.openxmlformats.org/officeDocument/2006/relationships/slideLayout" Target="../slideLayouts/slideLayout186.xml"/><Relationship Id="rId188" Type="http://schemas.openxmlformats.org/officeDocument/2006/relationships/slideLayout" Target="../slideLayouts/slideLayout187.xml"/><Relationship Id="rId189" Type="http://schemas.openxmlformats.org/officeDocument/2006/relationships/slideLayout" Target="../slideLayouts/slideLayout188.xml"/><Relationship Id="rId190" Type="http://schemas.openxmlformats.org/officeDocument/2006/relationships/slideLayout" Target="../slideLayouts/slideLayout189.xml"/><Relationship Id="rId191" Type="http://schemas.openxmlformats.org/officeDocument/2006/relationships/slideLayout" Target="../slideLayouts/slideLayout190.xml"/><Relationship Id="rId192" Type="http://schemas.openxmlformats.org/officeDocument/2006/relationships/slideLayout" Target="../slideLayouts/slideLayout191.xml"/><Relationship Id="rId193" Type="http://schemas.openxmlformats.org/officeDocument/2006/relationships/slideLayout" Target="../slideLayouts/slideLayout192.xml"/><Relationship Id="rId194" Type="http://schemas.openxmlformats.org/officeDocument/2006/relationships/slideLayout" Target="../slideLayouts/slideLayout193.xml"/><Relationship Id="rId195" Type="http://schemas.openxmlformats.org/officeDocument/2006/relationships/slideLayout" Target="../slideLayouts/slideLayout194.xml"/><Relationship Id="rId196" Type="http://schemas.openxmlformats.org/officeDocument/2006/relationships/slideLayout" Target="../slideLayouts/slideLayout195.xml"/><Relationship Id="rId197" Type="http://schemas.openxmlformats.org/officeDocument/2006/relationships/slideLayout" Target="../slideLayouts/slideLayout196.xml"/><Relationship Id="rId198" Type="http://schemas.openxmlformats.org/officeDocument/2006/relationships/slideLayout" Target="../slideLayouts/slideLayout197.xml"/><Relationship Id="rId199" Type="http://schemas.openxmlformats.org/officeDocument/2006/relationships/slideLayout" Target="../slideLayouts/slideLayout198.xml"/><Relationship Id="rId200" Type="http://schemas.openxmlformats.org/officeDocument/2006/relationships/slideLayout" Target="../slideLayouts/slideLayout199.xml"/><Relationship Id="rId201" Type="http://schemas.openxmlformats.org/officeDocument/2006/relationships/slideLayout" Target="../slideLayouts/slideLayout200.xml"/><Relationship Id="rId202" Type="http://schemas.openxmlformats.org/officeDocument/2006/relationships/slideLayout" Target="../slideLayouts/slideLayout201.xml"/><Relationship Id="rId203" Type="http://schemas.openxmlformats.org/officeDocument/2006/relationships/slideLayout" Target="../slideLayouts/slideLayout202.xml"/><Relationship Id="rId204" Type="http://schemas.openxmlformats.org/officeDocument/2006/relationships/slideLayout" Target="../slideLayouts/slideLayout203.xml"/><Relationship Id="rId205" Type="http://schemas.openxmlformats.org/officeDocument/2006/relationships/slideLayout" Target="../slideLayouts/slideLayout204.xml"/><Relationship Id="rId206" Type="http://schemas.openxmlformats.org/officeDocument/2006/relationships/slideLayout" Target="../slideLayouts/slideLayout205.xml"/><Relationship Id="rId207" Type="http://schemas.openxmlformats.org/officeDocument/2006/relationships/slideLayout" Target="../slideLayouts/slideLayout206.xml"/><Relationship Id="rId208" Type="http://schemas.openxmlformats.org/officeDocument/2006/relationships/slideLayout" Target="../slideLayouts/slideLayout207.xml"/><Relationship Id="rId209" Type="http://schemas.openxmlformats.org/officeDocument/2006/relationships/slideLayout" Target="../slideLayouts/slideLayout208.xml"/><Relationship Id="rId210" Type="http://schemas.openxmlformats.org/officeDocument/2006/relationships/slideLayout" Target="../slideLayouts/slideLayout209.xml"/><Relationship Id="rId211" Type="http://schemas.openxmlformats.org/officeDocument/2006/relationships/slideLayout" Target="../slideLayouts/slideLayout210.xml"/><Relationship Id="rId212" Type="http://schemas.openxmlformats.org/officeDocument/2006/relationships/slideLayout" Target="../slideLayouts/slideLayout211.xml"/><Relationship Id="rId213" Type="http://schemas.openxmlformats.org/officeDocument/2006/relationships/slideLayout" Target="../slideLayouts/slideLayout212.xml"/><Relationship Id="rId214" Type="http://schemas.openxmlformats.org/officeDocument/2006/relationships/slideLayout" Target="../slideLayouts/slideLayout213.xml"/><Relationship Id="rId215" Type="http://schemas.openxmlformats.org/officeDocument/2006/relationships/slideLayout" Target="../slideLayouts/slideLayout214.xml"/><Relationship Id="rId216" Type="http://schemas.openxmlformats.org/officeDocument/2006/relationships/slideLayout" Target="../slideLayouts/slideLayout215.xml"/><Relationship Id="rId217" Type="http://schemas.openxmlformats.org/officeDocument/2006/relationships/slideLayout" Target="../slideLayouts/slideLayout216.xml"/><Relationship Id="rId218" Type="http://schemas.openxmlformats.org/officeDocument/2006/relationships/slideLayout" Target="../slideLayouts/slideLayout217.xml"/><Relationship Id="rId219" Type="http://schemas.openxmlformats.org/officeDocument/2006/relationships/slideLayout" Target="../slideLayouts/slideLayout218.xml"/><Relationship Id="rId220" Type="http://schemas.openxmlformats.org/officeDocument/2006/relationships/slideLayout" Target="../slideLayouts/slideLayout219.xml"/><Relationship Id="rId221" Type="http://schemas.openxmlformats.org/officeDocument/2006/relationships/slideLayout" Target="../slideLayouts/slideLayout220.xml"/><Relationship Id="rId222" Type="http://schemas.openxmlformats.org/officeDocument/2006/relationships/slideLayout" Target="../slideLayouts/slideLayout221.xml"/><Relationship Id="rId223" Type="http://schemas.openxmlformats.org/officeDocument/2006/relationships/slideLayout" Target="../slideLayouts/slideLayout222.xml"/><Relationship Id="rId224" Type="http://schemas.openxmlformats.org/officeDocument/2006/relationships/slideLayout" Target="../slideLayouts/slideLayout223.xml"/><Relationship Id="rId225" Type="http://schemas.openxmlformats.org/officeDocument/2006/relationships/slideLayout" Target="../slideLayouts/slideLayout224.xml"/><Relationship Id="rId226" Type="http://schemas.openxmlformats.org/officeDocument/2006/relationships/slideLayout" Target="../slideLayouts/slideLayout225.xml"/><Relationship Id="rId227" Type="http://schemas.openxmlformats.org/officeDocument/2006/relationships/slideLayout" Target="../slideLayouts/slideLayout22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2093510" y="1816873"/>
            <a:ext cx="20196980" cy="1357512"/>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normAutofit fontScale="100000" lnSpcReduction="0"/>
          </a:bodyPr>
          <a:lstStyle/>
          <a:p>
            <a:pPr/>
            <a:r>
              <a:t>Title Text</a:t>
            </a:r>
          </a:p>
        </p:txBody>
      </p:sp>
      <p:sp>
        <p:nvSpPr>
          <p:cNvPr id="3" name="Body Level One…"/>
          <p:cNvSpPr txBox="1"/>
          <p:nvPr>
            <p:ph type="body" idx="1"/>
          </p:nvPr>
        </p:nvSpPr>
        <p:spPr>
          <a:xfrm>
            <a:off x="2438399" y="3606799"/>
            <a:ext cx="19507202" cy="9347202"/>
          </a:xfrm>
          <a:prstGeom prst="rect">
            <a:avLst/>
          </a:prstGeom>
          <a:ln w="12700">
            <a:miter lim="400000"/>
          </a:ln>
          <a:extLst>
            <a:ext uri="{C572A759-6A51-4108-AA02-DFA0A04FC94B}">
              <ma14:wrappingTextBoxFlag xmlns:ma14="http://schemas.microsoft.com/office/mac/drawingml/2011/main" val="1"/>
            </a:ext>
          </a:extLst>
        </p:spPr>
        <p:txBody>
          <a:bodyPr lIns="216711" tIns="216711" rIns="216711" bIns="216711"/>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1953000" y="11892514"/>
            <a:ext cx="785154" cy="779052"/>
          </a:xfrm>
          <a:prstGeom prst="rect">
            <a:avLst/>
          </a:prstGeom>
          <a:ln w="12700">
            <a:miter lim="400000"/>
          </a:ln>
        </p:spPr>
        <p:txBody>
          <a:bodyPr wrap="none" lIns="216711" tIns="216711" rIns="216711" bIns="216711" anchor="ctr">
            <a:spAutoFit/>
          </a:bodyPr>
          <a:lstStyle>
            <a:lvl1pPr algn="r">
              <a:defRPr sz="2400">
                <a:solidFill>
                  <a:schemeClr val="accent2">
                    <a:lumOff val="21764"/>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 id="2147483774" r:id="rId127"/>
    <p:sldLayoutId id="2147483775" r:id="rId128"/>
    <p:sldLayoutId id="2147483776" r:id="rId129"/>
    <p:sldLayoutId id="2147483777" r:id="rId130"/>
    <p:sldLayoutId id="2147483778" r:id="rId131"/>
    <p:sldLayoutId id="2147483779" r:id="rId132"/>
    <p:sldLayoutId id="2147483780" r:id="rId133"/>
    <p:sldLayoutId id="2147483781" r:id="rId134"/>
    <p:sldLayoutId id="2147483782" r:id="rId135"/>
    <p:sldLayoutId id="2147483783" r:id="rId136"/>
    <p:sldLayoutId id="2147483784" r:id="rId137"/>
    <p:sldLayoutId id="2147483785" r:id="rId138"/>
    <p:sldLayoutId id="2147483786" r:id="rId139"/>
    <p:sldLayoutId id="2147483787" r:id="rId140"/>
    <p:sldLayoutId id="2147483788" r:id="rId141"/>
    <p:sldLayoutId id="2147483789" r:id="rId142"/>
    <p:sldLayoutId id="2147483790" r:id="rId143"/>
    <p:sldLayoutId id="2147483791" r:id="rId144"/>
    <p:sldLayoutId id="2147483792" r:id="rId145"/>
    <p:sldLayoutId id="2147483793" r:id="rId146"/>
    <p:sldLayoutId id="2147483794" r:id="rId147"/>
    <p:sldLayoutId id="2147483795" r:id="rId148"/>
    <p:sldLayoutId id="2147483796" r:id="rId149"/>
    <p:sldLayoutId id="2147483797" r:id="rId150"/>
    <p:sldLayoutId id="2147483798" r:id="rId151"/>
    <p:sldLayoutId id="2147483799" r:id="rId152"/>
    <p:sldLayoutId id="2147483800" r:id="rId153"/>
    <p:sldLayoutId id="2147483801" r:id="rId154"/>
    <p:sldLayoutId id="2147483802" r:id="rId155"/>
    <p:sldLayoutId id="2147483803" r:id="rId156"/>
    <p:sldLayoutId id="2147483804" r:id="rId157"/>
    <p:sldLayoutId id="2147483805" r:id="rId158"/>
    <p:sldLayoutId id="2147483806" r:id="rId159"/>
    <p:sldLayoutId id="2147483807" r:id="rId160"/>
    <p:sldLayoutId id="2147483808" r:id="rId161"/>
    <p:sldLayoutId id="2147483809" r:id="rId162"/>
    <p:sldLayoutId id="2147483810" r:id="rId163"/>
    <p:sldLayoutId id="2147483811" r:id="rId164"/>
    <p:sldLayoutId id="2147483812" r:id="rId165"/>
    <p:sldLayoutId id="2147483813" r:id="rId166"/>
    <p:sldLayoutId id="2147483814" r:id="rId167"/>
    <p:sldLayoutId id="2147483815" r:id="rId168"/>
    <p:sldLayoutId id="2147483816" r:id="rId169"/>
    <p:sldLayoutId id="2147483817" r:id="rId170"/>
    <p:sldLayoutId id="2147483818" r:id="rId171"/>
    <p:sldLayoutId id="2147483819" r:id="rId172"/>
    <p:sldLayoutId id="2147483820" r:id="rId173"/>
    <p:sldLayoutId id="2147483821" r:id="rId174"/>
    <p:sldLayoutId id="2147483822" r:id="rId175"/>
    <p:sldLayoutId id="2147483823" r:id="rId176"/>
    <p:sldLayoutId id="2147483824" r:id="rId177"/>
    <p:sldLayoutId id="2147483825" r:id="rId178"/>
    <p:sldLayoutId id="2147483826" r:id="rId179"/>
    <p:sldLayoutId id="2147483827" r:id="rId180"/>
    <p:sldLayoutId id="2147483828" r:id="rId181"/>
    <p:sldLayoutId id="2147483829" r:id="rId182"/>
    <p:sldLayoutId id="2147483830" r:id="rId183"/>
    <p:sldLayoutId id="2147483831" r:id="rId184"/>
    <p:sldLayoutId id="2147483832" r:id="rId185"/>
    <p:sldLayoutId id="2147483833" r:id="rId186"/>
    <p:sldLayoutId id="2147483834" r:id="rId187"/>
    <p:sldLayoutId id="2147483835" r:id="rId188"/>
    <p:sldLayoutId id="2147483836" r:id="rId189"/>
    <p:sldLayoutId id="2147483837" r:id="rId190"/>
    <p:sldLayoutId id="2147483838" r:id="rId191"/>
    <p:sldLayoutId id="2147483839" r:id="rId192"/>
    <p:sldLayoutId id="2147483840" r:id="rId193"/>
    <p:sldLayoutId id="2147483841" r:id="rId194"/>
    <p:sldLayoutId id="2147483842" r:id="rId195"/>
    <p:sldLayoutId id="2147483843" r:id="rId196"/>
    <p:sldLayoutId id="2147483844" r:id="rId197"/>
    <p:sldLayoutId id="2147483845" r:id="rId198"/>
    <p:sldLayoutId id="2147483846" r:id="rId199"/>
    <p:sldLayoutId id="2147483847" r:id="rId200"/>
    <p:sldLayoutId id="2147483848" r:id="rId201"/>
    <p:sldLayoutId id="2147483849" r:id="rId202"/>
    <p:sldLayoutId id="2147483850" r:id="rId203"/>
    <p:sldLayoutId id="2147483851" r:id="rId204"/>
    <p:sldLayoutId id="2147483852" r:id="rId205"/>
    <p:sldLayoutId id="2147483853" r:id="rId206"/>
    <p:sldLayoutId id="2147483854" r:id="rId207"/>
    <p:sldLayoutId id="2147483855" r:id="rId208"/>
    <p:sldLayoutId id="2147483856" r:id="rId209"/>
    <p:sldLayoutId id="2147483857" r:id="rId210"/>
    <p:sldLayoutId id="2147483858" r:id="rId211"/>
    <p:sldLayoutId id="2147483859" r:id="rId212"/>
    <p:sldLayoutId id="2147483860" r:id="rId213"/>
    <p:sldLayoutId id="2147483861" r:id="rId214"/>
    <p:sldLayoutId id="2147483862" r:id="rId215"/>
    <p:sldLayoutId id="2147483863" r:id="rId216"/>
    <p:sldLayoutId id="2147483864" r:id="rId217"/>
    <p:sldLayoutId id="2147483865" r:id="rId218"/>
    <p:sldLayoutId id="2147483866" r:id="rId219"/>
    <p:sldLayoutId id="2147483867" r:id="rId220"/>
    <p:sldLayoutId id="2147483868" r:id="rId221"/>
    <p:sldLayoutId id="2147483869" r:id="rId222"/>
    <p:sldLayoutId id="2147483870" r:id="rId223"/>
    <p:sldLayoutId id="2147483871" r:id="rId224"/>
    <p:sldLayoutId id="2147483872" r:id="rId225"/>
    <p:sldLayoutId id="2147483873" r:id="rId226"/>
    <p:sldLayoutId id="2147483874" r:id="rId227"/>
  </p:sldLayoutIdLst>
  <p:transition xmlns:p14="http://schemas.microsoft.com/office/powerpoint/2010/main" spd="med" advClick="1"/>
  <p:txStyles>
    <p:titleStyle>
      <a:lvl1pPr marL="0" marR="0" indent="0" algn="l" defTabSz="24384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Arial"/>
        </a:defRPr>
      </a:lvl1pPr>
      <a:lvl2pPr marL="0" marR="0" indent="0" algn="l" defTabSz="24384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Arial"/>
        </a:defRPr>
      </a:lvl2pPr>
      <a:lvl3pPr marL="0" marR="0" indent="0" algn="l" defTabSz="24384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Arial"/>
        </a:defRPr>
      </a:lvl3pPr>
      <a:lvl4pPr marL="0" marR="0" indent="0" algn="l" defTabSz="24384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Arial"/>
        </a:defRPr>
      </a:lvl4pPr>
      <a:lvl5pPr marL="0" marR="0" indent="0" algn="l" defTabSz="24384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Arial"/>
        </a:defRPr>
      </a:lvl5pPr>
      <a:lvl6pPr marL="0" marR="0" indent="0" algn="l" defTabSz="24384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Arial"/>
        </a:defRPr>
      </a:lvl6pPr>
      <a:lvl7pPr marL="0" marR="0" indent="0" algn="l" defTabSz="24384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Arial"/>
        </a:defRPr>
      </a:lvl7pPr>
      <a:lvl8pPr marL="0" marR="0" indent="0" algn="l" defTabSz="24384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Arial"/>
        </a:defRPr>
      </a:lvl8pPr>
      <a:lvl9pPr marL="0" marR="0" indent="0" algn="l" defTabSz="24384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Arial"/>
        </a:defRPr>
      </a:lvl9pPr>
    </p:titleStyle>
    <p:bodyStyle>
      <a:lvl1pPr marL="990600" marR="0" indent="-876300" algn="l" defTabSz="2438400" rtl="0" latinLnBrk="0">
        <a:lnSpc>
          <a:spcPct val="115000"/>
        </a:lnSpc>
        <a:spcBef>
          <a:spcPts val="0"/>
        </a:spcBef>
        <a:spcAft>
          <a:spcPts val="0"/>
        </a:spcAft>
        <a:buClr>
          <a:schemeClr val="accent2">
            <a:lumOff val="21764"/>
          </a:schemeClr>
        </a:buClr>
        <a:buSzPts val="4600"/>
        <a:buFont typeface="Arial"/>
        <a:buChar char="●"/>
        <a:tabLst/>
        <a:defRPr b="0" baseline="0" cap="none" i="0" spc="0" strike="noStrike" sz="4600" u="none">
          <a:solidFill>
            <a:schemeClr val="accent2">
              <a:lumOff val="21764"/>
            </a:schemeClr>
          </a:solidFill>
          <a:uFillTx/>
          <a:latin typeface="+mn-lt"/>
          <a:ea typeface="+mn-ea"/>
          <a:cs typeface="+mn-cs"/>
          <a:sym typeface="Arial"/>
        </a:defRPr>
      </a:lvl1pPr>
      <a:lvl2pPr marL="1640114" marR="0" indent="-1043214" algn="l" defTabSz="2438400" rtl="0" latinLnBrk="0">
        <a:lnSpc>
          <a:spcPct val="115000"/>
        </a:lnSpc>
        <a:spcBef>
          <a:spcPts val="0"/>
        </a:spcBef>
        <a:spcAft>
          <a:spcPts val="0"/>
        </a:spcAft>
        <a:buClr>
          <a:schemeClr val="accent2">
            <a:lumOff val="21764"/>
          </a:schemeClr>
        </a:buClr>
        <a:buSzPts val="4600"/>
        <a:buFont typeface="Arial"/>
        <a:buChar char="○"/>
        <a:tabLst/>
        <a:defRPr b="0" baseline="0" cap="none" i="0" spc="0" strike="noStrike" sz="4600" u="none">
          <a:solidFill>
            <a:schemeClr val="accent2">
              <a:lumOff val="21764"/>
            </a:schemeClr>
          </a:solidFill>
          <a:uFillTx/>
          <a:latin typeface="+mn-lt"/>
          <a:ea typeface="+mn-ea"/>
          <a:cs typeface="+mn-cs"/>
          <a:sym typeface="Arial"/>
        </a:defRPr>
      </a:lvl2pPr>
      <a:lvl3pPr marL="2097314" marR="0" indent="-1043214" algn="l" defTabSz="2438400" rtl="0" latinLnBrk="0">
        <a:lnSpc>
          <a:spcPct val="115000"/>
        </a:lnSpc>
        <a:spcBef>
          <a:spcPts val="0"/>
        </a:spcBef>
        <a:spcAft>
          <a:spcPts val="0"/>
        </a:spcAft>
        <a:buClr>
          <a:schemeClr val="accent2">
            <a:lumOff val="21764"/>
          </a:schemeClr>
        </a:buClr>
        <a:buSzPts val="4600"/>
        <a:buFont typeface="Arial"/>
        <a:buChar char="■"/>
        <a:tabLst/>
        <a:defRPr b="0" baseline="0" cap="none" i="0" spc="0" strike="noStrike" sz="4600" u="none">
          <a:solidFill>
            <a:schemeClr val="accent2">
              <a:lumOff val="21764"/>
            </a:schemeClr>
          </a:solidFill>
          <a:uFillTx/>
          <a:latin typeface="+mn-lt"/>
          <a:ea typeface="+mn-ea"/>
          <a:cs typeface="+mn-cs"/>
          <a:sym typeface="Arial"/>
        </a:defRPr>
      </a:lvl3pPr>
      <a:lvl4pPr marL="2554514" marR="0" indent="-1043214" algn="l" defTabSz="2438400" rtl="0" latinLnBrk="0">
        <a:lnSpc>
          <a:spcPct val="115000"/>
        </a:lnSpc>
        <a:spcBef>
          <a:spcPts val="0"/>
        </a:spcBef>
        <a:spcAft>
          <a:spcPts val="0"/>
        </a:spcAft>
        <a:buClr>
          <a:schemeClr val="accent2">
            <a:lumOff val="21764"/>
          </a:schemeClr>
        </a:buClr>
        <a:buSzPts val="4600"/>
        <a:buFont typeface="Arial"/>
        <a:buChar char="●"/>
        <a:tabLst/>
        <a:defRPr b="0" baseline="0" cap="none" i="0" spc="0" strike="noStrike" sz="4600" u="none">
          <a:solidFill>
            <a:schemeClr val="accent2">
              <a:lumOff val="21764"/>
            </a:schemeClr>
          </a:solidFill>
          <a:uFillTx/>
          <a:latin typeface="+mn-lt"/>
          <a:ea typeface="+mn-ea"/>
          <a:cs typeface="+mn-cs"/>
          <a:sym typeface="Arial"/>
        </a:defRPr>
      </a:lvl4pPr>
      <a:lvl5pPr marL="3011714" marR="0" indent="-1043214" algn="l" defTabSz="2438400" rtl="0" latinLnBrk="0">
        <a:lnSpc>
          <a:spcPct val="115000"/>
        </a:lnSpc>
        <a:spcBef>
          <a:spcPts val="0"/>
        </a:spcBef>
        <a:spcAft>
          <a:spcPts val="0"/>
        </a:spcAft>
        <a:buClr>
          <a:schemeClr val="accent2">
            <a:lumOff val="21764"/>
          </a:schemeClr>
        </a:buClr>
        <a:buSzPts val="4600"/>
        <a:buFont typeface="Arial"/>
        <a:buChar char="○"/>
        <a:tabLst/>
        <a:defRPr b="0" baseline="0" cap="none" i="0" spc="0" strike="noStrike" sz="4600" u="none">
          <a:solidFill>
            <a:schemeClr val="accent2">
              <a:lumOff val="21764"/>
            </a:schemeClr>
          </a:solidFill>
          <a:uFillTx/>
          <a:latin typeface="+mn-lt"/>
          <a:ea typeface="+mn-ea"/>
          <a:cs typeface="+mn-cs"/>
          <a:sym typeface="Arial"/>
        </a:defRPr>
      </a:lvl5pPr>
      <a:lvl6pPr marL="3468914" marR="0" indent="-1043214" algn="l" defTabSz="2438400" rtl="0" latinLnBrk="0">
        <a:lnSpc>
          <a:spcPct val="115000"/>
        </a:lnSpc>
        <a:spcBef>
          <a:spcPts val="0"/>
        </a:spcBef>
        <a:spcAft>
          <a:spcPts val="0"/>
        </a:spcAft>
        <a:buClr>
          <a:schemeClr val="accent2">
            <a:lumOff val="21764"/>
          </a:schemeClr>
        </a:buClr>
        <a:buSzPts val="4600"/>
        <a:buFont typeface="Arial"/>
        <a:buChar char="■"/>
        <a:tabLst/>
        <a:defRPr b="0" baseline="0" cap="none" i="0" spc="0" strike="noStrike" sz="4600" u="none">
          <a:solidFill>
            <a:schemeClr val="accent2">
              <a:lumOff val="21764"/>
            </a:schemeClr>
          </a:solidFill>
          <a:uFillTx/>
          <a:latin typeface="+mn-lt"/>
          <a:ea typeface="+mn-ea"/>
          <a:cs typeface="+mn-cs"/>
          <a:sym typeface="Arial"/>
        </a:defRPr>
      </a:lvl6pPr>
      <a:lvl7pPr marL="3926114" marR="0" indent="-1043214" algn="l" defTabSz="2438400" rtl="0" latinLnBrk="0">
        <a:lnSpc>
          <a:spcPct val="115000"/>
        </a:lnSpc>
        <a:spcBef>
          <a:spcPts val="0"/>
        </a:spcBef>
        <a:spcAft>
          <a:spcPts val="0"/>
        </a:spcAft>
        <a:buClr>
          <a:schemeClr val="accent2">
            <a:lumOff val="21764"/>
          </a:schemeClr>
        </a:buClr>
        <a:buSzPts val="4600"/>
        <a:buFont typeface="Arial"/>
        <a:buChar char="●"/>
        <a:tabLst/>
        <a:defRPr b="0" baseline="0" cap="none" i="0" spc="0" strike="noStrike" sz="4600" u="none">
          <a:solidFill>
            <a:schemeClr val="accent2">
              <a:lumOff val="21764"/>
            </a:schemeClr>
          </a:solidFill>
          <a:uFillTx/>
          <a:latin typeface="+mn-lt"/>
          <a:ea typeface="+mn-ea"/>
          <a:cs typeface="+mn-cs"/>
          <a:sym typeface="Arial"/>
        </a:defRPr>
      </a:lvl7pPr>
      <a:lvl8pPr marL="4383314" marR="0" indent="-1043214" algn="l" defTabSz="2438400" rtl="0" latinLnBrk="0">
        <a:lnSpc>
          <a:spcPct val="115000"/>
        </a:lnSpc>
        <a:spcBef>
          <a:spcPts val="0"/>
        </a:spcBef>
        <a:spcAft>
          <a:spcPts val="0"/>
        </a:spcAft>
        <a:buClr>
          <a:schemeClr val="accent2">
            <a:lumOff val="21764"/>
          </a:schemeClr>
        </a:buClr>
        <a:buSzPts val="4600"/>
        <a:buFont typeface="Arial"/>
        <a:buChar char="○"/>
        <a:tabLst/>
        <a:defRPr b="0" baseline="0" cap="none" i="0" spc="0" strike="noStrike" sz="4600" u="none">
          <a:solidFill>
            <a:schemeClr val="accent2">
              <a:lumOff val="21764"/>
            </a:schemeClr>
          </a:solidFill>
          <a:uFillTx/>
          <a:latin typeface="+mn-lt"/>
          <a:ea typeface="+mn-ea"/>
          <a:cs typeface="+mn-cs"/>
          <a:sym typeface="Arial"/>
        </a:defRPr>
      </a:lvl8pPr>
      <a:lvl9pPr marL="4840514" marR="0" indent="-1043214" algn="l" defTabSz="2438400" rtl="0" latinLnBrk="0">
        <a:lnSpc>
          <a:spcPct val="115000"/>
        </a:lnSpc>
        <a:spcBef>
          <a:spcPts val="0"/>
        </a:spcBef>
        <a:spcAft>
          <a:spcPts val="0"/>
        </a:spcAft>
        <a:buClr>
          <a:schemeClr val="accent2">
            <a:lumOff val="21764"/>
          </a:schemeClr>
        </a:buClr>
        <a:buSzPts val="4600"/>
        <a:buFont typeface="Arial"/>
        <a:buChar char="■"/>
        <a:tabLst/>
        <a:defRPr b="0" baseline="0" cap="none" i="0" spc="0" strike="noStrike" sz="4600" u="none">
          <a:solidFill>
            <a:schemeClr val="accent2">
              <a:lumOff val="21764"/>
            </a:schemeClr>
          </a:solidFill>
          <a:uFillTx/>
          <a:latin typeface="+mn-lt"/>
          <a:ea typeface="+mn-ea"/>
          <a:cs typeface="+mn-cs"/>
          <a:sym typeface="Arial"/>
        </a:defRPr>
      </a:lvl9pPr>
    </p:bodyStyle>
    <p:otherStyle>
      <a:lvl1pPr marL="0" marR="0" indent="0" algn="r" defTabSz="24384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1pPr>
      <a:lvl2pPr marL="0" marR="0" indent="0" algn="r" defTabSz="24384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2pPr>
      <a:lvl3pPr marL="0" marR="0" indent="0" algn="r" defTabSz="24384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3pPr>
      <a:lvl4pPr marL="0" marR="0" indent="0" algn="r" defTabSz="24384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4pPr>
      <a:lvl5pPr marL="0" marR="0" indent="0" algn="r" defTabSz="24384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5pPr>
      <a:lvl6pPr marL="0" marR="0" indent="0" algn="r" defTabSz="24384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6pPr>
      <a:lvl7pPr marL="0" marR="0" indent="0" algn="r" defTabSz="24384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7pPr>
      <a:lvl8pPr marL="0" marR="0" indent="0" algn="r" defTabSz="24384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8pPr>
      <a:lvl9pPr marL="0" marR="0" indent="0" algn="r" defTabSz="24384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jpeg"/><Relationship Id="rId4"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6.xml"/><Relationship Id="rId3" Type="http://schemas.openxmlformats.org/officeDocument/2006/relationships/image" Target="../media/image2.jpeg"/><Relationship Id="rId4"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jpeg"/><Relationship Id="rId4" Type="http://schemas.openxmlformats.org/officeDocument/2006/relationships/image" Target="../media/image12.png"/><Relationship Id="rId5"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8.xml"/><Relationship Id="rId3" Type="http://schemas.openxmlformats.org/officeDocument/2006/relationships/image" Target="../media/image7.jpeg"/><Relationship Id="rId4" Type="http://schemas.openxmlformats.org/officeDocument/2006/relationships/image" Target="../media/image14.png"/><Relationship Id="rId5" Type="http://schemas.openxmlformats.org/officeDocument/2006/relationships/image" Target="../media/image2.jpeg"/><Relationship Id="rId6" Type="http://schemas.openxmlformats.org/officeDocument/2006/relationships/image" Target="../media/image1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10.xml"/><Relationship Id="rId3" Type="http://schemas.openxmlformats.org/officeDocument/2006/relationships/image" Target="../media/image2.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jpeg"/><Relationship Id="rId4" Type="http://schemas.openxmlformats.org/officeDocument/2006/relationships/image" Target="../media/image2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12.xml"/><Relationship Id="rId3" Type="http://schemas.openxmlformats.org/officeDocument/2006/relationships/image" Target="../media/image2.jpeg"/><Relationship Id="rId4" Type="http://schemas.openxmlformats.org/officeDocument/2006/relationships/image" Target="../media/image8.png"/><Relationship Id="rId5" Type="http://schemas.openxmlformats.org/officeDocument/2006/relationships/image" Target="../media/image2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13.xml"/><Relationship Id="rId3" Type="http://schemas.openxmlformats.org/officeDocument/2006/relationships/image" Target="../media/image2.jpeg"/><Relationship Id="rId4" Type="http://schemas.openxmlformats.org/officeDocument/2006/relationships/image" Target="../media/image25.png"/><Relationship Id="rId5" Type="http://schemas.openxmlformats.org/officeDocument/2006/relationships/image" Target="../media/image2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jpeg"/><Relationship Id="rId4" Type="http://schemas.openxmlformats.org/officeDocument/2006/relationships/image" Target="../media/image2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24.xml"/><Relationship Id="rId2" Type="http://schemas.openxmlformats.org/officeDocument/2006/relationships/notesSlide" Target="../notesSlides/notesSlide15.xml"/><Relationship Id="rId3" Type="http://schemas.openxmlformats.org/officeDocument/2006/relationships/image" Target="../media/image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jpeg"/><Relationship Id="rId4" Type="http://schemas.openxmlformats.org/officeDocument/2006/relationships/image" Target="../media/image3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jpe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jpeg"/><Relationship Id="rId4" Type="http://schemas.openxmlformats.org/officeDocument/2006/relationships/image" Target="../media/image4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20.xml"/><Relationship Id="rId3" Type="http://schemas.openxmlformats.org/officeDocument/2006/relationships/image" Target="../media/image2.jpe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jpe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22.xml"/><Relationship Id="rId3" Type="http://schemas.openxmlformats.org/officeDocument/2006/relationships/image" Target="../media/image9.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image" Target="../media/image10.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24.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23.xml"/><Relationship Id="rId3" Type="http://schemas.openxmlformats.org/officeDocument/2006/relationships/image" Target="../media/image2.jpe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jpe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jpe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27.xml"/><Relationship Id="rId3" Type="http://schemas.openxmlformats.org/officeDocument/2006/relationships/image" Target="../media/image2.jpeg"/><Relationship Id="rId4" Type="http://schemas.openxmlformats.org/officeDocument/2006/relationships/image" Target="../media/image63.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28.xml"/><Relationship Id="rId3" Type="http://schemas.openxmlformats.org/officeDocument/2006/relationships/image" Target="../media/image2.jpeg"/><Relationship Id="rId4" Type="http://schemas.openxmlformats.org/officeDocument/2006/relationships/image" Target="../media/image64.png"/><Relationship Id="rId5" Type="http://schemas.openxmlformats.org/officeDocument/2006/relationships/image" Target="../media/image6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24.xml"/><Relationship Id="rId2"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24.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image" Target="../media/image2.jpeg"/><Relationship Id="rId3"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lumOff val="-2588"/>
          </a:schemeClr>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3"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pic>
        <p:nvPicPr>
          <p:cNvPr id="2634" name="WK-SH SLIDES.png" descr="WK-SH SLIDES.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8"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pic>
        <p:nvPicPr>
          <p:cNvPr id="2639" name="WK-SH SLIDES3.png" descr="WK-SH SLIDES3.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3"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pic>
        <p:nvPicPr>
          <p:cNvPr id="2644" name="WK-SH SLIDES4.png" descr="WK-SH SLIDES4.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2645" name="WK-SH SLIDES5.png" descr="WK-SH SLIDES5.png"/>
          <p:cNvPicPr>
            <a:picLocks noChangeAspect="1"/>
          </p:cNvPicPr>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45"/>
                                        </p:tgtEl>
                                        <p:attrNameLst>
                                          <p:attrName>style.visibility</p:attrName>
                                        </p:attrNameLst>
                                      </p:cBhvr>
                                      <p:to>
                                        <p:strVal val="visible"/>
                                      </p:to>
                                    </p:set>
                                    <p:animEffect filter="fade" transition="in">
                                      <p:cBhvr>
                                        <p:cTn id="7" dur="1000"/>
                                        <p:tgtEl>
                                          <p:spTgt spid="26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5"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84757"/>
        </a:solidFill>
      </p:bgPr>
    </p:bg>
    <p:spTree>
      <p:nvGrpSpPr>
        <p:cNvPr id="1" name=""/>
        <p:cNvGrpSpPr/>
        <p:nvPr/>
      </p:nvGrpSpPr>
      <p:grpSpPr>
        <a:xfrm>
          <a:off x="0" y="0"/>
          <a:ext cx="0" cy="0"/>
          <a:chOff x="0" y="0"/>
          <a:chExt cx="0" cy="0"/>
        </a:xfrm>
      </p:grpSpPr>
      <p:pic>
        <p:nvPicPr>
          <p:cNvPr id="2649" name="YCAT_Background_mid.jpg" descr="YCAT_Background_mid.jpg"/>
          <p:cNvPicPr>
            <a:picLocks noChangeAspect="1"/>
          </p:cNvPicPr>
          <p:nvPr/>
        </p:nvPicPr>
        <p:blipFill>
          <a:blip r:embed="rId3">
            <a:extLst/>
          </a:blip>
          <a:stretch>
            <a:fillRect/>
          </a:stretch>
        </p:blipFill>
        <p:spPr>
          <a:xfrm>
            <a:off x="-400293" y="460374"/>
            <a:ext cx="25303357" cy="16900734"/>
          </a:xfrm>
          <a:prstGeom prst="rect">
            <a:avLst/>
          </a:prstGeom>
          <a:ln w="12700">
            <a:miter lim="400000"/>
          </a:ln>
        </p:spPr>
      </p:pic>
      <p:pic>
        <p:nvPicPr>
          <p:cNvPr id="2650" name="WK-SH SLIDES6.png" descr="WK-SH SLIDES6.png"/>
          <p:cNvPicPr>
            <a:picLocks noChangeAspect="1"/>
          </p:cNvPicPr>
          <p:nvPr/>
        </p:nvPicPr>
        <p:blipFill>
          <a:blip r:embed="rId4">
            <a:extLst/>
          </a:blip>
          <a:stretch>
            <a:fillRect/>
          </a:stretch>
        </p:blipFill>
        <p:spPr>
          <a:xfrm>
            <a:off x="-1" y="0"/>
            <a:ext cx="24384003" cy="13716001"/>
          </a:xfrm>
          <a:prstGeom prst="rect">
            <a:avLst/>
          </a:prstGeom>
          <a:ln w="12700">
            <a:miter lim="400000"/>
          </a:ln>
        </p:spPr>
      </p:pic>
      <p:pic>
        <p:nvPicPr>
          <p:cNvPr id="2651" name="YCAT4_Background.jpg" descr="YCAT4_Background.jpg"/>
          <p:cNvPicPr>
            <a:picLocks noChangeAspect="1"/>
          </p:cNvPicPr>
          <p:nvPr/>
        </p:nvPicPr>
        <p:blipFill>
          <a:blip r:embed="rId5">
            <a:extLst/>
          </a:blip>
          <a:stretch>
            <a:fillRect/>
          </a:stretch>
        </p:blipFill>
        <p:spPr>
          <a:xfrm>
            <a:off x="-38284" y="-1310907"/>
            <a:ext cx="24460566" cy="16337815"/>
          </a:xfrm>
          <a:prstGeom prst="rect">
            <a:avLst/>
          </a:prstGeom>
          <a:ln w="12700">
            <a:miter lim="400000"/>
          </a:ln>
        </p:spPr>
      </p:pic>
      <p:pic>
        <p:nvPicPr>
          <p:cNvPr id="2652" name="WK-SH SLIDES6.png" descr="WK-SH SLIDES6.png"/>
          <p:cNvPicPr>
            <a:picLocks noChangeAspect="1"/>
          </p:cNvPicPr>
          <p:nvPr/>
        </p:nvPicPr>
        <p:blipFill>
          <a:blip r:embed="rId6">
            <a:extLst/>
          </a:blip>
          <a:stretch>
            <a:fillRect/>
          </a:stretch>
        </p:blipFill>
        <p:spPr>
          <a:xfrm>
            <a:off x="-1" y="0"/>
            <a:ext cx="24384001" cy="13716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6"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pic>
        <p:nvPicPr>
          <p:cNvPr id="2657" name="WK-SH SLIDES7.png" descr="WK-SH SLIDES7.png"/>
          <p:cNvPicPr>
            <a:picLocks noChangeAspect="1"/>
          </p:cNvPicPr>
          <p:nvPr/>
        </p:nvPicPr>
        <p:blipFill>
          <a:blip r:embed="rId4">
            <a:extLst/>
          </a:blip>
          <a:stretch>
            <a:fillRect/>
          </a:stretch>
        </p:blipFill>
        <p:spPr>
          <a:xfrm>
            <a:off x="562706" y="0"/>
            <a:ext cx="24384003" cy="13716000"/>
          </a:xfrm>
          <a:prstGeom prst="rect">
            <a:avLst/>
          </a:prstGeom>
          <a:ln w="12700">
            <a:miter lim="400000"/>
          </a:ln>
        </p:spPr>
      </p:pic>
      <p:pic>
        <p:nvPicPr>
          <p:cNvPr id="2658" name="WK-SH SLIDES8.png" descr="WK-SH SLIDES8.png"/>
          <p:cNvPicPr>
            <a:picLocks noChangeAspect="1"/>
          </p:cNvPicPr>
          <p:nvPr/>
        </p:nvPicPr>
        <p:blipFill>
          <a:blip r:embed="rId5">
            <a:extLst/>
          </a:blip>
          <a:stretch>
            <a:fillRect/>
          </a:stretch>
        </p:blipFill>
        <p:spPr>
          <a:xfrm>
            <a:off x="-773724" y="0"/>
            <a:ext cx="24384002" cy="13716002"/>
          </a:xfrm>
          <a:prstGeom prst="rect">
            <a:avLst/>
          </a:prstGeom>
          <a:ln w="12700">
            <a:miter lim="400000"/>
          </a:ln>
        </p:spPr>
      </p:pic>
      <p:pic>
        <p:nvPicPr>
          <p:cNvPr id="2659" name="WK-SH SLIDES9.png" descr="WK-SH SLIDES9.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57"/>
                                        </p:tgtEl>
                                        <p:attrNameLst>
                                          <p:attrName>style.visibility</p:attrName>
                                        </p:attrNameLst>
                                      </p:cBhvr>
                                      <p:to>
                                        <p:strVal val="visible"/>
                                      </p:to>
                                    </p:set>
                                    <p:animEffect filter="fade" transition="in">
                                      <p:cBhvr>
                                        <p:cTn id="7" dur="500"/>
                                        <p:tgtEl>
                                          <p:spTgt spid="265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658"/>
                                        </p:tgtEl>
                                        <p:attrNameLst>
                                          <p:attrName>style.visibility</p:attrName>
                                        </p:attrNameLst>
                                      </p:cBhvr>
                                      <p:to>
                                        <p:strVal val="visible"/>
                                      </p:to>
                                    </p:set>
                                    <p:animEffect filter="fade" transition="in">
                                      <p:cBhvr>
                                        <p:cTn id="12" dur="500"/>
                                        <p:tgtEl>
                                          <p:spTgt spid="265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659"/>
                                        </p:tgtEl>
                                        <p:attrNameLst>
                                          <p:attrName>style.visibility</p:attrName>
                                        </p:attrNameLst>
                                      </p:cBhvr>
                                      <p:to>
                                        <p:strVal val="visible"/>
                                      </p:to>
                                    </p:set>
                                    <p:animEffect filter="fade" transition="in">
                                      <p:cBhvr>
                                        <p:cTn id="17" dur="500"/>
                                        <p:tgtEl>
                                          <p:spTgt spid="26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57" grpId="1"/>
      <p:bldP build="whole" bldLvl="1" animBg="1" rev="0" advAuto="0" spid="2659" grpId="3"/>
      <p:bldP build="whole" bldLvl="1" animBg="1" rev="0" advAuto="0" spid="2658"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3"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pic>
        <p:nvPicPr>
          <p:cNvPr id="2664" name="WK-SH SLIDES10.png" descr="WK-SH SLIDES10.png"/>
          <p:cNvPicPr>
            <a:picLocks noChangeAspect="1"/>
          </p:cNvPicPr>
          <p:nvPr/>
        </p:nvPicPr>
        <p:blipFill>
          <a:blip r:embed="rId4">
            <a:extLst/>
          </a:blip>
          <a:stretch>
            <a:fillRect/>
          </a:stretch>
        </p:blipFill>
        <p:spPr>
          <a:xfrm>
            <a:off x="-241301" y="-527540"/>
            <a:ext cx="24384002" cy="13716003"/>
          </a:xfrm>
          <a:prstGeom prst="rect">
            <a:avLst/>
          </a:prstGeom>
          <a:ln w="12700">
            <a:miter lim="400000"/>
          </a:ln>
        </p:spPr>
      </p:pic>
      <p:pic>
        <p:nvPicPr>
          <p:cNvPr id="2665" name="WK-SH SLIDES11.png" descr="WK-SH SLIDES11.png"/>
          <p:cNvPicPr>
            <a:picLocks noChangeAspect="1"/>
          </p:cNvPicPr>
          <p:nvPr/>
        </p:nvPicPr>
        <p:blipFill>
          <a:blip r:embed="rId5">
            <a:extLst/>
          </a:blip>
          <a:stretch>
            <a:fillRect/>
          </a:stretch>
        </p:blipFill>
        <p:spPr>
          <a:xfrm>
            <a:off x="-241300" y="0"/>
            <a:ext cx="24384000" cy="13716000"/>
          </a:xfrm>
          <a:prstGeom prst="rect">
            <a:avLst/>
          </a:prstGeom>
          <a:ln w="12700">
            <a:miter lim="400000"/>
          </a:ln>
        </p:spPr>
      </p:pic>
      <p:pic>
        <p:nvPicPr>
          <p:cNvPr id="2666" name="WK-SH SLIDES12.png" descr="WK-SH SLIDES12.png"/>
          <p:cNvPicPr>
            <a:picLocks noChangeAspect="1"/>
          </p:cNvPicPr>
          <p:nvPr/>
        </p:nvPicPr>
        <p:blipFill>
          <a:blip r:embed="rId6">
            <a:extLst/>
          </a:blip>
          <a:stretch>
            <a:fillRect/>
          </a:stretch>
        </p:blipFill>
        <p:spPr>
          <a:xfrm>
            <a:off x="-660400" y="0"/>
            <a:ext cx="24384000" cy="13716000"/>
          </a:xfrm>
          <a:prstGeom prst="rect">
            <a:avLst/>
          </a:prstGeom>
          <a:ln w="12700">
            <a:miter lim="400000"/>
          </a:ln>
        </p:spPr>
      </p:pic>
      <p:pic>
        <p:nvPicPr>
          <p:cNvPr id="2667" name="WK-SH SLIDES13.png" descr="WK-SH SLIDES13.png"/>
          <p:cNvPicPr>
            <a:picLocks noChangeAspect="1"/>
          </p:cNvPicPr>
          <p:nvPr/>
        </p:nvPicPr>
        <p:blipFill>
          <a:blip r:embed="rId7">
            <a:extLst/>
          </a:blip>
          <a:stretch>
            <a:fillRect/>
          </a:stretch>
        </p:blipFill>
        <p:spPr>
          <a:xfrm>
            <a:off x="-66040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64"/>
                                        </p:tgtEl>
                                        <p:attrNameLst>
                                          <p:attrName>style.visibility</p:attrName>
                                        </p:attrNameLst>
                                      </p:cBhvr>
                                      <p:to>
                                        <p:strVal val="visible"/>
                                      </p:to>
                                    </p:set>
                                    <p:animEffect filter="fade" transition="in">
                                      <p:cBhvr>
                                        <p:cTn id="7" dur="500"/>
                                        <p:tgtEl>
                                          <p:spTgt spid="266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665"/>
                                        </p:tgtEl>
                                        <p:attrNameLst>
                                          <p:attrName>style.visibility</p:attrName>
                                        </p:attrNameLst>
                                      </p:cBhvr>
                                      <p:to>
                                        <p:strVal val="visible"/>
                                      </p:to>
                                    </p:set>
                                    <p:animEffect filter="fade" transition="in">
                                      <p:cBhvr>
                                        <p:cTn id="12" dur="500"/>
                                        <p:tgtEl>
                                          <p:spTgt spid="266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666"/>
                                        </p:tgtEl>
                                        <p:attrNameLst>
                                          <p:attrName>style.visibility</p:attrName>
                                        </p:attrNameLst>
                                      </p:cBhvr>
                                      <p:to>
                                        <p:strVal val="visible"/>
                                      </p:to>
                                    </p:set>
                                    <p:animEffect filter="fade" transition="in">
                                      <p:cBhvr>
                                        <p:cTn id="17" dur="500"/>
                                        <p:tgtEl>
                                          <p:spTgt spid="266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2667"/>
                                        </p:tgtEl>
                                        <p:attrNameLst>
                                          <p:attrName>style.visibility</p:attrName>
                                        </p:attrNameLst>
                                      </p:cBhvr>
                                      <p:to>
                                        <p:strVal val="visible"/>
                                      </p:to>
                                    </p:set>
                                    <p:animEffect filter="fade" transition="in">
                                      <p:cBhvr>
                                        <p:cTn id="22" dur="500"/>
                                        <p:tgtEl>
                                          <p:spTgt spid="26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65" grpId="2"/>
      <p:bldP build="whole" bldLvl="1" animBg="1" rev="0" advAuto="0" spid="2664" grpId="1"/>
      <p:bldP build="whole" bldLvl="1" animBg="1" rev="0" advAuto="0" spid="2666" grpId="3"/>
      <p:bldP build="whole" bldLvl="1" animBg="1" rev="0" advAuto="0" spid="2667" grpId="4"/>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671"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pic>
        <p:nvPicPr>
          <p:cNvPr id="2672" name="WK-SH SLIDES14.png" descr="WK-SH SLIDES14.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6"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sp>
        <p:nvSpPr>
          <p:cNvPr id="2677" name="Rectangle"/>
          <p:cNvSpPr/>
          <p:nvPr/>
        </p:nvSpPr>
        <p:spPr>
          <a:xfrm>
            <a:off x="9465547" y="3438908"/>
            <a:ext cx="5631440" cy="3610430"/>
          </a:xfrm>
          <a:prstGeom prst="rect">
            <a:avLst/>
          </a:prstGeom>
          <a:solidFill>
            <a:srgbClr val="FFFFFF"/>
          </a:solidFill>
          <a:ln w="38100">
            <a:solidFill>
              <a:schemeClr val="accent1"/>
            </a:solidFill>
          </a:ln>
          <a:effectLst>
            <a:outerShdw sx="100000" sy="100000" kx="0" ky="0" algn="b" rotWithShape="0" blurRad="76200" dist="38100" dir="5400000">
              <a:srgbClr val="000000">
                <a:alpha val="35000"/>
              </a:srgbClr>
            </a:outerShdw>
          </a:effectLst>
        </p:spPr>
        <p:txBody>
          <a:bodyPr lIns="108373" tIns="108373" rIns="108373" bIns="108373" anchor="ctr"/>
          <a:lstStyle/>
          <a:p>
            <a:pPr>
              <a:defRPr b="1"/>
            </a:pPr>
          </a:p>
        </p:txBody>
      </p:sp>
      <p:pic>
        <p:nvPicPr>
          <p:cNvPr id="2678" name="YCAT logo.png" descr="YCAT logo.png"/>
          <p:cNvPicPr>
            <a:picLocks noChangeAspect="1"/>
          </p:cNvPicPr>
          <p:nvPr/>
        </p:nvPicPr>
        <p:blipFill>
          <a:blip r:embed="rId4">
            <a:extLst/>
          </a:blip>
          <a:stretch>
            <a:fillRect/>
          </a:stretch>
        </p:blipFill>
        <p:spPr>
          <a:xfrm>
            <a:off x="4267707" y="1012271"/>
            <a:ext cx="15848587" cy="8914829"/>
          </a:xfrm>
          <a:prstGeom prst="rect">
            <a:avLst/>
          </a:prstGeom>
          <a:ln w="12700">
            <a:miter lim="400000"/>
          </a:ln>
        </p:spPr>
      </p:pic>
      <p:pic>
        <p:nvPicPr>
          <p:cNvPr id="2679" name="Slide17 HR Professionals.png" descr="Slide17 HR Professionals.png"/>
          <p:cNvPicPr>
            <a:picLocks noChangeAspect="1"/>
          </p:cNvPicPr>
          <p:nvPr/>
        </p:nvPicPr>
        <p:blipFill>
          <a:blip r:embed="rId5">
            <a:extLst/>
          </a:blip>
          <a:stretch>
            <a:fillRect/>
          </a:stretch>
        </p:blipFill>
        <p:spPr>
          <a:xfrm>
            <a:off x="0" y="414974"/>
            <a:ext cx="24384001" cy="137160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3"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pic>
        <p:nvPicPr>
          <p:cNvPr id="2684" name="WK-SH SLIDES-v1-19.png" descr="WK-SH SLIDES-v1-19.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2685" name="WK-SH SLIDES-v1-192.png" descr="WK-SH SLIDES-v1-192.png"/>
          <p:cNvPicPr>
            <a:picLocks noChangeAspect="1"/>
          </p:cNvPicPr>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84"/>
                                        </p:tgtEl>
                                        <p:attrNameLst>
                                          <p:attrName>style.visibility</p:attrName>
                                        </p:attrNameLst>
                                      </p:cBhvr>
                                      <p:to>
                                        <p:strVal val="visible"/>
                                      </p:to>
                                    </p:set>
                                    <p:animEffect filter="fade" transition="in">
                                      <p:cBhvr>
                                        <p:cTn id="7" dur="500"/>
                                        <p:tgtEl>
                                          <p:spTgt spid="268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685"/>
                                        </p:tgtEl>
                                        <p:attrNameLst>
                                          <p:attrName>style.visibility</p:attrName>
                                        </p:attrNameLst>
                                      </p:cBhvr>
                                      <p:to>
                                        <p:strVal val="visible"/>
                                      </p:to>
                                    </p:set>
                                    <p:animEffect filter="fade" transition="in">
                                      <p:cBhvr>
                                        <p:cTn id="12" dur="500"/>
                                        <p:tgtEl>
                                          <p:spTgt spid="26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84" grpId="1"/>
      <p:bldP build="whole" bldLvl="1" animBg="1" rev="0" advAuto="0" spid="2685"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9" name="Google Shape;2414;p360"/>
          <p:cNvSpPr txBox="1"/>
          <p:nvPr>
            <p:ph type="sldNum" sz="quarter" idx="4294967295"/>
          </p:nvPr>
        </p:nvSpPr>
        <p:spPr>
          <a:xfrm>
            <a:off x="21943828" y="12041647"/>
            <a:ext cx="351731" cy="345629"/>
          </a:xfrm>
          <a:prstGeom prst="rect">
            <a:avLst/>
          </a:prstGeom>
          <a:extLst>
            <a:ext uri="{C572A759-6A51-4108-AA02-DFA0A04FC94B}">
              <ma14:wrappingTextBoxFlag xmlns:ma14="http://schemas.microsoft.com/office/mac/drawingml/2011/main" val="1"/>
            </a:ext>
          </a:extLst>
        </p:spPr>
        <p:txBody>
          <a:bodyPr lIns="0" tIns="0" rIns="0" bIns="0"/>
          <a:lstStyle>
            <a:lvl1pPr>
              <a:defRPr>
                <a:solidFill>
                  <a:srgbClr val="FFFFFF"/>
                </a:solidFill>
              </a:defRPr>
            </a:lvl1pPr>
          </a:lstStyle>
          <a:p>
            <a:pPr/>
            <a:fld id="{86CB4B4D-7CA3-9044-876B-883B54F8677D}" type="slidenum"/>
          </a:p>
        </p:txBody>
      </p:sp>
      <p:pic>
        <p:nvPicPr>
          <p:cNvPr id="2690" name="YCAT4_Background.jpg" descr="YCAT4_Background.jpg"/>
          <p:cNvPicPr>
            <a:picLocks noChangeAspect="1"/>
          </p:cNvPicPr>
          <p:nvPr/>
        </p:nvPicPr>
        <p:blipFill>
          <a:blip r:embed="rId3">
            <a:extLst/>
          </a:blip>
          <a:stretch>
            <a:fillRect/>
          </a:stretch>
        </p:blipFill>
        <p:spPr>
          <a:xfrm>
            <a:off x="-136287" y="-1363666"/>
            <a:ext cx="24656571" cy="16468733"/>
          </a:xfrm>
          <a:prstGeom prst="rect">
            <a:avLst/>
          </a:prstGeom>
          <a:ln w="12700">
            <a:miter lim="400000"/>
          </a:ln>
        </p:spPr>
      </p:pic>
      <p:pic>
        <p:nvPicPr>
          <p:cNvPr id="2691" name="WK-SH SLIDES30.png" descr="WK-SH SLIDES30.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fade/>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1"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sp>
        <p:nvSpPr>
          <p:cNvPr id="2592" name="Rectangle"/>
          <p:cNvSpPr/>
          <p:nvPr/>
        </p:nvSpPr>
        <p:spPr>
          <a:xfrm>
            <a:off x="8156440" y="4005521"/>
            <a:ext cx="8071120" cy="5050374"/>
          </a:xfrm>
          <a:prstGeom prst="rect">
            <a:avLst/>
          </a:prstGeom>
          <a:solidFill>
            <a:srgbClr val="FFFFFF"/>
          </a:solidFill>
          <a:ln w="12700">
            <a:miter lim="400000"/>
          </a:ln>
        </p:spPr>
        <p:txBody>
          <a:bodyPr lIns="0" tIns="0" rIns="0" bIns="0" anchor="ctr"/>
          <a:lstStyle/>
          <a:p>
            <a:pPr indent="457200" defTabSz="825500">
              <a:defRPr sz="3200">
                <a:latin typeface="Helvetica Neue Medium"/>
                <a:ea typeface="Helvetica Neue Medium"/>
                <a:cs typeface="Helvetica Neue Medium"/>
                <a:sym typeface="Helvetica Neue Medium"/>
              </a:defRPr>
            </a:pPr>
          </a:p>
        </p:txBody>
      </p:sp>
      <p:pic>
        <p:nvPicPr>
          <p:cNvPr id="2593" name="YCAT logo.png" descr="YCAT logo.png"/>
          <p:cNvPicPr>
            <a:picLocks noChangeAspect="1"/>
          </p:cNvPicPr>
          <p:nvPr/>
        </p:nvPicPr>
        <p:blipFill>
          <a:blip r:embed="rId4">
            <a:extLst/>
          </a:blip>
          <a:stretch>
            <a:fillRect/>
          </a:stretch>
        </p:blipFill>
        <p:spPr>
          <a:xfrm>
            <a:off x="1354664" y="761998"/>
            <a:ext cx="21674671" cy="12192004"/>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5" name="Slide Title"/>
          <p:cNvSpPr txBox="1"/>
          <p:nvPr>
            <p:ph type="title"/>
          </p:nvPr>
        </p:nvSpPr>
        <p:spPr>
          <a:prstGeom prst="rect">
            <a:avLst/>
          </a:prstGeom>
        </p:spPr>
        <p:txBody>
          <a:bodyPr/>
          <a:lstStyle/>
          <a:p>
            <a:pPr defTabSz="2267655">
              <a:defRPr spc="-156" sz="7812"/>
            </a:pPr>
          </a:p>
        </p:txBody>
      </p:sp>
      <p:sp>
        <p:nvSpPr>
          <p:cNvPr id="2696" name="Slide Subtitle"/>
          <p:cNvSpPr txBox="1"/>
          <p:nvPr>
            <p:ph type="body" idx="21"/>
          </p:nvPr>
        </p:nvSpPr>
        <p:spPr>
          <a:prstGeom prst="rect">
            <a:avLst/>
          </a:prstGeom>
        </p:spPr>
        <p:txBody>
          <a:bodyPr/>
          <a:lstStyle/>
          <a:p>
            <a:pPr/>
          </a:p>
        </p:txBody>
      </p:sp>
      <p:sp>
        <p:nvSpPr>
          <p:cNvPr id="2697" name="Slide bullet text"/>
          <p:cNvSpPr txBox="1"/>
          <p:nvPr>
            <p:ph type="body" idx="1"/>
          </p:nvPr>
        </p:nvSpPr>
        <p:spPr>
          <a:prstGeom prst="rect">
            <a:avLst/>
          </a:prstGeom>
        </p:spPr>
        <p:txBody>
          <a:bodyPr/>
          <a:lstStyle/>
          <a:p>
            <a:pPr/>
          </a:p>
        </p:txBody>
      </p:sp>
      <p:pic>
        <p:nvPicPr>
          <p:cNvPr id="2698" name="YCAT2_CENTENARIANS_Alf_Jarvis_and_Irene_O_Shea-08318.jpg" descr="YCAT2_CENTENARIANS_Alf_Jarvis_and_Irene_O_Shea-08318.jpg"/>
          <p:cNvPicPr>
            <a:picLocks noChangeAspect="1"/>
          </p:cNvPicPr>
          <p:nvPr/>
        </p:nvPicPr>
        <p:blipFill>
          <a:blip r:embed="rId3">
            <a:extLst/>
          </a:blip>
          <a:srcRect l="9124" t="4081" r="9124" b="25938"/>
          <a:stretch>
            <a:fillRect/>
          </a:stretch>
        </p:blipFill>
        <p:spPr>
          <a:xfrm>
            <a:off x="-869036" y="-562352"/>
            <a:ext cx="25651465" cy="146746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2" name="Google Shape;2414;p360"/>
          <p:cNvSpPr txBox="1"/>
          <p:nvPr>
            <p:ph type="sldNum" sz="quarter" idx="4294967295"/>
          </p:nvPr>
        </p:nvSpPr>
        <p:spPr>
          <a:xfrm>
            <a:off x="21943828" y="12041647"/>
            <a:ext cx="351731" cy="345629"/>
          </a:xfrm>
          <a:prstGeom prst="rect">
            <a:avLst/>
          </a:prstGeom>
          <a:extLst>
            <a:ext uri="{C572A759-6A51-4108-AA02-DFA0A04FC94B}">
              <ma14:wrappingTextBoxFlag xmlns:ma14="http://schemas.microsoft.com/office/mac/drawingml/2011/main" val="1"/>
            </a:ext>
          </a:extLst>
        </p:spPr>
        <p:txBody>
          <a:bodyPr lIns="0" tIns="0" rIns="0" bIns="0"/>
          <a:lstStyle>
            <a:lvl1pPr>
              <a:defRPr>
                <a:solidFill>
                  <a:srgbClr val="FFFFFF"/>
                </a:solidFill>
              </a:defRPr>
            </a:lvl1pPr>
          </a:lstStyle>
          <a:p>
            <a:pPr/>
            <a:fld id="{86CB4B4D-7CA3-9044-876B-883B54F8677D}" type="slidenum"/>
          </a:p>
        </p:txBody>
      </p:sp>
      <p:pic>
        <p:nvPicPr>
          <p:cNvPr id="2703" name="YCAT4_Background.jpg" descr="YCAT4_Background.jpg"/>
          <p:cNvPicPr>
            <a:picLocks noChangeAspect="1"/>
          </p:cNvPicPr>
          <p:nvPr/>
        </p:nvPicPr>
        <p:blipFill>
          <a:blip r:embed="rId3">
            <a:extLst/>
          </a:blip>
          <a:stretch>
            <a:fillRect/>
          </a:stretch>
        </p:blipFill>
        <p:spPr>
          <a:xfrm>
            <a:off x="-136287" y="-1363666"/>
            <a:ext cx="24656571" cy="16468733"/>
          </a:xfrm>
          <a:prstGeom prst="rect">
            <a:avLst/>
          </a:prstGeom>
          <a:ln w="12700">
            <a:miter lim="400000"/>
          </a:ln>
        </p:spPr>
      </p:pic>
      <p:pic>
        <p:nvPicPr>
          <p:cNvPr id="2704" name="WK-SH SLIDES210.png" descr="WK-SH SLIDES210.png"/>
          <p:cNvPicPr>
            <a:picLocks noChangeAspect="1"/>
          </p:cNvPicPr>
          <p:nvPr/>
        </p:nvPicPr>
        <p:blipFill>
          <a:blip r:embed="rId4">
            <a:extLst/>
          </a:blip>
          <a:stretch>
            <a:fillRect/>
          </a:stretch>
        </p:blipFill>
        <p:spPr>
          <a:xfrm>
            <a:off x="0" y="25400"/>
            <a:ext cx="24384000" cy="13716000"/>
          </a:xfrm>
          <a:prstGeom prst="rect">
            <a:avLst/>
          </a:prstGeom>
          <a:ln w="12700">
            <a:miter lim="400000"/>
          </a:ln>
        </p:spPr>
      </p:pic>
      <p:pic>
        <p:nvPicPr>
          <p:cNvPr id="2705" name="WK-SH SLIDES212.png" descr="WK-SH SLIDES212.png"/>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2706" name="21-Challenging or Confronting.png" descr="21-Challenging or Confronting.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pic>
        <p:nvPicPr>
          <p:cNvPr id="2707" name="33-Encourage growth.png" descr="33-Encourage growth.png"/>
          <p:cNvPicPr>
            <a:picLocks noChangeAspect="1"/>
          </p:cNvPicPr>
          <p:nvPr/>
        </p:nvPicPr>
        <p:blipFill>
          <a:blip r:embed="rId7">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06"/>
                                        </p:tgtEl>
                                        <p:attrNameLst>
                                          <p:attrName>style.visibility</p:attrName>
                                        </p:attrNameLst>
                                      </p:cBhvr>
                                      <p:to>
                                        <p:strVal val="visible"/>
                                      </p:to>
                                    </p:set>
                                    <p:animEffect filter="fade" transition="in">
                                      <p:cBhvr>
                                        <p:cTn id="7" dur="1000"/>
                                        <p:tgtEl>
                                          <p:spTgt spid="270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705"/>
                                        </p:tgtEl>
                                        <p:attrNameLst>
                                          <p:attrName>style.visibility</p:attrName>
                                        </p:attrNameLst>
                                      </p:cBhvr>
                                      <p:to>
                                        <p:strVal val="visible"/>
                                      </p:to>
                                    </p:set>
                                    <p:animEffect filter="fade" transition="in">
                                      <p:cBhvr>
                                        <p:cTn id="12" dur="500"/>
                                        <p:tgtEl>
                                          <p:spTgt spid="270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707"/>
                                        </p:tgtEl>
                                        <p:attrNameLst>
                                          <p:attrName>style.visibility</p:attrName>
                                        </p:attrNameLst>
                                      </p:cBhvr>
                                      <p:to>
                                        <p:strVal val="visible"/>
                                      </p:to>
                                    </p:set>
                                    <p:animEffect filter="fade" transition="in">
                                      <p:cBhvr>
                                        <p:cTn id="17" dur="1000"/>
                                        <p:tgtEl>
                                          <p:spTgt spid="27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5" grpId="2"/>
      <p:bldP build="whole" bldLvl="1" animBg="1" rev="0" advAuto="0" spid="2706" grpId="1"/>
      <p:bldP build="whole" bldLvl="1" animBg="1" rev="0" advAuto="0" spid="2707" grpId="3"/>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1" name="Google Shape;2414;p360"/>
          <p:cNvSpPr txBox="1"/>
          <p:nvPr>
            <p:ph type="sldNum" sz="quarter" idx="4294967295"/>
          </p:nvPr>
        </p:nvSpPr>
        <p:spPr>
          <a:xfrm>
            <a:off x="21943828" y="12041647"/>
            <a:ext cx="351731" cy="345629"/>
          </a:xfrm>
          <a:prstGeom prst="rect">
            <a:avLst/>
          </a:prstGeom>
          <a:extLst>
            <a:ext uri="{C572A759-6A51-4108-AA02-DFA0A04FC94B}">
              <ma14:wrappingTextBoxFlag xmlns:ma14="http://schemas.microsoft.com/office/mac/drawingml/2011/main" val="1"/>
            </a:ext>
          </a:extLst>
        </p:spPr>
        <p:txBody>
          <a:bodyPr lIns="0" tIns="0" rIns="0" bIns="0"/>
          <a:lstStyle>
            <a:lvl1pPr>
              <a:defRPr>
                <a:solidFill>
                  <a:srgbClr val="FFFFFF"/>
                </a:solidFill>
              </a:defRPr>
            </a:lvl1pPr>
          </a:lstStyle>
          <a:p>
            <a:pPr/>
            <a:fld id="{86CB4B4D-7CA3-9044-876B-883B54F8677D}" type="slidenum"/>
          </a:p>
        </p:txBody>
      </p:sp>
      <p:pic>
        <p:nvPicPr>
          <p:cNvPr id="2712" name="YCAT4_Background.jpg" descr="YCAT4_Background.jpg"/>
          <p:cNvPicPr>
            <a:picLocks noChangeAspect="1"/>
          </p:cNvPicPr>
          <p:nvPr/>
        </p:nvPicPr>
        <p:blipFill>
          <a:blip r:embed="rId2">
            <a:extLst/>
          </a:blip>
          <a:stretch>
            <a:fillRect/>
          </a:stretch>
        </p:blipFill>
        <p:spPr>
          <a:xfrm>
            <a:off x="-136287" y="-1363666"/>
            <a:ext cx="24656571" cy="16468733"/>
          </a:xfrm>
          <a:prstGeom prst="rect">
            <a:avLst/>
          </a:prstGeom>
          <a:ln w="12700">
            <a:miter lim="400000"/>
          </a:ln>
        </p:spPr>
      </p:pic>
      <p:pic>
        <p:nvPicPr>
          <p:cNvPr id="2713" name="Slide22-A.png" descr="Slide22-A.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714" name="Slide22-B.png" descr="Slide22-B.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2715" name="Slide22-C.png" descr="Slide22-C.png"/>
          <p:cNvPicPr>
            <a:picLocks noChangeAspect="1"/>
          </p:cNvPicPr>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13"/>
                                        </p:tgtEl>
                                        <p:attrNameLst>
                                          <p:attrName>style.visibility</p:attrName>
                                        </p:attrNameLst>
                                      </p:cBhvr>
                                      <p:to>
                                        <p:strVal val="visible"/>
                                      </p:to>
                                    </p:set>
                                    <p:animEffect filter="fade" transition="in">
                                      <p:cBhvr>
                                        <p:cTn id="7" dur="1000"/>
                                        <p:tgtEl>
                                          <p:spTgt spid="271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714"/>
                                        </p:tgtEl>
                                        <p:attrNameLst>
                                          <p:attrName>style.visibility</p:attrName>
                                        </p:attrNameLst>
                                      </p:cBhvr>
                                      <p:to>
                                        <p:strVal val="visible"/>
                                      </p:to>
                                    </p:set>
                                    <p:animEffect filter="fade" transition="in">
                                      <p:cBhvr>
                                        <p:cTn id="12" dur="1000"/>
                                        <p:tgtEl>
                                          <p:spTgt spid="271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715"/>
                                        </p:tgtEl>
                                        <p:attrNameLst>
                                          <p:attrName>style.visibility</p:attrName>
                                        </p:attrNameLst>
                                      </p:cBhvr>
                                      <p:to>
                                        <p:strVal val="visible"/>
                                      </p:to>
                                    </p:set>
                                    <p:animEffect filter="fade" transition="in">
                                      <p:cBhvr>
                                        <p:cTn id="17" dur="1000"/>
                                        <p:tgtEl>
                                          <p:spTgt spid="27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5" grpId="3"/>
      <p:bldP build="whole" bldLvl="1" animBg="1" rev="0" advAuto="0" spid="2713" grpId="1"/>
      <p:bldP build="whole" bldLvl="1" animBg="1" rev="0" advAuto="0" spid="2714"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717" name="YCAT4_Background.jpg" descr="YCAT4_Background.jpg"/>
          <p:cNvPicPr>
            <a:picLocks noChangeAspect="1"/>
          </p:cNvPicPr>
          <p:nvPr/>
        </p:nvPicPr>
        <p:blipFill>
          <a:blip r:embed="rId3">
            <a:extLst/>
          </a:blip>
          <a:stretch>
            <a:fillRect/>
          </a:stretch>
        </p:blipFill>
        <p:spPr>
          <a:xfrm>
            <a:off x="-136287" y="-1363666"/>
            <a:ext cx="24656571" cy="16468733"/>
          </a:xfrm>
          <a:prstGeom prst="rect">
            <a:avLst/>
          </a:prstGeom>
          <a:ln w="12700">
            <a:miter lim="400000"/>
          </a:ln>
        </p:spPr>
      </p:pic>
      <p:pic>
        <p:nvPicPr>
          <p:cNvPr id="2718" name="11_Slides3.png" descr="11_Slides3.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2" name="YCAT4_Background.jpg" descr="YCAT4_Background.jpg"/>
          <p:cNvPicPr>
            <a:picLocks noChangeAspect="1"/>
          </p:cNvPicPr>
          <p:nvPr/>
        </p:nvPicPr>
        <p:blipFill>
          <a:blip r:embed="rId3">
            <a:extLst/>
          </a:blip>
          <a:stretch>
            <a:fillRect/>
          </a:stretch>
        </p:blipFill>
        <p:spPr>
          <a:xfrm>
            <a:off x="-136287" y="-1414466"/>
            <a:ext cx="24656571" cy="16468733"/>
          </a:xfrm>
          <a:prstGeom prst="rect">
            <a:avLst/>
          </a:prstGeom>
          <a:ln w="12700">
            <a:miter lim="400000"/>
          </a:ln>
        </p:spPr>
      </p:pic>
      <p:pic>
        <p:nvPicPr>
          <p:cNvPr id="2723" name="WK-SH SLIDES218.png" descr="WK-SH SLIDES218.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2724" name="WK-SH SLIDES219.png" descr="WK-SH SLIDES219.png"/>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2725" name="WK-SH SLIDES220.png" descr="WK-SH SLIDES220.png"/>
          <p:cNvPicPr>
            <a:picLocks noChangeAspect="1"/>
          </p:cNvPicPr>
          <p:nvPr/>
        </p:nvPicPr>
        <p:blipFill>
          <a:blip r:embed="rId6">
            <a:extLst/>
          </a:blip>
          <a:stretch>
            <a:fillRect/>
          </a:stretch>
        </p:blipFill>
        <p:spPr>
          <a:xfrm>
            <a:off x="0" y="1119301"/>
            <a:ext cx="24384000" cy="13716001"/>
          </a:xfrm>
          <a:prstGeom prst="rect">
            <a:avLst/>
          </a:prstGeom>
          <a:ln w="12700">
            <a:miter lim="400000"/>
          </a:ln>
        </p:spPr>
      </p:pic>
      <p:pic>
        <p:nvPicPr>
          <p:cNvPr id="2726" name="WK-SH SLIDES221.png" descr="WK-SH SLIDES221.png"/>
          <p:cNvPicPr>
            <a:picLocks noChangeAspect="1"/>
          </p:cNvPicPr>
          <p:nvPr/>
        </p:nvPicPr>
        <p:blipFill>
          <a:blip r:embed="rId7">
            <a:extLst/>
          </a:blip>
          <a:stretch>
            <a:fillRect/>
          </a:stretch>
        </p:blipFill>
        <p:spPr>
          <a:xfrm>
            <a:off x="0" y="2132003"/>
            <a:ext cx="24384000" cy="13716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24"/>
                                        </p:tgtEl>
                                        <p:attrNameLst>
                                          <p:attrName>style.visibility</p:attrName>
                                        </p:attrNameLst>
                                      </p:cBhvr>
                                      <p:to>
                                        <p:strVal val="visible"/>
                                      </p:to>
                                    </p:set>
                                    <p:animEffect filter="fade" transition="in">
                                      <p:cBhvr>
                                        <p:cTn id="7" dur="500"/>
                                        <p:tgtEl>
                                          <p:spTgt spid="272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725"/>
                                        </p:tgtEl>
                                        <p:attrNameLst>
                                          <p:attrName>style.visibility</p:attrName>
                                        </p:attrNameLst>
                                      </p:cBhvr>
                                      <p:to>
                                        <p:strVal val="visible"/>
                                      </p:to>
                                    </p:set>
                                    <p:animEffect filter="fade" transition="in">
                                      <p:cBhvr>
                                        <p:cTn id="12" dur="500"/>
                                        <p:tgtEl>
                                          <p:spTgt spid="272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726"/>
                                        </p:tgtEl>
                                        <p:attrNameLst>
                                          <p:attrName>style.visibility</p:attrName>
                                        </p:attrNameLst>
                                      </p:cBhvr>
                                      <p:to>
                                        <p:strVal val="visible"/>
                                      </p:to>
                                    </p:set>
                                    <p:animEffect filter="fade" transition="in">
                                      <p:cBhvr>
                                        <p:cTn id="17" dur="500"/>
                                        <p:tgtEl>
                                          <p:spTgt spid="27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24" grpId="1"/>
      <p:bldP build="whole" bldLvl="1" animBg="1" rev="0" advAuto="0" spid="2726" grpId="3"/>
      <p:bldP build="whole" bldLvl="1" animBg="1" rev="0" advAuto="0" spid="2725"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730"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pic>
        <p:nvPicPr>
          <p:cNvPr id="2731" name="Hot Seat replace.png" descr="Hot Seat replace.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735"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pic>
        <p:nvPicPr>
          <p:cNvPr id="2736" name="WK-SH SLIDES229.png" descr="WK-SH SLIDES229.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2737" name="WK-SH SLIDES230.png" descr="WK-SH SLIDES230.png"/>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2738" name="WK-SH SLIDES231.png" descr="WK-SH SLIDES231.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pic>
        <p:nvPicPr>
          <p:cNvPr id="2739" name="WK-SH SLIDES233.png" descr="WK-SH SLIDES233.png"/>
          <p:cNvPicPr>
            <a:picLocks noChangeAspect="1"/>
          </p:cNvPicPr>
          <p:nvPr/>
        </p:nvPicPr>
        <p:blipFill>
          <a:blip r:embed="rId7">
            <a:extLst/>
          </a:blip>
          <a:stretch>
            <a:fillRect/>
          </a:stretch>
        </p:blipFill>
        <p:spPr>
          <a:xfrm>
            <a:off x="0" y="0"/>
            <a:ext cx="24384000" cy="13716000"/>
          </a:xfrm>
          <a:prstGeom prst="rect">
            <a:avLst/>
          </a:prstGeom>
          <a:ln w="12700">
            <a:miter lim="400000"/>
          </a:ln>
        </p:spPr>
      </p:pic>
      <p:pic>
        <p:nvPicPr>
          <p:cNvPr id="2740" name="WK-SH SLIDES-2.png" descr="WK-SH SLIDES-2.png"/>
          <p:cNvPicPr>
            <a:picLocks noChangeAspect="1"/>
          </p:cNvPicPr>
          <p:nvPr/>
        </p:nvPicPr>
        <p:blipFill>
          <a:blip r:embed="rId8">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37"/>
                                        </p:tgtEl>
                                        <p:attrNameLst>
                                          <p:attrName>style.visibility</p:attrName>
                                        </p:attrNameLst>
                                      </p:cBhvr>
                                      <p:to>
                                        <p:strVal val="visible"/>
                                      </p:to>
                                    </p:set>
                                    <p:animEffect filter="fade" transition="in">
                                      <p:cBhvr>
                                        <p:cTn id="7" dur="500"/>
                                        <p:tgtEl>
                                          <p:spTgt spid="273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738"/>
                                        </p:tgtEl>
                                        <p:attrNameLst>
                                          <p:attrName>style.visibility</p:attrName>
                                        </p:attrNameLst>
                                      </p:cBhvr>
                                      <p:to>
                                        <p:strVal val="visible"/>
                                      </p:to>
                                    </p:set>
                                    <p:animEffect filter="fade" transition="in">
                                      <p:cBhvr>
                                        <p:cTn id="12" dur="500"/>
                                        <p:tgtEl>
                                          <p:spTgt spid="273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740"/>
                                        </p:tgtEl>
                                        <p:attrNameLst>
                                          <p:attrName>style.visibility</p:attrName>
                                        </p:attrNameLst>
                                      </p:cBhvr>
                                      <p:to>
                                        <p:strVal val="visible"/>
                                      </p:to>
                                    </p:set>
                                    <p:animEffect filter="fade" transition="in">
                                      <p:cBhvr>
                                        <p:cTn id="17" dur="1000"/>
                                        <p:tgtEl>
                                          <p:spTgt spid="274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2739"/>
                                        </p:tgtEl>
                                        <p:attrNameLst>
                                          <p:attrName>style.visibility</p:attrName>
                                        </p:attrNameLst>
                                      </p:cBhvr>
                                      <p:to>
                                        <p:strVal val="visible"/>
                                      </p:to>
                                    </p:set>
                                    <p:animEffect filter="fade" transition="in">
                                      <p:cBhvr>
                                        <p:cTn id="22" dur="500"/>
                                        <p:tgtEl>
                                          <p:spTgt spid="27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38" grpId="2"/>
      <p:bldP build="whole" bldLvl="1" animBg="1" rev="0" advAuto="0" spid="2740" grpId="3"/>
      <p:bldP build="whole" bldLvl="1" animBg="1" rev="0" advAuto="0" spid="2737" grpId="1"/>
      <p:bldP build="whole" bldLvl="1" animBg="1" rev="0" advAuto="0" spid="2739" grpId="4"/>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4"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pic>
        <p:nvPicPr>
          <p:cNvPr id="2745" name="WK-SH SLIDES235.png" descr="WK-SH SLIDES235.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2746" name="WK-SH SLIDES236.png" descr="WK-SH SLIDES236.png"/>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2747" name="WK-SH SLIDES237.png" descr="WK-SH SLIDES237.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pic>
        <p:nvPicPr>
          <p:cNvPr id="2748" name="WK-SH SLIDES238.png" descr="WK-SH SLIDES238.png"/>
          <p:cNvPicPr>
            <a:picLocks noChangeAspect="1"/>
          </p:cNvPicPr>
          <p:nvPr/>
        </p:nvPicPr>
        <p:blipFill>
          <a:blip r:embed="rId7">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46"/>
                                        </p:tgtEl>
                                        <p:attrNameLst>
                                          <p:attrName>style.visibility</p:attrName>
                                        </p:attrNameLst>
                                      </p:cBhvr>
                                      <p:to>
                                        <p:strVal val="visible"/>
                                      </p:to>
                                    </p:set>
                                    <p:animEffect filter="fade" transition="in">
                                      <p:cBhvr>
                                        <p:cTn id="7" dur="500"/>
                                        <p:tgtEl>
                                          <p:spTgt spid="274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747"/>
                                        </p:tgtEl>
                                        <p:attrNameLst>
                                          <p:attrName>style.visibility</p:attrName>
                                        </p:attrNameLst>
                                      </p:cBhvr>
                                      <p:to>
                                        <p:strVal val="visible"/>
                                      </p:to>
                                    </p:set>
                                    <p:animEffect filter="fade" transition="in">
                                      <p:cBhvr>
                                        <p:cTn id="12" dur="500"/>
                                        <p:tgtEl>
                                          <p:spTgt spid="274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748"/>
                                        </p:tgtEl>
                                        <p:attrNameLst>
                                          <p:attrName>style.visibility</p:attrName>
                                        </p:attrNameLst>
                                      </p:cBhvr>
                                      <p:to>
                                        <p:strVal val="visible"/>
                                      </p:to>
                                    </p:set>
                                    <p:animEffect filter="fade" transition="in">
                                      <p:cBhvr>
                                        <p:cTn id="17" dur="500"/>
                                        <p:tgtEl>
                                          <p:spTgt spid="27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8" grpId="3"/>
      <p:bldP build="whole" bldLvl="1" animBg="1" rev="0" advAuto="0" spid="2747" grpId="2"/>
      <p:bldP build="whole" bldLvl="1" animBg="1" rev="0" advAuto="0" spid="2746"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752" name="Double-click to edit"/>
          <p:cNvSpPr txBox="1"/>
          <p:nvPr>
            <p:ph type="title"/>
          </p:nvPr>
        </p:nvSpPr>
        <p:spPr>
          <a:prstGeom prst="rect">
            <a:avLst/>
          </a:prstGeom>
        </p:spPr>
        <p:txBody>
          <a:bodyPr/>
          <a:lstStyle/>
          <a:p>
            <a:pPr/>
          </a:p>
        </p:txBody>
      </p:sp>
      <p:sp>
        <p:nvSpPr>
          <p:cNvPr id="2753" name="Double-click to edit"/>
          <p:cNvSpPr txBox="1"/>
          <p:nvPr>
            <p:ph type="body" idx="1"/>
          </p:nvPr>
        </p:nvSpPr>
        <p:spPr>
          <a:prstGeom prst="rect">
            <a:avLst/>
          </a:prstGeom>
        </p:spPr>
        <p:txBody>
          <a:bodyPr/>
          <a:lstStyle/>
          <a:p>
            <a:pPr/>
          </a:p>
        </p:txBody>
      </p:sp>
      <p:pic>
        <p:nvPicPr>
          <p:cNvPr id="2754" name="Combet-Kernot-Wide-Shot.jpg" descr="Combet-Kernot-Wide-Shot.jpg"/>
          <p:cNvPicPr>
            <a:picLocks noChangeAspect="1"/>
          </p:cNvPicPr>
          <p:nvPr/>
        </p:nvPicPr>
        <p:blipFill>
          <a:blip r:embed="rId3">
            <a:extLst/>
          </a:blip>
          <a:stretch>
            <a:fillRect/>
          </a:stretch>
        </p:blipFill>
        <p:spPr>
          <a:xfrm>
            <a:off x="-1172381" y="-2842496"/>
            <a:ext cx="26102321" cy="18582609"/>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8" name="Double-click to edit"/>
          <p:cNvSpPr txBox="1"/>
          <p:nvPr>
            <p:ph type="title"/>
          </p:nvPr>
        </p:nvSpPr>
        <p:spPr>
          <a:prstGeom prst="rect">
            <a:avLst/>
          </a:prstGeom>
        </p:spPr>
        <p:txBody>
          <a:bodyPr/>
          <a:lstStyle/>
          <a:p>
            <a:pPr/>
          </a:p>
        </p:txBody>
      </p:sp>
      <p:sp>
        <p:nvSpPr>
          <p:cNvPr id="2759" name="Double-click to edit"/>
          <p:cNvSpPr txBox="1"/>
          <p:nvPr>
            <p:ph type="body" idx="1"/>
          </p:nvPr>
        </p:nvSpPr>
        <p:spPr>
          <a:prstGeom prst="rect">
            <a:avLst/>
          </a:prstGeom>
        </p:spPr>
        <p:txBody>
          <a:bodyPr/>
          <a:lstStyle/>
          <a:p>
            <a:pPr/>
          </a:p>
        </p:txBody>
      </p:sp>
      <p:pic>
        <p:nvPicPr>
          <p:cNvPr id="2760" name="IWAT_S1_20240108_DSC02655_NickyWinmar_GilbertMcAdam.jpg" descr="IWAT_S1_20240108_DSC02655_NickyWinmar_GilbertMcAdam.jpg"/>
          <p:cNvPicPr>
            <a:picLocks noChangeAspect="1"/>
          </p:cNvPicPr>
          <p:nvPr/>
        </p:nvPicPr>
        <p:blipFill>
          <a:blip r:embed="rId2">
            <a:extLst/>
          </a:blip>
          <a:stretch>
            <a:fillRect/>
          </a:stretch>
        </p:blipFill>
        <p:spPr>
          <a:xfrm>
            <a:off x="-15787" y="-1300670"/>
            <a:ext cx="24415574" cy="1631734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8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7" name="Slide Title"/>
          <p:cNvSpPr txBox="1"/>
          <p:nvPr>
            <p:ph type="title"/>
          </p:nvPr>
        </p:nvSpPr>
        <p:spPr>
          <a:prstGeom prst="rect">
            <a:avLst/>
          </a:prstGeom>
        </p:spPr>
        <p:txBody>
          <a:bodyPr/>
          <a:lstStyle/>
          <a:p>
            <a:pPr defTabSz="2267655">
              <a:defRPr spc="-156" sz="7812"/>
            </a:pPr>
          </a:p>
        </p:txBody>
      </p:sp>
      <p:sp>
        <p:nvSpPr>
          <p:cNvPr id="2598" name="Slide Subtitle"/>
          <p:cNvSpPr txBox="1"/>
          <p:nvPr>
            <p:ph type="body" idx="21"/>
          </p:nvPr>
        </p:nvSpPr>
        <p:spPr>
          <a:prstGeom prst="rect">
            <a:avLst/>
          </a:prstGeom>
        </p:spPr>
        <p:txBody>
          <a:bodyPr/>
          <a:lstStyle/>
          <a:p>
            <a:pPr/>
          </a:p>
        </p:txBody>
      </p:sp>
      <p:sp>
        <p:nvSpPr>
          <p:cNvPr id="2599" name="Slide bullet text"/>
          <p:cNvSpPr txBox="1"/>
          <p:nvPr>
            <p:ph type="body" idx="1"/>
          </p:nvPr>
        </p:nvSpPr>
        <p:spPr>
          <a:prstGeom prst="rect">
            <a:avLst/>
          </a:prstGeom>
        </p:spPr>
        <p:txBody>
          <a:bodyPr/>
          <a:lstStyle/>
          <a:p>
            <a:pPr/>
          </a:p>
        </p:txBody>
      </p:sp>
      <p:pic>
        <p:nvPicPr>
          <p:cNvPr id="2600" name="YCAT_MUSLIM_SadiaKhan+AnisaKhan-03394.jpg" descr="YCAT_MUSLIM_SadiaKhan+AnisaKhan-03394.jpg"/>
          <p:cNvPicPr>
            <a:picLocks noChangeAspect="1"/>
          </p:cNvPicPr>
          <p:nvPr/>
        </p:nvPicPr>
        <p:blipFill>
          <a:blip r:embed="rId2">
            <a:extLst/>
          </a:blip>
          <a:srcRect l="19" t="0" r="19" b="0"/>
          <a:stretch>
            <a:fillRect/>
          </a:stretch>
        </p:blipFill>
        <p:spPr>
          <a:xfrm>
            <a:off x="-374367" y="-190529"/>
            <a:ext cx="24978504" cy="16693558"/>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2"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pic>
        <p:nvPicPr>
          <p:cNvPr id="2763" name="WK-SH SLIDES239.png" descr="WK-SH SLIDES239.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2764" name="WK-SH SLIDES240.png" descr="WK-SH SLIDES240.png"/>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2765" name="WK-SH SLIDES241.png" descr="WK-SH SLIDES241.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64"/>
                                        </p:tgtEl>
                                        <p:attrNameLst>
                                          <p:attrName>style.visibility</p:attrName>
                                        </p:attrNameLst>
                                      </p:cBhvr>
                                      <p:to>
                                        <p:strVal val="visible"/>
                                      </p:to>
                                    </p:set>
                                    <p:animEffect filter="fade" transition="in">
                                      <p:cBhvr>
                                        <p:cTn id="7" dur="500"/>
                                        <p:tgtEl>
                                          <p:spTgt spid="276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765"/>
                                        </p:tgtEl>
                                        <p:attrNameLst>
                                          <p:attrName>style.visibility</p:attrName>
                                        </p:attrNameLst>
                                      </p:cBhvr>
                                      <p:to>
                                        <p:strVal val="visible"/>
                                      </p:to>
                                    </p:set>
                                    <p:animEffect filter="fade" transition="in">
                                      <p:cBhvr>
                                        <p:cTn id="12" dur="500"/>
                                        <p:tgtEl>
                                          <p:spTgt spid="27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64" grpId="1"/>
      <p:bldP build="whole" bldLvl="1" animBg="1" rev="0" advAuto="0" spid="2765" grpId="2"/>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lumOff val="-2588"/>
          </a:schemeClr>
        </a:solidFill>
      </p:bgPr>
    </p:bg>
    <p:spTree>
      <p:nvGrpSpPr>
        <p:cNvPr id="1" name=""/>
        <p:cNvGrpSpPr/>
        <p:nvPr/>
      </p:nvGrpSpPr>
      <p:grpSpPr>
        <a:xfrm>
          <a:off x="0" y="0"/>
          <a:ext cx="0" cy="0"/>
          <a:chOff x="0" y="0"/>
          <a:chExt cx="0" cy="0"/>
        </a:xfrm>
      </p:grpSpPr>
      <p:sp>
        <p:nvSpPr>
          <p:cNvPr id="2769" name="VIDEO 2: UNCUT VOX POP"/>
          <p:cNvSpPr txBox="1"/>
          <p:nvPr/>
        </p:nvSpPr>
        <p:spPr>
          <a:xfrm>
            <a:off x="8615348" y="6490405"/>
            <a:ext cx="7523049" cy="858451"/>
          </a:xfrm>
          <a:prstGeom prst="rect">
            <a:avLst/>
          </a:prstGeom>
          <a:ln w="12700">
            <a:miter lim="400000"/>
          </a:ln>
          <a:extLst>
            <a:ext uri="{C572A759-6A51-4108-AA02-DFA0A04FC94B}">
              <ma14:wrappingTextBoxFlag xmlns:ma14="http://schemas.microsoft.com/office/mac/drawingml/2011/main" val="1"/>
            </a:ext>
          </a:extLst>
        </p:spPr>
        <p:txBody>
          <a:bodyPr wrap="none" lIns="108373" tIns="108373" rIns="108373" bIns="108373">
            <a:spAutoFit/>
          </a:bodyPr>
          <a:lstStyle>
            <a:lvl1pPr>
              <a:defRPr sz="4500">
                <a:solidFill>
                  <a:srgbClr val="FFFFFF"/>
                </a:solidFill>
              </a:defRPr>
            </a:lvl1pPr>
          </a:lstStyle>
          <a:p>
            <a:pPr/>
            <a:r>
              <a:t>VIDEO 2: UNCUT VOX POP</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3"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pic>
        <p:nvPicPr>
          <p:cNvPr id="2774" name="WK-SH SLIDES243.png" descr="WK-SH SLIDES243.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2775" name="WK-SH SLIDES244.png" descr="WK-SH SLIDES244.png"/>
          <p:cNvPicPr>
            <a:picLocks noChangeAspect="1"/>
          </p:cNvPicPr>
          <p:nvPr/>
        </p:nvPicPr>
        <p:blipFill>
          <a:blip r:embed="rId5">
            <a:extLst/>
          </a:blip>
          <a:stretch>
            <a:fillRect/>
          </a:stretch>
        </p:blipFill>
        <p:spPr>
          <a:xfrm>
            <a:off x="0" y="586300"/>
            <a:ext cx="24384001" cy="13716001"/>
          </a:xfrm>
          <a:prstGeom prst="rect">
            <a:avLst/>
          </a:prstGeom>
          <a:ln w="12700">
            <a:miter lim="400000"/>
          </a:ln>
        </p:spPr>
      </p:pic>
      <p:pic>
        <p:nvPicPr>
          <p:cNvPr id="2776" name="WK-SH SLIDES245.png" descr="WK-SH SLIDES245.png"/>
          <p:cNvPicPr>
            <a:picLocks noChangeAspect="1"/>
          </p:cNvPicPr>
          <p:nvPr/>
        </p:nvPicPr>
        <p:blipFill>
          <a:blip r:embed="rId6">
            <a:extLst/>
          </a:blip>
          <a:stretch>
            <a:fillRect/>
          </a:stretch>
        </p:blipFill>
        <p:spPr>
          <a:xfrm>
            <a:off x="0" y="1439102"/>
            <a:ext cx="24384001" cy="13716001"/>
          </a:xfrm>
          <a:prstGeom prst="rect">
            <a:avLst/>
          </a:prstGeom>
          <a:ln w="12700">
            <a:miter lim="400000"/>
          </a:ln>
        </p:spPr>
      </p:pic>
      <p:pic>
        <p:nvPicPr>
          <p:cNvPr id="2777" name="WK-SH SLIDES246.png" descr="WK-SH SLIDES246.png"/>
          <p:cNvPicPr>
            <a:picLocks noChangeAspect="1"/>
          </p:cNvPicPr>
          <p:nvPr/>
        </p:nvPicPr>
        <p:blipFill>
          <a:blip r:embed="rId7">
            <a:extLst/>
          </a:blip>
          <a:stretch>
            <a:fillRect/>
          </a:stretch>
        </p:blipFill>
        <p:spPr>
          <a:xfrm>
            <a:off x="0" y="2025403"/>
            <a:ext cx="24384000" cy="13716001"/>
          </a:xfrm>
          <a:prstGeom prst="rect">
            <a:avLst/>
          </a:prstGeom>
          <a:ln w="12700">
            <a:miter lim="400000"/>
          </a:ln>
        </p:spPr>
      </p:pic>
      <p:pic>
        <p:nvPicPr>
          <p:cNvPr id="2778" name="WK-SH SLIDES-22.png" descr="WK-SH SLIDES-22.png"/>
          <p:cNvPicPr>
            <a:picLocks noChangeAspect="1"/>
          </p:cNvPicPr>
          <p:nvPr/>
        </p:nvPicPr>
        <p:blipFill>
          <a:blip r:embed="rId8">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74"/>
                                        </p:tgtEl>
                                        <p:attrNameLst>
                                          <p:attrName>style.visibility</p:attrName>
                                        </p:attrNameLst>
                                      </p:cBhvr>
                                      <p:to>
                                        <p:strVal val="visible"/>
                                      </p:to>
                                    </p:set>
                                    <p:animEffect filter="fade" transition="in">
                                      <p:cBhvr>
                                        <p:cTn id="7" dur="500"/>
                                        <p:tgtEl>
                                          <p:spTgt spid="277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775"/>
                                        </p:tgtEl>
                                        <p:attrNameLst>
                                          <p:attrName>style.visibility</p:attrName>
                                        </p:attrNameLst>
                                      </p:cBhvr>
                                      <p:to>
                                        <p:strVal val="visible"/>
                                      </p:to>
                                    </p:set>
                                    <p:animEffect filter="fade" transition="in">
                                      <p:cBhvr>
                                        <p:cTn id="12" dur="500"/>
                                        <p:tgtEl>
                                          <p:spTgt spid="277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776"/>
                                        </p:tgtEl>
                                        <p:attrNameLst>
                                          <p:attrName>style.visibility</p:attrName>
                                        </p:attrNameLst>
                                      </p:cBhvr>
                                      <p:to>
                                        <p:strVal val="visible"/>
                                      </p:to>
                                    </p:set>
                                    <p:animEffect filter="fade" transition="in">
                                      <p:cBhvr>
                                        <p:cTn id="17" dur="500"/>
                                        <p:tgtEl>
                                          <p:spTgt spid="277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2777"/>
                                        </p:tgtEl>
                                        <p:attrNameLst>
                                          <p:attrName>style.visibility</p:attrName>
                                        </p:attrNameLst>
                                      </p:cBhvr>
                                      <p:to>
                                        <p:strVal val="visible"/>
                                      </p:to>
                                    </p:set>
                                    <p:animEffect filter="fade" transition="in">
                                      <p:cBhvr>
                                        <p:cTn id="22" dur="500"/>
                                        <p:tgtEl>
                                          <p:spTgt spid="27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4" grpId="1"/>
      <p:bldP build="whole" bldLvl="1" animBg="1" rev="0" advAuto="0" spid="2775" grpId="2"/>
      <p:bldP build="whole" bldLvl="1" animBg="1" rev="0" advAuto="0" spid="2777" grpId="4"/>
      <p:bldP build="whole" bldLvl="1" animBg="1" rev="0" advAuto="0" spid="2776" grpId="3"/>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782" name="YCAT4_Background.jpg" descr="YCAT4_Background.jpg"/>
          <p:cNvPicPr>
            <a:picLocks noChangeAspect="1"/>
          </p:cNvPicPr>
          <p:nvPr/>
        </p:nvPicPr>
        <p:blipFill>
          <a:blip r:embed="rId3">
            <a:extLst/>
          </a:blip>
          <a:stretch>
            <a:fillRect/>
          </a:stretch>
        </p:blipFill>
        <p:spPr>
          <a:xfrm>
            <a:off x="-136287" y="-1376366"/>
            <a:ext cx="24656571" cy="16468733"/>
          </a:xfrm>
          <a:prstGeom prst="rect">
            <a:avLst/>
          </a:prstGeom>
          <a:ln w="12700">
            <a:miter lim="400000"/>
          </a:ln>
        </p:spPr>
      </p:pic>
      <p:pic>
        <p:nvPicPr>
          <p:cNvPr id="2783" name="WK-SH SLIDES248.png" descr="WK-SH SLIDES248.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2784" name="WK-SH SLIDES249.png" descr="WK-SH SLIDES249.png"/>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2785" name="WK-SH SLIDES250.png" descr="WK-SH SLIDES250.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pic>
        <p:nvPicPr>
          <p:cNvPr id="2786" name="WK-SH SLIDES251.png" descr="WK-SH SLIDES251.png"/>
          <p:cNvPicPr>
            <a:picLocks noChangeAspect="1"/>
          </p:cNvPicPr>
          <p:nvPr/>
        </p:nvPicPr>
        <p:blipFill>
          <a:blip r:embed="rId7">
            <a:extLst/>
          </a:blip>
          <a:stretch>
            <a:fillRect/>
          </a:stretch>
        </p:blipFill>
        <p:spPr>
          <a:xfrm>
            <a:off x="0" y="0"/>
            <a:ext cx="24384000" cy="13716000"/>
          </a:xfrm>
          <a:prstGeom prst="rect">
            <a:avLst/>
          </a:prstGeom>
          <a:ln w="12700">
            <a:miter lim="400000"/>
          </a:ln>
        </p:spPr>
      </p:pic>
      <p:pic>
        <p:nvPicPr>
          <p:cNvPr id="2787" name="WK-SH SLIDES252.png" descr="WK-SH SLIDES252.png"/>
          <p:cNvPicPr>
            <a:picLocks noChangeAspect="1"/>
          </p:cNvPicPr>
          <p:nvPr/>
        </p:nvPicPr>
        <p:blipFill>
          <a:blip r:embed="rId8">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84"/>
                                        </p:tgtEl>
                                        <p:attrNameLst>
                                          <p:attrName>style.visibility</p:attrName>
                                        </p:attrNameLst>
                                      </p:cBhvr>
                                      <p:to>
                                        <p:strVal val="visible"/>
                                      </p:to>
                                    </p:set>
                                    <p:animEffect filter="fade" transition="in">
                                      <p:cBhvr>
                                        <p:cTn id="7" dur="500"/>
                                        <p:tgtEl>
                                          <p:spTgt spid="278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785"/>
                                        </p:tgtEl>
                                        <p:attrNameLst>
                                          <p:attrName>style.visibility</p:attrName>
                                        </p:attrNameLst>
                                      </p:cBhvr>
                                      <p:to>
                                        <p:strVal val="visible"/>
                                      </p:to>
                                    </p:set>
                                    <p:animEffect filter="fade" transition="in">
                                      <p:cBhvr>
                                        <p:cTn id="12" dur="500"/>
                                        <p:tgtEl>
                                          <p:spTgt spid="278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786"/>
                                        </p:tgtEl>
                                        <p:attrNameLst>
                                          <p:attrName>style.visibility</p:attrName>
                                        </p:attrNameLst>
                                      </p:cBhvr>
                                      <p:to>
                                        <p:strVal val="visible"/>
                                      </p:to>
                                    </p:set>
                                    <p:animEffect filter="fade" transition="in">
                                      <p:cBhvr>
                                        <p:cTn id="17" dur="500"/>
                                        <p:tgtEl>
                                          <p:spTgt spid="278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2787"/>
                                        </p:tgtEl>
                                        <p:attrNameLst>
                                          <p:attrName>style.visibility</p:attrName>
                                        </p:attrNameLst>
                                      </p:cBhvr>
                                      <p:to>
                                        <p:strVal val="visible"/>
                                      </p:to>
                                    </p:set>
                                    <p:animEffect filter="fade" transition="in">
                                      <p:cBhvr>
                                        <p:cTn id="22" dur="500"/>
                                        <p:tgtEl>
                                          <p:spTgt spid="27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6" grpId="3"/>
      <p:bldP build="whole" bldLvl="1" animBg="1" rev="0" advAuto="0" spid="2784" grpId="1"/>
      <p:bldP build="whole" bldLvl="1" animBg="1" rev="0" advAuto="0" spid="2785" grpId="2"/>
      <p:bldP build="whole" bldLvl="1" animBg="1" rev="0" advAuto="0" spid="2787" grpId="4"/>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1" name="YCAT4_Background.jpg" descr="YCAT4_Background.jpg"/>
          <p:cNvPicPr>
            <a:picLocks noChangeAspect="1"/>
          </p:cNvPicPr>
          <p:nvPr/>
        </p:nvPicPr>
        <p:blipFill>
          <a:blip r:embed="rId3">
            <a:extLst/>
          </a:blip>
          <a:stretch>
            <a:fillRect/>
          </a:stretch>
        </p:blipFill>
        <p:spPr>
          <a:xfrm>
            <a:off x="-78230" y="-1376366"/>
            <a:ext cx="24656571" cy="16468733"/>
          </a:xfrm>
          <a:prstGeom prst="rect">
            <a:avLst/>
          </a:prstGeom>
          <a:ln w="12700">
            <a:miter lim="400000"/>
          </a:ln>
        </p:spPr>
      </p:pic>
      <p:pic>
        <p:nvPicPr>
          <p:cNvPr id="2792" name="WK-SH SLIDES255.png" descr="WK-SH SLIDES255.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796" name="YCAT4_Background.jpg" descr="YCAT4_Background.jpg"/>
          <p:cNvPicPr>
            <a:picLocks noChangeAspect="1"/>
          </p:cNvPicPr>
          <p:nvPr/>
        </p:nvPicPr>
        <p:blipFill>
          <a:blip r:embed="rId3">
            <a:extLst/>
          </a:blip>
          <a:stretch>
            <a:fillRect/>
          </a:stretch>
        </p:blipFill>
        <p:spPr>
          <a:xfrm>
            <a:off x="-78230" y="-1376366"/>
            <a:ext cx="24656571" cy="16468733"/>
          </a:xfrm>
          <a:prstGeom prst="rect">
            <a:avLst/>
          </a:prstGeom>
          <a:ln w="12700">
            <a:miter lim="400000"/>
          </a:ln>
        </p:spPr>
      </p:pic>
      <p:pic>
        <p:nvPicPr>
          <p:cNvPr id="2797" name="frame.png" descr="frame.png"/>
          <p:cNvPicPr>
            <a:picLocks noChangeAspect="1"/>
          </p:cNvPicPr>
          <p:nvPr/>
        </p:nvPicPr>
        <p:blipFill>
          <a:blip r:embed="rId4">
            <a:extLst/>
          </a:blip>
          <a:stretch>
            <a:fillRect/>
          </a:stretch>
        </p:blipFill>
        <p:spPr>
          <a:xfrm>
            <a:off x="7473012" y="2139013"/>
            <a:ext cx="9437976" cy="9437975"/>
          </a:xfrm>
          <a:prstGeom prst="rect">
            <a:avLst/>
          </a:prstGeom>
          <a:ln w="12700">
            <a:miter lim="400000"/>
          </a:ln>
        </p:spPr>
      </p:pic>
      <p:pic>
        <p:nvPicPr>
          <p:cNvPr id="2798" name="WK-SH SLIDES256.png" descr="WK-SH SLIDES256.png"/>
          <p:cNvPicPr>
            <a:picLocks noChangeAspect="1"/>
          </p:cNvPicPr>
          <p:nvPr/>
        </p:nvPicPr>
        <p:blipFill>
          <a:blip r:embed="rId5">
            <a:extLst/>
          </a:blip>
          <a:stretch>
            <a:fillRect/>
          </a:stretch>
        </p:blipFill>
        <p:spPr>
          <a:xfrm>
            <a:off x="1090245" y="-972040"/>
            <a:ext cx="24384003" cy="1371600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2" name="Slide Title"/>
          <p:cNvSpPr txBox="1"/>
          <p:nvPr>
            <p:ph type="title"/>
          </p:nvPr>
        </p:nvSpPr>
        <p:spPr>
          <a:prstGeom prst="rect">
            <a:avLst/>
          </a:prstGeom>
        </p:spPr>
        <p:txBody>
          <a:bodyPr/>
          <a:lstStyle/>
          <a:p>
            <a:pPr defTabSz="2267655">
              <a:defRPr spc="-156" sz="7812"/>
            </a:pPr>
          </a:p>
        </p:txBody>
      </p:sp>
      <p:sp>
        <p:nvSpPr>
          <p:cNvPr id="2603" name="Slide Subtitle"/>
          <p:cNvSpPr txBox="1"/>
          <p:nvPr>
            <p:ph type="body" idx="21"/>
          </p:nvPr>
        </p:nvSpPr>
        <p:spPr>
          <a:prstGeom prst="rect">
            <a:avLst/>
          </a:prstGeom>
        </p:spPr>
        <p:txBody>
          <a:bodyPr/>
          <a:lstStyle/>
          <a:p>
            <a:pPr/>
          </a:p>
        </p:txBody>
      </p:sp>
      <p:sp>
        <p:nvSpPr>
          <p:cNvPr id="2604" name="Slide bullet text"/>
          <p:cNvSpPr txBox="1"/>
          <p:nvPr>
            <p:ph type="body" idx="1"/>
          </p:nvPr>
        </p:nvSpPr>
        <p:spPr>
          <a:prstGeom prst="rect">
            <a:avLst/>
          </a:prstGeom>
        </p:spPr>
        <p:txBody>
          <a:bodyPr/>
          <a:lstStyle/>
          <a:p>
            <a:pPr/>
          </a:p>
        </p:txBody>
      </p:sp>
      <p:pic>
        <p:nvPicPr>
          <p:cNvPr id="2605" name="Regraded-01253 copy.jpg" descr="Regraded-01253 copy.jpg"/>
          <p:cNvPicPr>
            <a:picLocks noChangeAspect="1"/>
          </p:cNvPicPr>
          <p:nvPr/>
        </p:nvPicPr>
        <p:blipFill>
          <a:blip r:embed="rId2">
            <a:extLst/>
          </a:blip>
          <a:stretch>
            <a:fillRect/>
          </a:stretch>
        </p:blipFill>
        <p:spPr>
          <a:xfrm>
            <a:off x="-133171" y="-670282"/>
            <a:ext cx="24650343" cy="16474239"/>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7" name="Slide Title"/>
          <p:cNvSpPr txBox="1"/>
          <p:nvPr>
            <p:ph type="title"/>
          </p:nvPr>
        </p:nvSpPr>
        <p:spPr>
          <a:prstGeom prst="rect">
            <a:avLst/>
          </a:prstGeom>
        </p:spPr>
        <p:txBody>
          <a:bodyPr/>
          <a:lstStyle/>
          <a:p>
            <a:pPr defTabSz="2267655">
              <a:defRPr spc="-156" sz="7812"/>
            </a:pPr>
          </a:p>
        </p:txBody>
      </p:sp>
      <p:sp>
        <p:nvSpPr>
          <p:cNvPr id="2608" name="Slide Subtitle"/>
          <p:cNvSpPr txBox="1"/>
          <p:nvPr>
            <p:ph type="body" idx="21"/>
          </p:nvPr>
        </p:nvSpPr>
        <p:spPr>
          <a:prstGeom prst="rect">
            <a:avLst/>
          </a:prstGeom>
        </p:spPr>
        <p:txBody>
          <a:bodyPr/>
          <a:lstStyle/>
          <a:p>
            <a:pPr/>
          </a:p>
        </p:txBody>
      </p:sp>
      <p:sp>
        <p:nvSpPr>
          <p:cNvPr id="2609" name="Slide bullet text"/>
          <p:cNvSpPr txBox="1"/>
          <p:nvPr>
            <p:ph type="body" idx="1"/>
          </p:nvPr>
        </p:nvSpPr>
        <p:spPr>
          <a:prstGeom prst="rect">
            <a:avLst/>
          </a:prstGeom>
        </p:spPr>
        <p:txBody>
          <a:bodyPr/>
          <a:lstStyle/>
          <a:p>
            <a:pPr/>
          </a:p>
        </p:txBody>
      </p:sp>
      <p:sp>
        <p:nvSpPr>
          <p:cNvPr id="2610" name="Star"/>
          <p:cNvSpPr/>
          <p:nvPr/>
        </p:nvSpPr>
        <p:spPr>
          <a:xfrm>
            <a:off x="10713761" y="9010584"/>
            <a:ext cx="1969961" cy="1973624"/>
          </a:xfrm>
          <a:prstGeom prst="star5">
            <a:avLst>
              <a:gd name="adj" fmla="val 19100"/>
              <a:gd name="hf" fmla="val 105146"/>
              <a:gd name="vf" fmla="val 110557"/>
            </a:avLst>
          </a:prstGeom>
          <a:solidFill>
            <a:srgbClr val="000000"/>
          </a:solidFill>
          <a:ln w="3175">
            <a:miter lim="400000"/>
          </a:ln>
        </p:spPr>
        <p:txBody>
          <a:bodyPr lIns="45155" tIns="45155" rIns="45155" bIns="45155" anchor="ctr"/>
          <a:lstStyle/>
          <a:p>
            <a:pPr algn="ctr" defTabSz="825500">
              <a:defRPr sz="3000">
                <a:latin typeface="Helvetica Neue Medium"/>
                <a:ea typeface="Helvetica Neue Medium"/>
                <a:cs typeface="Helvetica Neue Medium"/>
                <a:sym typeface="Helvetica Neue Medium"/>
              </a:defRPr>
            </a:pPr>
          </a:p>
        </p:txBody>
      </p:sp>
      <p:sp>
        <p:nvSpPr>
          <p:cNvPr id="2611" name="Star"/>
          <p:cNvSpPr/>
          <p:nvPr/>
        </p:nvSpPr>
        <p:spPr>
          <a:xfrm>
            <a:off x="12811919" y="8698696"/>
            <a:ext cx="1969962" cy="1973624"/>
          </a:xfrm>
          <a:prstGeom prst="star5">
            <a:avLst>
              <a:gd name="adj" fmla="val 19100"/>
              <a:gd name="hf" fmla="val 105146"/>
              <a:gd name="vf" fmla="val 110557"/>
            </a:avLst>
          </a:prstGeom>
          <a:solidFill>
            <a:srgbClr val="000000"/>
          </a:solidFill>
          <a:ln w="3175">
            <a:miter lim="400000"/>
          </a:ln>
        </p:spPr>
        <p:txBody>
          <a:bodyPr lIns="45155" tIns="45155" rIns="45155" bIns="45155" anchor="ctr"/>
          <a:lstStyle/>
          <a:p>
            <a:pPr algn="ctr" defTabSz="825500">
              <a:defRPr sz="3000">
                <a:latin typeface="Helvetica Neue Medium"/>
                <a:ea typeface="Helvetica Neue Medium"/>
                <a:cs typeface="Helvetica Neue Medium"/>
                <a:sym typeface="Helvetica Neue Medium"/>
              </a:defRPr>
            </a:pPr>
          </a:p>
        </p:txBody>
      </p:sp>
      <p:pic>
        <p:nvPicPr>
          <p:cNvPr id="2612" name="ycat6 amputee korina valentine 3-1.jpg" descr="ycat6 amputee korina valentine 3-1.jpg"/>
          <p:cNvPicPr>
            <a:picLocks noChangeAspect="1"/>
          </p:cNvPicPr>
          <p:nvPr/>
        </p:nvPicPr>
        <p:blipFill>
          <a:blip r:embed="rId3">
            <a:extLst/>
          </a:blip>
          <a:stretch>
            <a:fillRect/>
          </a:stretch>
        </p:blipFill>
        <p:spPr>
          <a:xfrm>
            <a:off x="-51190" y="-1304126"/>
            <a:ext cx="24486379" cy="1632425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6" name="YCAT4_Background.jpg" descr="YCAT4_Background.jpg"/>
          <p:cNvPicPr>
            <a:picLocks noChangeAspect="1"/>
          </p:cNvPicPr>
          <p:nvPr/>
        </p:nvPicPr>
        <p:blipFill>
          <a:blip r:embed="rId2">
            <a:extLst/>
          </a:blip>
          <a:stretch>
            <a:fillRect/>
          </a:stretch>
        </p:blipFill>
        <p:spPr>
          <a:xfrm>
            <a:off x="-136287" y="-1376366"/>
            <a:ext cx="24656571" cy="16468733"/>
          </a:xfrm>
          <a:prstGeom prst="rect">
            <a:avLst/>
          </a:prstGeom>
          <a:ln w="12700">
            <a:miter lim="400000"/>
          </a:ln>
        </p:spPr>
      </p:pic>
      <p:sp>
        <p:nvSpPr>
          <p:cNvPr id="2617" name="Rectangle"/>
          <p:cNvSpPr/>
          <p:nvPr/>
        </p:nvSpPr>
        <p:spPr>
          <a:xfrm>
            <a:off x="8156440" y="4005521"/>
            <a:ext cx="8071120" cy="5050374"/>
          </a:xfrm>
          <a:prstGeom prst="rect">
            <a:avLst/>
          </a:prstGeom>
          <a:solidFill>
            <a:srgbClr val="FFFFFF"/>
          </a:solidFill>
          <a:ln w="12700">
            <a:miter lim="400000"/>
          </a:ln>
        </p:spPr>
        <p:txBody>
          <a:bodyPr lIns="0" tIns="0" rIns="0" bIns="0" anchor="ctr"/>
          <a:lstStyle/>
          <a:p>
            <a:pPr indent="457200" defTabSz="825500">
              <a:defRPr sz="3200">
                <a:latin typeface="Helvetica Neue Medium"/>
                <a:ea typeface="Helvetica Neue Medium"/>
                <a:cs typeface="Helvetica Neue Medium"/>
                <a:sym typeface="Helvetica Neue Medium"/>
              </a:defRPr>
            </a:pPr>
          </a:p>
        </p:txBody>
      </p:sp>
      <p:pic>
        <p:nvPicPr>
          <p:cNvPr id="2618" name="YCAT logo.png" descr="YCAT logo.png"/>
          <p:cNvPicPr>
            <a:picLocks noChangeAspect="1"/>
          </p:cNvPicPr>
          <p:nvPr/>
        </p:nvPicPr>
        <p:blipFill>
          <a:blip r:embed="rId3">
            <a:extLst/>
          </a:blip>
          <a:stretch>
            <a:fillRect/>
          </a:stretch>
        </p:blipFill>
        <p:spPr>
          <a:xfrm>
            <a:off x="1354664" y="761998"/>
            <a:ext cx="21674671" cy="1219200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lumOff val="-2588"/>
          </a:schemeClr>
        </a:solidFill>
      </p:bgPr>
    </p:bg>
    <p:spTree>
      <p:nvGrpSpPr>
        <p:cNvPr id="1" name=""/>
        <p:cNvGrpSpPr/>
        <p:nvPr/>
      </p:nvGrpSpPr>
      <p:grpSpPr>
        <a:xfrm>
          <a:off x="0" y="0"/>
          <a:ext cx="0" cy="0"/>
          <a:chOff x="0" y="0"/>
          <a:chExt cx="0" cy="0"/>
        </a:xfrm>
      </p:grpSpPr>
      <p:sp>
        <p:nvSpPr>
          <p:cNvPr id="2620" name="VIDEO 1: YCAT7 TRAILER"/>
          <p:cNvSpPr txBox="1"/>
          <p:nvPr/>
        </p:nvSpPr>
        <p:spPr>
          <a:xfrm>
            <a:off x="8615348" y="6490405"/>
            <a:ext cx="7153304" cy="858451"/>
          </a:xfrm>
          <a:prstGeom prst="rect">
            <a:avLst/>
          </a:prstGeom>
          <a:ln w="12700">
            <a:miter lim="400000"/>
          </a:ln>
          <a:extLst>
            <a:ext uri="{C572A759-6A51-4108-AA02-DFA0A04FC94B}">
              <ma14:wrappingTextBoxFlag xmlns:ma14="http://schemas.microsoft.com/office/mac/drawingml/2011/main" val="1"/>
            </a:ext>
          </a:extLst>
        </p:spPr>
        <p:txBody>
          <a:bodyPr wrap="none" lIns="108373" tIns="108373" rIns="108373" bIns="108373">
            <a:spAutoFit/>
          </a:bodyPr>
          <a:lstStyle>
            <a:lvl1pPr>
              <a:defRPr sz="4500">
                <a:solidFill>
                  <a:srgbClr val="FFFFFF"/>
                </a:solidFill>
              </a:defRPr>
            </a:lvl1pPr>
          </a:lstStyle>
          <a:p>
            <a:pPr/>
            <a:r>
              <a:t>VIDEO 1: YCAT7 TRAILER</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2" name="Double-click to edit"/>
          <p:cNvSpPr txBox="1"/>
          <p:nvPr>
            <p:ph type="title"/>
          </p:nvPr>
        </p:nvSpPr>
        <p:spPr>
          <a:prstGeom prst="rect">
            <a:avLst/>
          </a:prstGeom>
        </p:spPr>
        <p:txBody>
          <a:bodyPr/>
          <a:lstStyle/>
          <a:p>
            <a:pPr defTabSz="2218944">
              <a:defRPr sz="6552"/>
            </a:pPr>
          </a:p>
        </p:txBody>
      </p:sp>
      <p:sp>
        <p:nvSpPr>
          <p:cNvPr id="2623" name="Double-click to edit"/>
          <p:cNvSpPr txBox="1"/>
          <p:nvPr>
            <p:ph type="body" idx="1"/>
          </p:nvPr>
        </p:nvSpPr>
        <p:spPr>
          <a:prstGeom prst="rect">
            <a:avLst/>
          </a:prstGeom>
        </p:spPr>
        <p:txBody>
          <a:bodyPr/>
          <a:lstStyle/>
          <a:p>
            <a:pPr/>
          </a:p>
        </p:txBody>
      </p:sp>
      <p:pic>
        <p:nvPicPr>
          <p:cNvPr id="2624" name="YCAT4_CREW_KirkDocker_AaronSmith-08028.jpg" descr="YCAT4_CREW_KirkDocker_AaronSmith-08028.jpg"/>
          <p:cNvPicPr>
            <a:picLocks noChangeAspect="1"/>
          </p:cNvPicPr>
          <p:nvPr/>
        </p:nvPicPr>
        <p:blipFill>
          <a:blip r:embed="rId3">
            <a:extLst/>
          </a:blip>
          <a:stretch>
            <a:fillRect/>
          </a:stretch>
        </p:blipFill>
        <p:spPr>
          <a:xfrm>
            <a:off x="-808643" y="-916788"/>
            <a:ext cx="25318515" cy="1691929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8" name="YCAT4_Background.jpg" descr="YCAT4_Background.jpg"/>
          <p:cNvPicPr>
            <a:picLocks noChangeAspect="1"/>
          </p:cNvPicPr>
          <p:nvPr/>
        </p:nvPicPr>
        <p:blipFill>
          <a:blip r:embed="rId3">
            <a:extLst/>
          </a:blip>
          <a:stretch>
            <a:fillRect/>
          </a:stretch>
        </p:blipFill>
        <p:spPr>
          <a:xfrm>
            <a:off x="-38284" y="-1310907"/>
            <a:ext cx="24460566" cy="16337815"/>
          </a:xfrm>
          <a:prstGeom prst="rect">
            <a:avLst/>
          </a:prstGeom>
          <a:ln w="12700">
            <a:miter lim="400000"/>
          </a:ln>
        </p:spPr>
      </p:pic>
      <p:pic>
        <p:nvPicPr>
          <p:cNvPr id="2629" name="TEDx Slides v03_TEST.png" descr="TEDx Slides v03_TEST.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outerShdw sx="100000" sy="100000" kx="0" ky="0" algn="b" rotWithShape="0" blurRad="76200" dist="38100" dir="5400000">
            <a:srgbClr val="000000">
              <a:alpha val="35000"/>
            </a:srgbClr>
          </a:outerShdw>
        </a:effectLst>
        <a:sp3d/>
      </a:spPr>
      <a:bodyPr rot="0" spcFirstLastPara="1" vertOverflow="overflow" horzOverflow="overflow" vert="horz" wrap="square" lIns="108373" tIns="108373" rIns="108373" bIns="108373" numCol="1" spcCol="38100" rtlCol="0" anchor="ctr" upright="0">
        <a:spAutoFit/>
      </a:bodyPr>
      <a:lstStyle>
        <a:defPPr marL="0" marR="0" indent="0" algn="l" defTabSz="24384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olidFill>
          <a:prstDash val="solid"/>
          <a:round/>
        </a:ln>
        <a:effectLst>
          <a:outerShdw sx="100000" sy="100000" kx="0" ky="0" algn="b" rotWithShape="0" blurRad="76200" dist="381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108373" tIns="108373" rIns="108373" bIns="108373" numCol="1" spcCol="38100" rtlCol="0" anchor="t" upright="0">
        <a:spAutoFit/>
      </a:bodyPr>
      <a:lstStyle>
        <a:defPPr marL="0" marR="0" indent="0" algn="l" defTabSz="24384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outerShdw sx="100000" sy="100000" kx="0" ky="0" algn="b" rotWithShape="0" blurRad="76200" dist="38100" dir="5400000">
            <a:srgbClr val="000000">
              <a:alpha val="35000"/>
            </a:srgbClr>
          </a:outerShdw>
        </a:effectLst>
        <a:sp3d/>
      </a:spPr>
      <a:bodyPr rot="0" spcFirstLastPara="1" vertOverflow="overflow" horzOverflow="overflow" vert="horz" wrap="square" lIns="108373" tIns="108373" rIns="108373" bIns="108373" numCol="1" spcCol="38100" rtlCol="0" anchor="ctr" upright="0">
        <a:spAutoFit/>
      </a:bodyPr>
      <a:lstStyle>
        <a:defPPr marL="0" marR="0" indent="0" algn="l" defTabSz="24384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olidFill>
          <a:prstDash val="solid"/>
          <a:round/>
        </a:ln>
        <a:effectLst>
          <a:outerShdw sx="100000" sy="100000" kx="0" ky="0" algn="b" rotWithShape="0" blurRad="76200" dist="381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108373" tIns="108373" rIns="108373" bIns="108373" numCol="1" spcCol="38100" rtlCol="0" anchor="t" upright="0">
        <a:spAutoFit/>
      </a:bodyPr>
      <a:lstStyle>
        <a:defPPr marL="0" marR="0" indent="0" algn="l" defTabSz="24384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