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Lst>
  <p:notesMasterIdLst>
    <p:notesMasterId r:id="rId16"/>
  </p:notesMasterIdLst>
  <p:handoutMasterIdLst>
    <p:handoutMasterId r:id="rId17"/>
  </p:handoutMasterIdLst>
  <p:sldIdLst>
    <p:sldId id="256" r:id="rId3"/>
    <p:sldId id="301" r:id="rId4"/>
    <p:sldId id="302" r:id="rId5"/>
    <p:sldId id="317" r:id="rId6"/>
    <p:sldId id="316" r:id="rId7"/>
    <p:sldId id="303" r:id="rId8"/>
    <p:sldId id="312" r:id="rId9"/>
    <p:sldId id="309" r:id="rId10"/>
    <p:sldId id="315" r:id="rId11"/>
    <p:sldId id="293" r:id="rId12"/>
    <p:sldId id="314" r:id="rId13"/>
    <p:sldId id="305" r:id="rId14"/>
    <p:sldId id="30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sie PIGHIN" initials="CP" lastIdx="6" clrIdx="0">
    <p:extLst>
      <p:ext uri="{19B8F6BF-5375-455C-9EA6-DF929625EA0E}">
        <p15:presenceInfo xmlns:p15="http://schemas.microsoft.com/office/powerpoint/2012/main" userId="S-1-5-21-2161529836-2625672481-91847683-364660" providerId="AD"/>
      </p:ext>
    </p:extLst>
  </p:cmAuthor>
  <p:cmAuthor id="2" name="John WILLIAMSON" initials="JW" lastIdx="3" clrIdx="1">
    <p:extLst>
      <p:ext uri="{19B8F6BF-5375-455C-9EA6-DF929625EA0E}">
        <p15:presenceInfo xmlns:p15="http://schemas.microsoft.com/office/powerpoint/2012/main" userId="S::PF83FG@DIN.BCZ.GOV.AU::3e3cec19-c594-4ced-9feb-4210fb4d5a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C58"/>
    <a:srgbClr val="00AAC8"/>
    <a:srgbClr val="2D7592"/>
    <a:srgbClr val="00B5AD"/>
    <a:srgbClr val="FFFFFF"/>
    <a:srgbClr val="EDEEEF"/>
    <a:srgbClr val="00797A"/>
    <a:srgbClr val="05363B"/>
    <a:srgbClr val="3D54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1961" autoAdjust="0"/>
  </p:normalViewPr>
  <p:slideViewPr>
    <p:cSldViewPr snapToGrid="0">
      <p:cViewPr varScale="1">
        <p:scale>
          <a:sx n="82" d="100"/>
          <a:sy n="82" d="100"/>
        </p:scale>
        <p:origin x="3342" y="3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32"/>
    </p:cViewPr>
  </p:sorterViewPr>
  <p:notesViewPr>
    <p:cSldViewPr snapToGrid="0">
      <p:cViewPr>
        <p:scale>
          <a:sx n="52" d="100"/>
          <a:sy n="52" d="100"/>
        </p:scale>
        <p:origin x="4524" y="10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gradFill rotWithShape="1">
                <a:gsLst>
                  <a:gs pos="0">
                    <a:schemeClr val="accent6">
                      <a:tint val="58000"/>
                      <a:satMod val="103000"/>
                      <a:lumMod val="102000"/>
                      <a:tint val="94000"/>
                    </a:schemeClr>
                  </a:gs>
                  <a:gs pos="50000">
                    <a:schemeClr val="accent6">
                      <a:tint val="58000"/>
                      <a:satMod val="110000"/>
                      <a:lumMod val="100000"/>
                      <a:shade val="100000"/>
                    </a:schemeClr>
                  </a:gs>
                  <a:gs pos="100000">
                    <a:schemeClr val="accent6">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E4A4-46BC-A0C2-98997BF5A3F0}"/>
              </c:ext>
            </c:extLst>
          </c:dPt>
          <c:dPt>
            <c:idx val="1"/>
            <c:bubble3D val="0"/>
            <c:spPr>
              <a:gradFill rotWithShape="1">
                <a:gsLst>
                  <a:gs pos="0">
                    <a:schemeClr val="accent6">
                      <a:tint val="86000"/>
                      <a:satMod val="103000"/>
                      <a:lumMod val="102000"/>
                      <a:tint val="94000"/>
                    </a:schemeClr>
                  </a:gs>
                  <a:gs pos="50000">
                    <a:schemeClr val="accent6">
                      <a:tint val="86000"/>
                      <a:satMod val="110000"/>
                      <a:lumMod val="100000"/>
                      <a:shade val="100000"/>
                    </a:schemeClr>
                  </a:gs>
                  <a:gs pos="100000">
                    <a:schemeClr val="accent6">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E4A4-46BC-A0C2-98997BF5A3F0}"/>
              </c:ext>
            </c:extLst>
          </c:dPt>
          <c:dPt>
            <c:idx val="2"/>
            <c:bubble3D val="0"/>
            <c:spPr>
              <a:gradFill rotWithShape="1">
                <a:gsLst>
                  <a:gs pos="0">
                    <a:schemeClr val="accent6">
                      <a:shade val="86000"/>
                      <a:satMod val="103000"/>
                      <a:lumMod val="102000"/>
                      <a:tint val="94000"/>
                    </a:schemeClr>
                  </a:gs>
                  <a:gs pos="50000">
                    <a:schemeClr val="accent6">
                      <a:shade val="86000"/>
                      <a:satMod val="110000"/>
                      <a:lumMod val="100000"/>
                      <a:shade val="100000"/>
                    </a:schemeClr>
                  </a:gs>
                  <a:gs pos="100000">
                    <a:schemeClr val="accent6">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E4A4-46BC-A0C2-98997BF5A3F0}"/>
              </c:ext>
            </c:extLst>
          </c:dPt>
          <c:dPt>
            <c:idx val="3"/>
            <c:bubble3D val="0"/>
            <c:spPr>
              <a:gradFill rotWithShape="1">
                <a:gsLst>
                  <a:gs pos="0">
                    <a:schemeClr val="accent6">
                      <a:shade val="58000"/>
                      <a:satMod val="103000"/>
                      <a:lumMod val="102000"/>
                      <a:tint val="94000"/>
                    </a:schemeClr>
                  </a:gs>
                  <a:gs pos="50000">
                    <a:schemeClr val="accent6">
                      <a:shade val="58000"/>
                      <a:satMod val="110000"/>
                      <a:lumMod val="100000"/>
                      <a:shade val="100000"/>
                    </a:schemeClr>
                  </a:gs>
                  <a:gs pos="100000">
                    <a:schemeClr val="accent6">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E4A4-46BC-A0C2-98997BF5A3F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Item Name</c:v>
                </c:pt>
                <c:pt idx="1">
                  <c:v>Item Name</c:v>
                </c:pt>
                <c:pt idx="2">
                  <c:v>Item Name</c:v>
                </c:pt>
                <c:pt idx="3">
                  <c:v>Item Name</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15A2-4C4D-A43E-A601213D089D}"/>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tx>
            <c:strRef>
              <c:f>Sheet1!$B$1</c:f>
              <c:strCache>
                <c:ptCount val="1"/>
                <c:pt idx="0">
                  <c:v>Sales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gradFill rotWithShape="1">
                <a:gsLst>
                  <a:gs pos="0">
                    <a:schemeClr val="accent6">
                      <a:tint val="58000"/>
                      <a:satMod val="103000"/>
                      <a:lumMod val="102000"/>
                      <a:tint val="94000"/>
                    </a:schemeClr>
                  </a:gs>
                  <a:gs pos="50000">
                    <a:schemeClr val="accent6">
                      <a:tint val="58000"/>
                      <a:satMod val="110000"/>
                      <a:lumMod val="100000"/>
                      <a:shade val="100000"/>
                    </a:schemeClr>
                  </a:gs>
                  <a:gs pos="100000">
                    <a:schemeClr val="accent6">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8703-4049-9454-40EA19C47E7D}"/>
              </c:ext>
            </c:extLst>
          </c:dPt>
          <c:dPt>
            <c:idx val="1"/>
            <c:invertIfNegative val="0"/>
            <c:bubble3D val="0"/>
            <c:spPr>
              <a:gradFill rotWithShape="1">
                <a:gsLst>
                  <a:gs pos="0">
                    <a:schemeClr val="accent6">
                      <a:tint val="86000"/>
                      <a:satMod val="103000"/>
                      <a:lumMod val="102000"/>
                      <a:tint val="94000"/>
                    </a:schemeClr>
                  </a:gs>
                  <a:gs pos="50000">
                    <a:schemeClr val="accent6">
                      <a:tint val="86000"/>
                      <a:satMod val="110000"/>
                      <a:lumMod val="100000"/>
                      <a:shade val="100000"/>
                    </a:schemeClr>
                  </a:gs>
                  <a:gs pos="100000">
                    <a:schemeClr val="accent6">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8703-4049-9454-40EA19C47E7D}"/>
              </c:ext>
            </c:extLst>
          </c:dPt>
          <c:dPt>
            <c:idx val="2"/>
            <c:invertIfNegative val="0"/>
            <c:bubble3D val="0"/>
            <c:spPr>
              <a:gradFill rotWithShape="1">
                <a:gsLst>
                  <a:gs pos="0">
                    <a:schemeClr val="accent6">
                      <a:shade val="86000"/>
                      <a:satMod val="103000"/>
                      <a:lumMod val="102000"/>
                      <a:tint val="94000"/>
                    </a:schemeClr>
                  </a:gs>
                  <a:gs pos="50000">
                    <a:schemeClr val="accent6">
                      <a:shade val="86000"/>
                      <a:satMod val="110000"/>
                      <a:lumMod val="100000"/>
                      <a:shade val="100000"/>
                    </a:schemeClr>
                  </a:gs>
                  <a:gs pos="100000">
                    <a:schemeClr val="accent6">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8703-4049-9454-40EA19C47E7D}"/>
              </c:ext>
            </c:extLst>
          </c:dPt>
          <c:dPt>
            <c:idx val="3"/>
            <c:invertIfNegative val="0"/>
            <c:bubble3D val="0"/>
            <c:spPr>
              <a:gradFill rotWithShape="1">
                <a:gsLst>
                  <a:gs pos="0">
                    <a:schemeClr val="accent6">
                      <a:shade val="58000"/>
                      <a:satMod val="103000"/>
                      <a:lumMod val="102000"/>
                      <a:tint val="94000"/>
                    </a:schemeClr>
                  </a:gs>
                  <a:gs pos="50000">
                    <a:schemeClr val="accent6">
                      <a:shade val="58000"/>
                      <a:satMod val="110000"/>
                      <a:lumMod val="100000"/>
                      <a:shade val="100000"/>
                    </a:schemeClr>
                  </a:gs>
                  <a:gs pos="100000">
                    <a:schemeClr val="accent6">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8703-4049-9454-40EA19C47E7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Item Name</c:v>
                </c:pt>
                <c:pt idx="1">
                  <c:v>Item Name</c:v>
                </c:pt>
                <c:pt idx="2">
                  <c:v>Item Name</c:v>
                </c:pt>
                <c:pt idx="3">
                  <c:v>Item Name</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15A2-4C4D-A43E-A601213D089D}"/>
            </c:ext>
          </c:extLst>
        </c:ser>
        <c:dLbls>
          <c:showLegendKey val="0"/>
          <c:showVal val="0"/>
          <c:showCatName val="0"/>
          <c:showSerName val="0"/>
          <c:showPercent val="0"/>
          <c:showBubbleSize val="0"/>
        </c:dLbls>
        <c:gapWidth val="100"/>
        <c:overlap val="100"/>
        <c:axId val="290433104"/>
        <c:axId val="290430224"/>
      </c:barChart>
      <c:catAx>
        <c:axId val="290433104"/>
        <c:scaling>
          <c:orientation val="minMax"/>
        </c:scaling>
        <c:delete val="1"/>
        <c:axPos val="b"/>
        <c:title>
          <c:layout>
            <c:manualLayout>
              <c:xMode val="edge"/>
              <c:yMode val="edge"/>
              <c:x val="0.45564141354764437"/>
              <c:y val="0.8843032123245989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crossAx val="290430224"/>
        <c:crosses val="autoZero"/>
        <c:auto val="1"/>
        <c:lblAlgn val="ctr"/>
        <c:lblOffset val="100"/>
        <c:noMultiLvlLbl val="0"/>
      </c:catAx>
      <c:valAx>
        <c:axId val="290430224"/>
        <c:scaling>
          <c:orientation val="minMax"/>
        </c:scaling>
        <c:delete val="1"/>
        <c:axPos val="l"/>
        <c:majorGridlines>
          <c:spPr>
            <a:ln w="9525" cap="flat" cmpd="sng" algn="ctr">
              <a:solidFill>
                <a:schemeClr val="bg1">
                  <a:lumMod val="85000"/>
                </a:schemeClr>
              </a:solidFill>
              <a:round/>
            </a:ln>
            <a:effectLst/>
          </c:spPr>
        </c:majorGridlines>
        <c:title>
          <c:layout>
            <c:manualLayout>
              <c:xMode val="edge"/>
              <c:yMode val="edge"/>
              <c:x val="1.6433419326884188E-2"/>
              <c:y val="0.48580709437795444"/>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crossAx val="290433104"/>
        <c:crosses val="autoZero"/>
        <c:crossBetween val="between"/>
      </c:valAx>
      <c:spPr>
        <a:noFill/>
        <a:ln>
          <a:noFill/>
        </a:ln>
        <a:effectLst/>
      </c:spPr>
    </c:plotArea>
    <c:legend>
      <c:legendPos val="b"/>
      <c:layout>
        <c:manualLayout>
          <c:xMode val="edge"/>
          <c:yMode val="edge"/>
          <c:x val="0.1024521101693474"/>
          <c:y val="0.95221516321927457"/>
          <c:w val="0.80297665652219852"/>
          <c:h val="4.542350330038188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7C1520-8F9C-4779-A65D-211AD86945FB}" type="doc">
      <dgm:prSet loTypeId="urn:microsoft.com/office/officeart/2005/8/layout/cycle6" loCatId="cycle" qsTypeId="urn:microsoft.com/office/officeart/2005/8/quickstyle/simple4" qsCatId="simple" csTypeId="urn:microsoft.com/office/officeart/2005/8/colors/accent0_3" csCatId="mainScheme" phldr="1"/>
      <dgm:spPr/>
      <dgm:t>
        <a:bodyPr/>
        <a:lstStyle/>
        <a:p>
          <a:endParaRPr lang="en-AU"/>
        </a:p>
      </dgm:t>
    </dgm:pt>
    <dgm:pt modelId="{3257984A-8FDB-49AD-92B1-A834D328D791}">
      <dgm:prSet phldrT="[Text]" custT="1"/>
      <dgm:spPr/>
      <dgm:t>
        <a:bodyPr/>
        <a:lstStyle/>
        <a:p>
          <a:br>
            <a:rPr lang="en-US" sz="1050" b="1" dirty="0">
              <a:latin typeface="+mj-lt"/>
            </a:rPr>
          </a:br>
          <a:br>
            <a:rPr lang="en-US" sz="1050" b="1" dirty="0">
              <a:latin typeface="+mj-lt"/>
            </a:rPr>
          </a:br>
          <a:br>
            <a:rPr lang="en-US" sz="1050" b="1" dirty="0">
              <a:latin typeface="+mj-lt"/>
            </a:rPr>
          </a:br>
          <a:endParaRPr lang="en-AU" sz="1050" b="1" dirty="0">
            <a:latin typeface="+mj-lt"/>
          </a:endParaRPr>
        </a:p>
      </dgm:t>
    </dgm:pt>
    <dgm:pt modelId="{81DCF259-042D-48BF-853E-9F50CBCCFB24}" type="parTrans" cxnId="{AEF19074-E9FB-400F-AE9C-F254D5344992}">
      <dgm:prSet/>
      <dgm:spPr/>
      <dgm:t>
        <a:bodyPr/>
        <a:lstStyle/>
        <a:p>
          <a:endParaRPr lang="en-AU"/>
        </a:p>
      </dgm:t>
    </dgm:pt>
    <dgm:pt modelId="{82DEFA3F-18CE-4807-98CD-519087E44690}" type="sibTrans" cxnId="{AEF19074-E9FB-400F-AE9C-F254D5344992}">
      <dgm:prSet/>
      <dgm:spPr/>
      <dgm:t>
        <a:bodyPr/>
        <a:lstStyle/>
        <a:p>
          <a:endParaRPr lang="en-AU"/>
        </a:p>
      </dgm:t>
    </dgm:pt>
    <dgm:pt modelId="{7D36BDBF-AA8E-472A-8749-148D8319CF32}">
      <dgm:prSet phldrT="[Text]" custT="1"/>
      <dgm:spPr/>
      <dgm:t>
        <a:bodyPr/>
        <a:lstStyle/>
        <a:p>
          <a:br>
            <a:rPr lang="en-US" sz="1050" b="1" dirty="0">
              <a:latin typeface="+mj-lt"/>
            </a:rPr>
          </a:br>
          <a:br>
            <a:rPr lang="en-US" sz="1050" b="1" dirty="0">
              <a:latin typeface="+mj-lt"/>
            </a:rPr>
          </a:br>
          <a:br>
            <a:rPr lang="en-US" sz="1050" b="1" dirty="0">
              <a:latin typeface="+mj-lt"/>
            </a:rPr>
          </a:br>
          <a:endParaRPr lang="en-AU" sz="1050" b="1" dirty="0">
            <a:latin typeface="+mj-lt"/>
          </a:endParaRPr>
        </a:p>
      </dgm:t>
    </dgm:pt>
    <dgm:pt modelId="{ABFA7D72-EF78-42A7-8CA2-49498B2E2926}" type="parTrans" cxnId="{4445E827-8B5B-4493-A42B-B6FFC35069DC}">
      <dgm:prSet/>
      <dgm:spPr/>
      <dgm:t>
        <a:bodyPr/>
        <a:lstStyle/>
        <a:p>
          <a:endParaRPr lang="en-AU"/>
        </a:p>
      </dgm:t>
    </dgm:pt>
    <dgm:pt modelId="{87F92E6D-AC6D-4E69-AF50-52770CA64821}" type="sibTrans" cxnId="{4445E827-8B5B-4493-A42B-B6FFC35069DC}">
      <dgm:prSet/>
      <dgm:spPr/>
      <dgm:t>
        <a:bodyPr/>
        <a:lstStyle/>
        <a:p>
          <a:endParaRPr lang="en-AU"/>
        </a:p>
      </dgm:t>
    </dgm:pt>
    <dgm:pt modelId="{A8181A1B-E0B9-493A-8B6F-A55A20DBD153}">
      <dgm:prSet phldrT="[Text]" custT="1"/>
      <dgm:spPr/>
      <dgm:t>
        <a:bodyPr/>
        <a:lstStyle/>
        <a:p>
          <a:br>
            <a:rPr lang="en-US" sz="1050" b="1" dirty="0">
              <a:latin typeface="+mj-lt"/>
            </a:rPr>
          </a:br>
          <a:br>
            <a:rPr lang="en-US" sz="1050" b="1" dirty="0">
              <a:latin typeface="+mj-lt"/>
            </a:rPr>
          </a:br>
          <a:br>
            <a:rPr lang="en-US" sz="1050" b="1" dirty="0">
              <a:latin typeface="+mj-lt"/>
            </a:rPr>
          </a:br>
          <a:endParaRPr lang="en-AU" sz="1050" b="1" dirty="0">
            <a:latin typeface="+mj-lt"/>
          </a:endParaRPr>
        </a:p>
      </dgm:t>
    </dgm:pt>
    <dgm:pt modelId="{10C61CAB-83B8-426C-9064-A5C51F583469}" type="parTrans" cxnId="{37F03C34-FAEB-4BEC-B864-EAB3C1CFC6BE}">
      <dgm:prSet/>
      <dgm:spPr/>
      <dgm:t>
        <a:bodyPr/>
        <a:lstStyle/>
        <a:p>
          <a:endParaRPr lang="en-AU"/>
        </a:p>
      </dgm:t>
    </dgm:pt>
    <dgm:pt modelId="{C6ACFAAC-2919-422E-A8DE-224123314B73}" type="sibTrans" cxnId="{37F03C34-FAEB-4BEC-B864-EAB3C1CFC6BE}">
      <dgm:prSet/>
      <dgm:spPr/>
      <dgm:t>
        <a:bodyPr/>
        <a:lstStyle/>
        <a:p>
          <a:endParaRPr lang="en-AU"/>
        </a:p>
      </dgm:t>
    </dgm:pt>
    <dgm:pt modelId="{347A1630-8C6E-4352-A423-7437356CD639}">
      <dgm:prSet phldrT="[Text]" custT="1"/>
      <dgm:spPr/>
      <dgm:t>
        <a:bodyPr/>
        <a:lstStyle/>
        <a:p>
          <a:br>
            <a:rPr lang="en-US" sz="1050" b="1" dirty="0">
              <a:latin typeface="+mj-lt"/>
            </a:rPr>
          </a:br>
          <a:br>
            <a:rPr lang="en-US" sz="1050" b="1" dirty="0">
              <a:latin typeface="+mj-lt"/>
            </a:rPr>
          </a:br>
          <a:br>
            <a:rPr lang="en-US" sz="1050" b="1" dirty="0">
              <a:latin typeface="+mj-lt"/>
            </a:rPr>
          </a:br>
          <a:endParaRPr lang="en-AU" sz="1050" b="1" dirty="0">
            <a:latin typeface="+mj-lt"/>
          </a:endParaRPr>
        </a:p>
      </dgm:t>
    </dgm:pt>
    <dgm:pt modelId="{D43E99E8-4512-416D-921D-05512B5780E4}" type="parTrans" cxnId="{051B3DD8-C42C-4968-9F36-40133277E65D}">
      <dgm:prSet/>
      <dgm:spPr/>
      <dgm:t>
        <a:bodyPr/>
        <a:lstStyle/>
        <a:p>
          <a:endParaRPr lang="en-AU"/>
        </a:p>
      </dgm:t>
    </dgm:pt>
    <dgm:pt modelId="{06C7EF6E-3D27-492C-BC26-4963419FA3A4}" type="sibTrans" cxnId="{051B3DD8-C42C-4968-9F36-40133277E65D}">
      <dgm:prSet/>
      <dgm:spPr/>
      <dgm:t>
        <a:bodyPr/>
        <a:lstStyle/>
        <a:p>
          <a:endParaRPr lang="en-AU"/>
        </a:p>
      </dgm:t>
    </dgm:pt>
    <dgm:pt modelId="{8D417DBE-CCD3-4E6E-A5F9-F3EE0700BC00}">
      <dgm:prSet phldrT="[Text]" custT="1"/>
      <dgm:spPr/>
      <dgm:t>
        <a:bodyPr/>
        <a:lstStyle/>
        <a:p>
          <a:br>
            <a:rPr lang="en-US" sz="1050" b="1" dirty="0">
              <a:latin typeface="+mj-lt"/>
            </a:rPr>
          </a:br>
          <a:br>
            <a:rPr lang="en-US" sz="1050" b="1" dirty="0">
              <a:latin typeface="+mj-lt"/>
            </a:rPr>
          </a:br>
          <a:br>
            <a:rPr lang="en-US" sz="1050" b="1" dirty="0">
              <a:latin typeface="+mj-lt"/>
            </a:rPr>
          </a:br>
          <a:endParaRPr lang="en-AU" sz="1050" b="1" dirty="0">
            <a:latin typeface="+mj-lt"/>
          </a:endParaRPr>
        </a:p>
      </dgm:t>
    </dgm:pt>
    <dgm:pt modelId="{BF5EB7ED-E5F4-424D-9188-FCD9C88A7E4B}" type="parTrans" cxnId="{0EE1FC11-E493-4609-800A-370F8099444F}">
      <dgm:prSet/>
      <dgm:spPr/>
      <dgm:t>
        <a:bodyPr/>
        <a:lstStyle/>
        <a:p>
          <a:endParaRPr lang="en-AU"/>
        </a:p>
      </dgm:t>
    </dgm:pt>
    <dgm:pt modelId="{F900B1D0-1B7E-4B9B-A53C-BC0C7DC4CB55}" type="sibTrans" cxnId="{0EE1FC11-E493-4609-800A-370F8099444F}">
      <dgm:prSet/>
      <dgm:spPr/>
      <dgm:t>
        <a:bodyPr/>
        <a:lstStyle/>
        <a:p>
          <a:endParaRPr lang="en-AU"/>
        </a:p>
      </dgm:t>
    </dgm:pt>
    <dgm:pt modelId="{DF8A5576-A4D4-4623-8C36-9224C0248792}" type="pres">
      <dgm:prSet presAssocID="{817C1520-8F9C-4779-A65D-211AD86945FB}" presName="cycle" presStyleCnt="0">
        <dgm:presLayoutVars>
          <dgm:dir/>
          <dgm:resizeHandles val="exact"/>
        </dgm:presLayoutVars>
      </dgm:prSet>
      <dgm:spPr/>
    </dgm:pt>
    <dgm:pt modelId="{E8207BBB-F73C-4A28-BC68-AC0F76827BDB}" type="pres">
      <dgm:prSet presAssocID="{3257984A-8FDB-49AD-92B1-A834D328D791}" presName="node" presStyleLbl="node1" presStyleIdx="0" presStyleCnt="5" custScaleX="82645" custScaleY="122306">
        <dgm:presLayoutVars>
          <dgm:bulletEnabled val="1"/>
        </dgm:presLayoutVars>
      </dgm:prSet>
      <dgm:spPr>
        <a:prstGeom prst="ellipse">
          <a:avLst/>
        </a:prstGeom>
      </dgm:spPr>
    </dgm:pt>
    <dgm:pt modelId="{E6BA4E42-A3C1-48B4-898E-276233D86EFD}" type="pres">
      <dgm:prSet presAssocID="{3257984A-8FDB-49AD-92B1-A834D328D791}" presName="spNode" presStyleCnt="0"/>
      <dgm:spPr/>
    </dgm:pt>
    <dgm:pt modelId="{458238D9-A435-4AEC-AABF-DB68AE409DAB}" type="pres">
      <dgm:prSet presAssocID="{82DEFA3F-18CE-4807-98CD-519087E44690}" presName="sibTrans" presStyleLbl="sibTrans1D1" presStyleIdx="0" presStyleCnt="5"/>
      <dgm:spPr/>
    </dgm:pt>
    <dgm:pt modelId="{2F9BE605-4D8A-4755-A505-7F8766A4EB4C}" type="pres">
      <dgm:prSet presAssocID="{7D36BDBF-AA8E-472A-8749-148D8319CF32}" presName="node" presStyleLbl="node1" presStyleIdx="1" presStyleCnt="5" custScaleX="82645" custScaleY="129005">
        <dgm:presLayoutVars>
          <dgm:bulletEnabled val="1"/>
        </dgm:presLayoutVars>
      </dgm:prSet>
      <dgm:spPr>
        <a:prstGeom prst="ellipse">
          <a:avLst/>
        </a:prstGeom>
      </dgm:spPr>
    </dgm:pt>
    <dgm:pt modelId="{0485BA20-5ECE-43C6-B272-7B792657F42C}" type="pres">
      <dgm:prSet presAssocID="{7D36BDBF-AA8E-472A-8749-148D8319CF32}" presName="spNode" presStyleCnt="0"/>
      <dgm:spPr/>
    </dgm:pt>
    <dgm:pt modelId="{A4C4DC5E-7561-4457-BA53-CC54CC916F09}" type="pres">
      <dgm:prSet presAssocID="{87F92E6D-AC6D-4E69-AF50-52770CA64821}" presName="sibTrans" presStyleLbl="sibTrans1D1" presStyleIdx="1" presStyleCnt="5"/>
      <dgm:spPr/>
    </dgm:pt>
    <dgm:pt modelId="{DE1ABA92-A65F-4EDF-80AA-1A988F7C55D8}" type="pres">
      <dgm:prSet presAssocID="{A8181A1B-E0B9-493A-8B6F-A55A20DBD153}" presName="node" presStyleLbl="node1" presStyleIdx="2" presStyleCnt="5" custScaleX="82645" custScaleY="127085">
        <dgm:presLayoutVars>
          <dgm:bulletEnabled val="1"/>
        </dgm:presLayoutVars>
      </dgm:prSet>
      <dgm:spPr>
        <a:prstGeom prst="ellipse">
          <a:avLst/>
        </a:prstGeom>
      </dgm:spPr>
    </dgm:pt>
    <dgm:pt modelId="{CE7E9FD2-E6B2-4DB8-937D-3644508D28C2}" type="pres">
      <dgm:prSet presAssocID="{A8181A1B-E0B9-493A-8B6F-A55A20DBD153}" presName="spNode" presStyleCnt="0"/>
      <dgm:spPr/>
    </dgm:pt>
    <dgm:pt modelId="{5FF10C62-099B-4F6C-84A2-B16B12184B33}" type="pres">
      <dgm:prSet presAssocID="{C6ACFAAC-2919-422E-A8DE-224123314B73}" presName="sibTrans" presStyleLbl="sibTrans1D1" presStyleIdx="2" presStyleCnt="5"/>
      <dgm:spPr/>
    </dgm:pt>
    <dgm:pt modelId="{D3734AFD-670C-4C10-AF2B-313EEB0A4EB9}" type="pres">
      <dgm:prSet presAssocID="{347A1630-8C6E-4352-A423-7437356CD639}" presName="node" presStyleLbl="node1" presStyleIdx="3" presStyleCnt="5" custScaleX="82645" custScaleY="127714">
        <dgm:presLayoutVars>
          <dgm:bulletEnabled val="1"/>
        </dgm:presLayoutVars>
      </dgm:prSet>
      <dgm:spPr>
        <a:prstGeom prst="ellipse">
          <a:avLst/>
        </a:prstGeom>
      </dgm:spPr>
    </dgm:pt>
    <dgm:pt modelId="{A997A064-1BF4-4EF0-85D1-CA33681FC52C}" type="pres">
      <dgm:prSet presAssocID="{347A1630-8C6E-4352-A423-7437356CD639}" presName="spNode" presStyleCnt="0"/>
      <dgm:spPr/>
    </dgm:pt>
    <dgm:pt modelId="{970555DE-2294-4B05-9671-11175F027A11}" type="pres">
      <dgm:prSet presAssocID="{06C7EF6E-3D27-492C-BC26-4963419FA3A4}" presName="sibTrans" presStyleLbl="sibTrans1D1" presStyleIdx="3" presStyleCnt="5"/>
      <dgm:spPr/>
    </dgm:pt>
    <dgm:pt modelId="{96D6969D-F9F0-4DD5-836C-27A0620ACA27}" type="pres">
      <dgm:prSet presAssocID="{8D417DBE-CCD3-4E6E-A5F9-F3EE0700BC00}" presName="node" presStyleLbl="node1" presStyleIdx="4" presStyleCnt="5" custScaleX="82645" custScaleY="128375">
        <dgm:presLayoutVars>
          <dgm:bulletEnabled val="1"/>
        </dgm:presLayoutVars>
      </dgm:prSet>
      <dgm:spPr>
        <a:prstGeom prst="ellipse">
          <a:avLst/>
        </a:prstGeom>
      </dgm:spPr>
    </dgm:pt>
    <dgm:pt modelId="{E312ECB8-5D72-48F9-ADFC-37E4466F00CE}" type="pres">
      <dgm:prSet presAssocID="{8D417DBE-CCD3-4E6E-A5F9-F3EE0700BC00}" presName="spNode" presStyleCnt="0"/>
      <dgm:spPr/>
    </dgm:pt>
    <dgm:pt modelId="{FDCD7E6A-654E-443F-A98D-43A07ABE6DE2}" type="pres">
      <dgm:prSet presAssocID="{F900B1D0-1B7E-4B9B-A53C-BC0C7DC4CB55}" presName="sibTrans" presStyleLbl="sibTrans1D1" presStyleIdx="4" presStyleCnt="5"/>
      <dgm:spPr/>
    </dgm:pt>
  </dgm:ptLst>
  <dgm:cxnLst>
    <dgm:cxn modelId="{B61E4C02-7140-4CA3-804C-8E6F9C58422C}" type="presOf" srcId="{8D417DBE-CCD3-4E6E-A5F9-F3EE0700BC00}" destId="{96D6969D-F9F0-4DD5-836C-27A0620ACA27}" srcOrd="0" destOrd="0" presId="urn:microsoft.com/office/officeart/2005/8/layout/cycle6"/>
    <dgm:cxn modelId="{0EE1FC11-E493-4609-800A-370F8099444F}" srcId="{817C1520-8F9C-4779-A65D-211AD86945FB}" destId="{8D417DBE-CCD3-4E6E-A5F9-F3EE0700BC00}" srcOrd="4" destOrd="0" parTransId="{BF5EB7ED-E5F4-424D-9188-FCD9C88A7E4B}" sibTransId="{F900B1D0-1B7E-4B9B-A53C-BC0C7DC4CB55}"/>
    <dgm:cxn modelId="{C323CA1C-5328-4B6D-8880-208E8BD53812}" type="presOf" srcId="{F900B1D0-1B7E-4B9B-A53C-BC0C7DC4CB55}" destId="{FDCD7E6A-654E-443F-A98D-43A07ABE6DE2}" srcOrd="0" destOrd="0" presId="urn:microsoft.com/office/officeart/2005/8/layout/cycle6"/>
    <dgm:cxn modelId="{4445E827-8B5B-4493-A42B-B6FFC35069DC}" srcId="{817C1520-8F9C-4779-A65D-211AD86945FB}" destId="{7D36BDBF-AA8E-472A-8749-148D8319CF32}" srcOrd="1" destOrd="0" parTransId="{ABFA7D72-EF78-42A7-8CA2-49498B2E2926}" sibTransId="{87F92E6D-AC6D-4E69-AF50-52770CA64821}"/>
    <dgm:cxn modelId="{37F03C34-FAEB-4BEC-B864-EAB3C1CFC6BE}" srcId="{817C1520-8F9C-4779-A65D-211AD86945FB}" destId="{A8181A1B-E0B9-493A-8B6F-A55A20DBD153}" srcOrd="2" destOrd="0" parTransId="{10C61CAB-83B8-426C-9064-A5C51F583469}" sibTransId="{C6ACFAAC-2919-422E-A8DE-224123314B73}"/>
    <dgm:cxn modelId="{1066F635-7E29-421C-B845-31D076F995C7}" type="presOf" srcId="{3257984A-8FDB-49AD-92B1-A834D328D791}" destId="{E8207BBB-F73C-4A28-BC68-AC0F76827BDB}" srcOrd="0" destOrd="0" presId="urn:microsoft.com/office/officeart/2005/8/layout/cycle6"/>
    <dgm:cxn modelId="{E0FE0E65-DFB6-4EF1-8A05-D15C93ADF518}" type="presOf" srcId="{87F92E6D-AC6D-4E69-AF50-52770CA64821}" destId="{A4C4DC5E-7561-4457-BA53-CC54CC916F09}" srcOrd="0" destOrd="0" presId="urn:microsoft.com/office/officeart/2005/8/layout/cycle6"/>
    <dgm:cxn modelId="{AEF19074-E9FB-400F-AE9C-F254D5344992}" srcId="{817C1520-8F9C-4779-A65D-211AD86945FB}" destId="{3257984A-8FDB-49AD-92B1-A834D328D791}" srcOrd="0" destOrd="0" parTransId="{81DCF259-042D-48BF-853E-9F50CBCCFB24}" sibTransId="{82DEFA3F-18CE-4807-98CD-519087E44690}"/>
    <dgm:cxn modelId="{3064747A-51D6-4895-9B02-0F35B377F5F4}" type="presOf" srcId="{06C7EF6E-3D27-492C-BC26-4963419FA3A4}" destId="{970555DE-2294-4B05-9671-11175F027A11}" srcOrd="0" destOrd="0" presId="urn:microsoft.com/office/officeart/2005/8/layout/cycle6"/>
    <dgm:cxn modelId="{1A041586-0D63-4C45-9327-D89BDCE3CE38}" type="presOf" srcId="{82DEFA3F-18CE-4807-98CD-519087E44690}" destId="{458238D9-A435-4AEC-AABF-DB68AE409DAB}" srcOrd="0" destOrd="0" presId="urn:microsoft.com/office/officeart/2005/8/layout/cycle6"/>
    <dgm:cxn modelId="{C5CAB98F-B149-4327-B0B1-ADD85121CDD5}" type="presOf" srcId="{347A1630-8C6E-4352-A423-7437356CD639}" destId="{D3734AFD-670C-4C10-AF2B-313EEB0A4EB9}" srcOrd="0" destOrd="0" presId="urn:microsoft.com/office/officeart/2005/8/layout/cycle6"/>
    <dgm:cxn modelId="{E37801A0-8C27-471A-A9B4-5D1D6DAE2403}" type="presOf" srcId="{817C1520-8F9C-4779-A65D-211AD86945FB}" destId="{DF8A5576-A4D4-4623-8C36-9224C0248792}" srcOrd="0" destOrd="0" presId="urn:microsoft.com/office/officeart/2005/8/layout/cycle6"/>
    <dgm:cxn modelId="{F44D28A3-1DC6-48F6-8297-82CDD1423AF6}" type="presOf" srcId="{7D36BDBF-AA8E-472A-8749-148D8319CF32}" destId="{2F9BE605-4D8A-4755-A505-7F8766A4EB4C}" srcOrd="0" destOrd="0" presId="urn:microsoft.com/office/officeart/2005/8/layout/cycle6"/>
    <dgm:cxn modelId="{E4653FBD-1352-4E95-818C-F43472E0E8ED}" type="presOf" srcId="{A8181A1B-E0B9-493A-8B6F-A55A20DBD153}" destId="{DE1ABA92-A65F-4EDF-80AA-1A988F7C55D8}" srcOrd="0" destOrd="0" presId="urn:microsoft.com/office/officeart/2005/8/layout/cycle6"/>
    <dgm:cxn modelId="{E36A6ACD-F277-4A31-A116-95F6927C82C0}" type="presOf" srcId="{C6ACFAAC-2919-422E-A8DE-224123314B73}" destId="{5FF10C62-099B-4F6C-84A2-B16B12184B33}" srcOrd="0" destOrd="0" presId="urn:microsoft.com/office/officeart/2005/8/layout/cycle6"/>
    <dgm:cxn modelId="{051B3DD8-C42C-4968-9F36-40133277E65D}" srcId="{817C1520-8F9C-4779-A65D-211AD86945FB}" destId="{347A1630-8C6E-4352-A423-7437356CD639}" srcOrd="3" destOrd="0" parTransId="{D43E99E8-4512-416D-921D-05512B5780E4}" sibTransId="{06C7EF6E-3D27-492C-BC26-4963419FA3A4}"/>
    <dgm:cxn modelId="{60FB7114-89AA-45F7-B46C-AAAC1F47B1BA}" type="presParOf" srcId="{DF8A5576-A4D4-4623-8C36-9224C0248792}" destId="{E8207BBB-F73C-4A28-BC68-AC0F76827BDB}" srcOrd="0" destOrd="0" presId="urn:microsoft.com/office/officeart/2005/8/layout/cycle6"/>
    <dgm:cxn modelId="{C786DCB5-E3A8-4D0D-986A-46FE10F8DD8B}" type="presParOf" srcId="{DF8A5576-A4D4-4623-8C36-9224C0248792}" destId="{E6BA4E42-A3C1-48B4-898E-276233D86EFD}" srcOrd="1" destOrd="0" presId="urn:microsoft.com/office/officeart/2005/8/layout/cycle6"/>
    <dgm:cxn modelId="{5DC2DCAB-B402-4469-A0F7-2713F2A04DBF}" type="presParOf" srcId="{DF8A5576-A4D4-4623-8C36-9224C0248792}" destId="{458238D9-A435-4AEC-AABF-DB68AE409DAB}" srcOrd="2" destOrd="0" presId="urn:microsoft.com/office/officeart/2005/8/layout/cycle6"/>
    <dgm:cxn modelId="{0A6D09D5-0978-497F-9A7A-89932FFCD218}" type="presParOf" srcId="{DF8A5576-A4D4-4623-8C36-9224C0248792}" destId="{2F9BE605-4D8A-4755-A505-7F8766A4EB4C}" srcOrd="3" destOrd="0" presId="urn:microsoft.com/office/officeart/2005/8/layout/cycle6"/>
    <dgm:cxn modelId="{619FAAF1-F447-49FF-B929-04A549912C21}" type="presParOf" srcId="{DF8A5576-A4D4-4623-8C36-9224C0248792}" destId="{0485BA20-5ECE-43C6-B272-7B792657F42C}" srcOrd="4" destOrd="0" presId="urn:microsoft.com/office/officeart/2005/8/layout/cycle6"/>
    <dgm:cxn modelId="{4EB13794-CE44-4E43-9627-310AC97DCF38}" type="presParOf" srcId="{DF8A5576-A4D4-4623-8C36-9224C0248792}" destId="{A4C4DC5E-7561-4457-BA53-CC54CC916F09}" srcOrd="5" destOrd="0" presId="urn:microsoft.com/office/officeart/2005/8/layout/cycle6"/>
    <dgm:cxn modelId="{BD8D0D4D-4B82-4CB7-B6CB-6AB06E016873}" type="presParOf" srcId="{DF8A5576-A4D4-4623-8C36-9224C0248792}" destId="{DE1ABA92-A65F-4EDF-80AA-1A988F7C55D8}" srcOrd="6" destOrd="0" presId="urn:microsoft.com/office/officeart/2005/8/layout/cycle6"/>
    <dgm:cxn modelId="{9CCAE278-DECB-46C3-8BD9-B1B0AD4331D5}" type="presParOf" srcId="{DF8A5576-A4D4-4623-8C36-9224C0248792}" destId="{CE7E9FD2-E6B2-4DB8-937D-3644508D28C2}" srcOrd="7" destOrd="0" presId="urn:microsoft.com/office/officeart/2005/8/layout/cycle6"/>
    <dgm:cxn modelId="{01673AD9-D6D0-44F8-99C3-0964CDFD913C}" type="presParOf" srcId="{DF8A5576-A4D4-4623-8C36-9224C0248792}" destId="{5FF10C62-099B-4F6C-84A2-B16B12184B33}" srcOrd="8" destOrd="0" presId="urn:microsoft.com/office/officeart/2005/8/layout/cycle6"/>
    <dgm:cxn modelId="{A580740D-24A2-472A-9BBB-E164B5F46288}" type="presParOf" srcId="{DF8A5576-A4D4-4623-8C36-9224C0248792}" destId="{D3734AFD-670C-4C10-AF2B-313EEB0A4EB9}" srcOrd="9" destOrd="0" presId="urn:microsoft.com/office/officeart/2005/8/layout/cycle6"/>
    <dgm:cxn modelId="{0CF310E3-A1C2-4E9E-9EC9-868D36C483A8}" type="presParOf" srcId="{DF8A5576-A4D4-4623-8C36-9224C0248792}" destId="{A997A064-1BF4-4EF0-85D1-CA33681FC52C}" srcOrd="10" destOrd="0" presId="urn:microsoft.com/office/officeart/2005/8/layout/cycle6"/>
    <dgm:cxn modelId="{00DAE231-84CD-4054-AF53-068642149091}" type="presParOf" srcId="{DF8A5576-A4D4-4623-8C36-9224C0248792}" destId="{970555DE-2294-4B05-9671-11175F027A11}" srcOrd="11" destOrd="0" presId="urn:microsoft.com/office/officeart/2005/8/layout/cycle6"/>
    <dgm:cxn modelId="{8CE1C92F-7976-4797-AC53-9CD5B920F7FB}" type="presParOf" srcId="{DF8A5576-A4D4-4623-8C36-9224C0248792}" destId="{96D6969D-F9F0-4DD5-836C-27A0620ACA27}" srcOrd="12" destOrd="0" presId="urn:microsoft.com/office/officeart/2005/8/layout/cycle6"/>
    <dgm:cxn modelId="{B7523916-FDD1-4929-A093-9E9178B481A0}" type="presParOf" srcId="{DF8A5576-A4D4-4623-8C36-9224C0248792}" destId="{E312ECB8-5D72-48F9-ADFC-37E4466F00CE}" srcOrd="13" destOrd="0" presId="urn:microsoft.com/office/officeart/2005/8/layout/cycle6"/>
    <dgm:cxn modelId="{A24AA5E2-2FD9-4178-B86E-664D2B544C95}" type="presParOf" srcId="{DF8A5576-A4D4-4623-8C36-9224C0248792}" destId="{FDCD7E6A-654E-443F-A98D-43A07ABE6DE2}"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5D08776-A217-4276-9F57-A475478E8D4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AU"/>
        </a:p>
      </dgm:t>
    </dgm:pt>
    <dgm:pt modelId="{D7FB364B-1966-4862-8B71-556E2329FD01}">
      <dgm:prSet phldrT="[Text]" custT="1"/>
      <dgm:spPr>
        <a:solidFill>
          <a:schemeClr val="bg1">
            <a:alpha val="90000"/>
          </a:schemeClr>
        </a:solidFill>
        <a:ln>
          <a:solidFill>
            <a:schemeClr val="bg1"/>
          </a:solidFill>
        </a:ln>
      </dgm:spPr>
      <dgm:t>
        <a:bodyPr/>
        <a:lstStyle/>
        <a:p>
          <a:r>
            <a:rPr lang="en-AU" sz="2400" b="1" dirty="0">
              <a:solidFill>
                <a:schemeClr val="tx2"/>
              </a:solidFill>
              <a:latin typeface="+mj-lt"/>
            </a:rPr>
            <a:t>[Text]</a:t>
          </a:r>
        </a:p>
      </dgm:t>
    </dgm:pt>
    <dgm:pt modelId="{0A499A08-FEFE-4B7D-BB36-AE29934A5AF5}" type="parTrans" cxnId="{C2593985-D678-4E48-95D9-0A390D866824}">
      <dgm:prSet/>
      <dgm:spPr/>
      <dgm:t>
        <a:bodyPr/>
        <a:lstStyle/>
        <a:p>
          <a:endParaRPr lang="en-AU" sz="2400"/>
        </a:p>
      </dgm:t>
    </dgm:pt>
    <dgm:pt modelId="{283DB38F-1871-46A8-AC26-9E151565E845}" type="sibTrans" cxnId="{C2593985-D678-4E48-95D9-0A390D866824}">
      <dgm:prSet/>
      <dgm:spPr/>
      <dgm:t>
        <a:bodyPr/>
        <a:lstStyle/>
        <a:p>
          <a:endParaRPr lang="en-AU" sz="2400"/>
        </a:p>
      </dgm:t>
    </dgm:pt>
    <dgm:pt modelId="{F5ED6911-5619-4ED1-A56C-275DC42B094D}">
      <dgm:prSet phldrT="[Text]" phldr="1" custT="1"/>
      <dgm:spPr>
        <a:solidFill>
          <a:schemeClr val="bg1">
            <a:alpha val="90000"/>
          </a:schemeClr>
        </a:solidFill>
        <a:ln>
          <a:solidFill>
            <a:schemeClr val="bg1"/>
          </a:solidFill>
        </a:ln>
      </dgm:spPr>
      <dgm:t>
        <a:bodyPr/>
        <a:lstStyle/>
        <a:p>
          <a:endParaRPr lang="en-AU" sz="2400" b="1" dirty="0">
            <a:solidFill>
              <a:schemeClr val="tx2"/>
            </a:solidFill>
            <a:latin typeface="+mj-lt"/>
          </a:endParaRPr>
        </a:p>
      </dgm:t>
    </dgm:pt>
    <dgm:pt modelId="{27909155-72BA-4A7B-9E7B-92AF857A30CE}" type="parTrans" cxnId="{6C7F412B-3432-4563-8925-85A673BEF9A3}">
      <dgm:prSet/>
      <dgm:spPr/>
      <dgm:t>
        <a:bodyPr/>
        <a:lstStyle/>
        <a:p>
          <a:endParaRPr lang="en-AU" sz="2400"/>
        </a:p>
      </dgm:t>
    </dgm:pt>
    <dgm:pt modelId="{5070AFC7-9285-47C2-86CC-1B0EAD3655A1}" type="sibTrans" cxnId="{6C7F412B-3432-4563-8925-85A673BEF9A3}">
      <dgm:prSet/>
      <dgm:spPr/>
      <dgm:t>
        <a:bodyPr/>
        <a:lstStyle/>
        <a:p>
          <a:endParaRPr lang="en-AU" sz="2400"/>
        </a:p>
      </dgm:t>
    </dgm:pt>
    <dgm:pt modelId="{0E26FF0D-6CCA-4515-8E75-3EA43351FA6B}">
      <dgm:prSet phldrT="[Text]" phldr="1" custT="1"/>
      <dgm:spPr>
        <a:solidFill>
          <a:schemeClr val="bg1">
            <a:alpha val="90000"/>
          </a:schemeClr>
        </a:solidFill>
        <a:ln>
          <a:solidFill>
            <a:schemeClr val="bg1"/>
          </a:solidFill>
        </a:ln>
      </dgm:spPr>
      <dgm:t>
        <a:bodyPr/>
        <a:lstStyle/>
        <a:p>
          <a:endParaRPr lang="en-AU" sz="2400" b="1" dirty="0">
            <a:solidFill>
              <a:schemeClr val="tx2"/>
            </a:solidFill>
            <a:latin typeface="+mj-lt"/>
          </a:endParaRPr>
        </a:p>
      </dgm:t>
    </dgm:pt>
    <dgm:pt modelId="{18A57F23-82AD-4EBA-9A95-53159F0EA490}" type="parTrans" cxnId="{18FF52FA-A262-44FF-9ADC-0ADBBFD1A63D}">
      <dgm:prSet/>
      <dgm:spPr/>
      <dgm:t>
        <a:bodyPr/>
        <a:lstStyle/>
        <a:p>
          <a:endParaRPr lang="en-AU" sz="2400"/>
        </a:p>
      </dgm:t>
    </dgm:pt>
    <dgm:pt modelId="{7A8148FB-6711-4365-84F7-1F54C9E64DC2}" type="sibTrans" cxnId="{18FF52FA-A262-44FF-9ADC-0ADBBFD1A63D}">
      <dgm:prSet/>
      <dgm:spPr/>
      <dgm:t>
        <a:bodyPr/>
        <a:lstStyle/>
        <a:p>
          <a:endParaRPr lang="en-AU" sz="2400"/>
        </a:p>
      </dgm:t>
    </dgm:pt>
    <dgm:pt modelId="{36032548-5D47-4989-A6EA-B8A42D51FE8A}">
      <dgm:prSet phldrT="[Text]" custT="1"/>
      <dgm:spPr>
        <a:solidFill>
          <a:schemeClr val="bg1">
            <a:alpha val="90000"/>
          </a:schemeClr>
        </a:solidFill>
        <a:ln>
          <a:solidFill>
            <a:schemeClr val="bg1"/>
          </a:solidFill>
        </a:ln>
      </dgm:spPr>
      <dgm:t>
        <a:bodyPr/>
        <a:lstStyle/>
        <a:p>
          <a:r>
            <a:rPr lang="en-AU" sz="2400" b="1" dirty="0">
              <a:solidFill>
                <a:schemeClr val="tx2"/>
              </a:solidFill>
              <a:latin typeface="+mj-lt"/>
            </a:rPr>
            <a:t>[Text]</a:t>
          </a:r>
        </a:p>
      </dgm:t>
    </dgm:pt>
    <dgm:pt modelId="{C3F3C067-8C3C-4265-BB98-3B13ABA15747}" type="parTrans" cxnId="{C839F30E-919F-4E1A-B470-FFCDD6D6FBE1}">
      <dgm:prSet/>
      <dgm:spPr/>
      <dgm:t>
        <a:bodyPr/>
        <a:lstStyle/>
        <a:p>
          <a:endParaRPr lang="en-AU" sz="2400"/>
        </a:p>
      </dgm:t>
    </dgm:pt>
    <dgm:pt modelId="{4FF413EE-3CED-4106-B692-39A74EA1BC27}" type="sibTrans" cxnId="{C839F30E-919F-4E1A-B470-FFCDD6D6FBE1}">
      <dgm:prSet/>
      <dgm:spPr/>
      <dgm:t>
        <a:bodyPr/>
        <a:lstStyle/>
        <a:p>
          <a:endParaRPr lang="en-AU" sz="2400"/>
        </a:p>
      </dgm:t>
    </dgm:pt>
    <dgm:pt modelId="{D08CC2BF-C757-4ECD-B8D1-E15F6CF862CC}">
      <dgm:prSet phldrT="[Text]" custT="1"/>
      <dgm:spPr>
        <a:solidFill>
          <a:schemeClr val="bg1">
            <a:alpha val="90000"/>
          </a:schemeClr>
        </a:solidFill>
        <a:ln>
          <a:solidFill>
            <a:schemeClr val="bg1"/>
          </a:solidFill>
        </a:ln>
      </dgm:spPr>
      <dgm:t>
        <a:bodyPr/>
        <a:lstStyle/>
        <a:p>
          <a:r>
            <a:rPr lang="en-AU" sz="2400" b="1" dirty="0">
              <a:solidFill>
                <a:schemeClr val="tx2"/>
              </a:solidFill>
              <a:latin typeface="+mj-lt"/>
            </a:rPr>
            <a:t>[Text]</a:t>
          </a:r>
        </a:p>
      </dgm:t>
    </dgm:pt>
    <dgm:pt modelId="{969F4483-C4FE-451F-A632-3106F775C22C}" type="parTrans" cxnId="{7D7BA905-FABF-4E97-8725-E2F88AC2D91A}">
      <dgm:prSet/>
      <dgm:spPr/>
      <dgm:t>
        <a:bodyPr/>
        <a:lstStyle/>
        <a:p>
          <a:endParaRPr lang="en-AU" sz="2400"/>
        </a:p>
      </dgm:t>
    </dgm:pt>
    <dgm:pt modelId="{523D3D6D-A7DD-4452-BADD-23EF8B09D419}" type="sibTrans" cxnId="{7D7BA905-FABF-4E97-8725-E2F88AC2D91A}">
      <dgm:prSet/>
      <dgm:spPr/>
      <dgm:t>
        <a:bodyPr/>
        <a:lstStyle/>
        <a:p>
          <a:endParaRPr lang="en-AU" sz="2400"/>
        </a:p>
      </dgm:t>
    </dgm:pt>
    <dgm:pt modelId="{1FA46541-7A13-42E9-B276-10476F64C9D8}">
      <dgm:prSet phldrT="[Text]" custT="1"/>
      <dgm:spPr/>
      <dgm:t>
        <a:bodyPr/>
        <a:lstStyle/>
        <a:p>
          <a:pPr algn="ctr">
            <a:buNone/>
          </a:pPr>
          <a:r>
            <a:rPr lang="en-AU" sz="1600" dirty="0">
              <a:solidFill>
                <a:schemeClr val="tx2"/>
              </a:solidFill>
            </a:rPr>
            <a:t>Key Point</a:t>
          </a:r>
        </a:p>
      </dgm:t>
    </dgm:pt>
    <dgm:pt modelId="{F78E4B67-04AF-4837-8EDA-125FAC2927A4}" type="parTrans" cxnId="{6B5C5CB4-7F81-46C0-A455-D54DF7EB067F}">
      <dgm:prSet/>
      <dgm:spPr/>
      <dgm:t>
        <a:bodyPr/>
        <a:lstStyle/>
        <a:p>
          <a:endParaRPr lang="en-AU" sz="2400"/>
        </a:p>
      </dgm:t>
    </dgm:pt>
    <dgm:pt modelId="{0F0750F5-73F6-4B80-843C-371CE17DB744}" type="sibTrans" cxnId="{6B5C5CB4-7F81-46C0-A455-D54DF7EB067F}">
      <dgm:prSet/>
      <dgm:spPr/>
      <dgm:t>
        <a:bodyPr/>
        <a:lstStyle/>
        <a:p>
          <a:endParaRPr lang="en-AU" sz="2400"/>
        </a:p>
      </dgm:t>
    </dgm:pt>
    <dgm:pt modelId="{93C46581-F83E-4041-BB88-515168533C4F}">
      <dgm:prSet phldrT="[Text]" custT="1"/>
      <dgm:spPr/>
      <dgm:t>
        <a:bodyPr/>
        <a:lstStyle/>
        <a:p>
          <a:pPr algn="ctr">
            <a:buNone/>
          </a:pPr>
          <a:r>
            <a:rPr lang="en-AU" sz="1600" dirty="0">
              <a:solidFill>
                <a:schemeClr val="tx2"/>
              </a:solidFill>
            </a:rPr>
            <a:t>Key Point</a:t>
          </a:r>
          <a:endParaRPr lang="en-AU" sz="1600" b="1" dirty="0">
            <a:solidFill>
              <a:schemeClr val="tx2"/>
            </a:solidFill>
            <a:latin typeface="+mj-lt"/>
          </a:endParaRPr>
        </a:p>
      </dgm:t>
    </dgm:pt>
    <dgm:pt modelId="{27228B05-883F-4119-8C84-A8CBFFCBBA12}" type="parTrans" cxnId="{C955543D-A011-43CC-9ECF-42FDF179D54B}">
      <dgm:prSet/>
      <dgm:spPr/>
      <dgm:t>
        <a:bodyPr/>
        <a:lstStyle/>
        <a:p>
          <a:endParaRPr lang="en-AU"/>
        </a:p>
      </dgm:t>
    </dgm:pt>
    <dgm:pt modelId="{4EC775D3-E05D-4D72-B313-3BAF6F38396A}" type="sibTrans" cxnId="{C955543D-A011-43CC-9ECF-42FDF179D54B}">
      <dgm:prSet/>
      <dgm:spPr/>
      <dgm:t>
        <a:bodyPr/>
        <a:lstStyle/>
        <a:p>
          <a:endParaRPr lang="en-AU"/>
        </a:p>
      </dgm:t>
    </dgm:pt>
    <dgm:pt modelId="{81FC0D8A-FC3C-41AD-8F86-0C124FF0D991}">
      <dgm:prSet phldrT="[Text]" custT="1"/>
      <dgm:spPr/>
      <dgm:t>
        <a:bodyPr/>
        <a:lstStyle/>
        <a:p>
          <a:pPr algn="ctr">
            <a:buNone/>
          </a:pPr>
          <a:r>
            <a:rPr lang="en-AU" sz="1600" dirty="0">
              <a:solidFill>
                <a:schemeClr val="tx2"/>
              </a:solidFill>
            </a:rPr>
            <a:t>Key Point</a:t>
          </a:r>
          <a:endParaRPr lang="en-AU" sz="1600" b="1" dirty="0">
            <a:solidFill>
              <a:schemeClr val="tx2"/>
            </a:solidFill>
            <a:latin typeface="+mj-lt"/>
          </a:endParaRPr>
        </a:p>
      </dgm:t>
    </dgm:pt>
    <dgm:pt modelId="{6091F41D-A074-433B-B371-8830F045DF7E}" type="parTrans" cxnId="{A6869B92-5BA9-4371-B784-97D33CCD1564}">
      <dgm:prSet/>
      <dgm:spPr/>
      <dgm:t>
        <a:bodyPr/>
        <a:lstStyle/>
        <a:p>
          <a:endParaRPr lang="en-AU"/>
        </a:p>
      </dgm:t>
    </dgm:pt>
    <dgm:pt modelId="{BF2725FE-1A8B-4BAB-B20F-8FC606FFB52A}" type="sibTrans" cxnId="{A6869B92-5BA9-4371-B784-97D33CCD1564}">
      <dgm:prSet/>
      <dgm:spPr/>
      <dgm:t>
        <a:bodyPr/>
        <a:lstStyle/>
        <a:p>
          <a:endParaRPr lang="en-AU"/>
        </a:p>
      </dgm:t>
    </dgm:pt>
    <dgm:pt modelId="{CB61FF41-7A37-4541-8162-11E881FD28B8}">
      <dgm:prSet phldrT="[Text]" custT="1"/>
      <dgm:spPr/>
      <dgm:t>
        <a:bodyPr/>
        <a:lstStyle/>
        <a:p>
          <a:pPr algn="ctr">
            <a:buNone/>
          </a:pPr>
          <a:r>
            <a:rPr lang="en-AU" sz="1600" dirty="0">
              <a:solidFill>
                <a:schemeClr val="tx2"/>
              </a:solidFill>
            </a:rPr>
            <a:t>Key Point</a:t>
          </a:r>
          <a:endParaRPr lang="en-AU" sz="1600" b="1" dirty="0">
            <a:solidFill>
              <a:schemeClr val="tx2"/>
            </a:solidFill>
            <a:latin typeface="+mj-lt"/>
          </a:endParaRPr>
        </a:p>
      </dgm:t>
    </dgm:pt>
    <dgm:pt modelId="{904F0AF0-7457-4DDB-8C64-B9C5A360C1B1}" type="parTrans" cxnId="{AC5453B6-5002-4808-942B-C0CD11A19D94}">
      <dgm:prSet/>
      <dgm:spPr/>
      <dgm:t>
        <a:bodyPr/>
        <a:lstStyle/>
        <a:p>
          <a:endParaRPr lang="en-AU"/>
        </a:p>
      </dgm:t>
    </dgm:pt>
    <dgm:pt modelId="{13487595-7A25-4E71-B148-3C87F2DE322B}" type="sibTrans" cxnId="{AC5453B6-5002-4808-942B-C0CD11A19D94}">
      <dgm:prSet/>
      <dgm:spPr/>
      <dgm:t>
        <a:bodyPr/>
        <a:lstStyle/>
        <a:p>
          <a:endParaRPr lang="en-AU"/>
        </a:p>
      </dgm:t>
    </dgm:pt>
    <dgm:pt modelId="{D8B97900-DDED-4B8B-B4F7-98274F1FC1A6}">
      <dgm:prSet phldrT="[Text]" custT="1"/>
      <dgm:spPr/>
      <dgm:t>
        <a:bodyPr/>
        <a:lstStyle/>
        <a:p>
          <a:pPr algn="ctr">
            <a:buNone/>
          </a:pPr>
          <a:r>
            <a:rPr lang="en-AU" sz="1600" dirty="0">
              <a:solidFill>
                <a:schemeClr val="tx2"/>
              </a:solidFill>
            </a:rPr>
            <a:t>Key Point</a:t>
          </a:r>
          <a:endParaRPr lang="en-AU" sz="1600" b="1" dirty="0">
            <a:solidFill>
              <a:schemeClr val="tx2"/>
            </a:solidFill>
            <a:latin typeface="+mj-lt"/>
          </a:endParaRPr>
        </a:p>
      </dgm:t>
    </dgm:pt>
    <dgm:pt modelId="{48BB69C9-83D6-4321-AE08-2D00B0F06928}" type="parTrans" cxnId="{D39AE949-3137-4C22-AD6E-84A81F30DE0F}">
      <dgm:prSet/>
      <dgm:spPr/>
      <dgm:t>
        <a:bodyPr/>
        <a:lstStyle/>
        <a:p>
          <a:endParaRPr lang="en-AU"/>
        </a:p>
      </dgm:t>
    </dgm:pt>
    <dgm:pt modelId="{93B7CF20-AFAD-4EB5-898D-52885CA5D518}" type="sibTrans" cxnId="{D39AE949-3137-4C22-AD6E-84A81F30DE0F}">
      <dgm:prSet/>
      <dgm:spPr/>
      <dgm:t>
        <a:bodyPr/>
        <a:lstStyle/>
        <a:p>
          <a:endParaRPr lang="en-AU"/>
        </a:p>
      </dgm:t>
    </dgm:pt>
    <dgm:pt modelId="{D4EE3162-C6AA-458E-89EA-78B484993FA5}" type="pres">
      <dgm:prSet presAssocID="{85D08776-A217-4276-9F57-A475478E8D47}" presName="Name0" presStyleCnt="0">
        <dgm:presLayoutVars>
          <dgm:chMax val="11"/>
          <dgm:chPref val="11"/>
          <dgm:dir/>
          <dgm:resizeHandles/>
        </dgm:presLayoutVars>
      </dgm:prSet>
      <dgm:spPr/>
    </dgm:pt>
    <dgm:pt modelId="{8AD08F32-7635-44B6-AF53-9F3EA49DC3A3}" type="pres">
      <dgm:prSet presAssocID="{36032548-5D47-4989-A6EA-B8A42D51FE8A}" presName="Accent5" presStyleCnt="0"/>
      <dgm:spPr/>
    </dgm:pt>
    <dgm:pt modelId="{9D91222D-BC2C-4D7D-9282-DF515A772F2E}" type="pres">
      <dgm:prSet presAssocID="{36032548-5D47-4989-A6EA-B8A42D51FE8A}" presName="Accent" presStyleLbl="node1" presStyleIdx="0" presStyleCnt="5"/>
      <dgm:spPr>
        <a:solidFill>
          <a:schemeClr val="bg2"/>
        </a:solidFill>
      </dgm:spPr>
    </dgm:pt>
    <dgm:pt modelId="{DD1C2F95-3593-4D9C-9487-718F0E4BA37F}" type="pres">
      <dgm:prSet presAssocID="{36032548-5D47-4989-A6EA-B8A42D51FE8A}" presName="ParentBackground5" presStyleCnt="0"/>
      <dgm:spPr/>
    </dgm:pt>
    <dgm:pt modelId="{91E92D7A-7D6B-448E-BD30-7E8C80BE0DF1}" type="pres">
      <dgm:prSet presAssocID="{36032548-5D47-4989-A6EA-B8A42D51FE8A}" presName="ParentBackground" presStyleLbl="fgAcc1" presStyleIdx="0" presStyleCnt="5"/>
      <dgm:spPr/>
    </dgm:pt>
    <dgm:pt modelId="{3275420A-4CF7-434B-BAD1-680F5EB68C57}" type="pres">
      <dgm:prSet presAssocID="{36032548-5D47-4989-A6EA-B8A42D51FE8A}" presName="Child5" presStyleLbl="revTx" presStyleIdx="0" presStyleCnt="5">
        <dgm:presLayoutVars>
          <dgm:chMax val="0"/>
          <dgm:chPref val="0"/>
          <dgm:bulletEnabled val="1"/>
        </dgm:presLayoutVars>
      </dgm:prSet>
      <dgm:spPr/>
    </dgm:pt>
    <dgm:pt modelId="{7AA6472B-8BE8-4780-8A1F-87CEE25849E8}" type="pres">
      <dgm:prSet presAssocID="{36032548-5D47-4989-A6EA-B8A42D51FE8A}" presName="Parent5" presStyleLbl="revTx" presStyleIdx="0" presStyleCnt="5">
        <dgm:presLayoutVars>
          <dgm:chMax val="1"/>
          <dgm:chPref val="1"/>
          <dgm:bulletEnabled val="1"/>
        </dgm:presLayoutVars>
      </dgm:prSet>
      <dgm:spPr/>
    </dgm:pt>
    <dgm:pt modelId="{E5815EA6-21BE-4AFA-A00A-8080FD9BA83B}" type="pres">
      <dgm:prSet presAssocID="{D08CC2BF-C757-4ECD-B8D1-E15F6CF862CC}" presName="Accent4" presStyleCnt="0"/>
      <dgm:spPr/>
    </dgm:pt>
    <dgm:pt modelId="{500C9F91-6C67-46D9-89B3-2D4DFDFBC57C}" type="pres">
      <dgm:prSet presAssocID="{D08CC2BF-C757-4ECD-B8D1-E15F6CF862CC}" presName="Accent" presStyleLbl="node1" presStyleIdx="1" presStyleCnt="5"/>
      <dgm:spPr>
        <a:solidFill>
          <a:schemeClr val="bg2"/>
        </a:solidFill>
      </dgm:spPr>
    </dgm:pt>
    <dgm:pt modelId="{21B1D508-0E9C-4523-8036-52192F16F5B4}" type="pres">
      <dgm:prSet presAssocID="{D08CC2BF-C757-4ECD-B8D1-E15F6CF862CC}" presName="ParentBackground4" presStyleCnt="0"/>
      <dgm:spPr/>
    </dgm:pt>
    <dgm:pt modelId="{BBDC5D5A-A0BE-4801-A10D-3B62201EF9CA}" type="pres">
      <dgm:prSet presAssocID="{D08CC2BF-C757-4ECD-B8D1-E15F6CF862CC}" presName="ParentBackground" presStyleLbl="fgAcc1" presStyleIdx="1" presStyleCnt="5"/>
      <dgm:spPr/>
    </dgm:pt>
    <dgm:pt modelId="{F3FEEF0D-4E60-4BCC-9403-A9285C089916}" type="pres">
      <dgm:prSet presAssocID="{D08CC2BF-C757-4ECD-B8D1-E15F6CF862CC}" presName="Child4" presStyleLbl="revTx" presStyleIdx="1" presStyleCnt="5">
        <dgm:presLayoutVars>
          <dgm:chMax val="0"/>
          <dgm:chPref val="0"/>
          <dgm:bulletEnabled val="1"/>
        </dgm:presLayoutVars>
      </dgm:prSet>
      <dgm:spPr/>
    </dgm:pt>
    <dgm:pt modelId="{1205081D-6682-421B-8C9E-9C65F661B6D5}" type="pres">
      <dgm:prSet presAssocID="{D08CC2BF-C757-4ECD-B8D1-E15F6CF862CC}" presName="Parent4" presStyleLbl="revTx" presStyleIdx="1" presStyleCnt="5">
        <dgm:presLayoutVars>
          <dgm:chMax val="1"/>
          <dgm:chPref val="1"/>
          <dgm:bulletEnabled val="1"/>
        </dgm:presLayoutVars>
      </dgm:prSet>
      <dgm:spPr/>
    </dgm:pt>
    <dgm:pt modelId="{44902596-499E-49BC-823D-E84BC9567EDF}" type="pres">
      <dgm:prSet presAssocID="{0E26FF0D-6CCA-4515-8E75-3EA43351FA6B}" presName="Accent3" presStyleCnt="0"/>
      <dgm:spPr/>
    </dgm:pt>
    <dgm:pt modelId="{ADAD9E4B-68EA-45CE-95AF-C409EF299228}" type="pres">
      <dgm:prSet presAssocID="{0E26FF0D-6CCA-4515-8E75-3EA43351FA6B}" presName="Accent" presStyleLbl="node1" presStyleIdx="2" presStyleCnt="5"/>
      <dgm:spPr>
        <a:solidFill>
          <a:schemeClr val="bg2"/>
        </a:solidFill>
      </dgm:spPr>
    </dgm:pt>
    <dgm:pt modelId="{D8DC3515-0FE4-4562-B56D-5034A8BF8BED}" type="pres">
      <dgm:prSet presAssocID="{0E26FF0D-6CCA-4515-8E75-3EA43351FA6B}" presName="ParentBackground3" presStyleCnt="0"/>
      <dgm:spPr/>
    </dgm:pt>
    <dgm:pt modelId="{08CB475A-F2D0-4E96-BFAD-DD96C539A2DF}" type="pres">
      <dgm:prSet presAssocID="{0E26FF0D-6CCA-4515-8E75-3EA43351FA6B}" presName="ParentBackground" presStyleLbl="fgAcc1" presStyleIdx="2" presStyleCnt="5"/>
      <dgm:spPr/>
    </dgm:pt>
    <dgm:pt modelId="{5FDA5115-E6A2-41B6-A406-8E58463EB5AD}" type="pres">
      <dgm:prSet presAssocID="{0E26FF0D-6CCA-4515-8E75-3EA43351FA6B}" presName="Child3" presStyleLbl="revTx" presStyleIdx="2" presStyleCnt="5">
        <dgm:presLayoutVars>
          <dgm:chMax val="0"/>
          <dgm:chPref val="0"/>
          <dgm:bulletEnabled val="1"/>
        </dgm:presLayoutVars>
      </dgm:prSet>
      <dgm:spPr/>
    </dgm:pt>
    <dgm:pt modelId="{1EA7B73C-FC9E-4666-BA42-45B3572E2222}" type="pres">
      <dgm:prSet presAssocID="{0E26FF0D-6CCA-4515-8E75-3EA43351FA6B}" presName="Parent3" presStyleLbl="revTx" presStyleIdx="2" presStyleCnt="5">
        <dgm:presLayoutVars>
          <dgm:chMax val="1"/>
          <dgm:chPref val="1"/>
          <dgm:bulletEnabled val="1"/>
        </dgm:presLayoutVars>
      </dgm:prSet>
      <dgm:spPr/>
    </dgm:pt>
    <dgm:pt modelId="{48FDB53E-5B4F-4E1C-844C-BC7AD55A3032}" type="pres">
      <dgm:prSet presAssocID="{F5ED6911-5619-4ED1-A56C-275DC42B094D}" presName="Accent2" presStyleCnt="0"/>
      <dgm:spPr/>
    </dgm:pt>
    <dgm:pt modelId="{D5305F1B-A767-4553-B6E3-466431FD9677}" type="pres">
      <dgm:prSet presAssocID="{F5ED6911-5619-4ED1-A56C-275DC42B094D}" presName="Accent" presStyleLbl="node1" presStyleIdx="3" presStyleCnt="5"/>
      <dgm:spPr>
        <a:solidFill>
          <a:schemeClr val="bg2"/>
        </a:solidFill>
      </dgm:spPr>
    </dgm:pt>
    <dgm:pt modelId="{12BBB792-72FE-49C5-83E2-08941B56B3E9}" type="pres">
      <dgm:prSet presAssocID="{F5ED6911-5619-4ED1-A56C-275DC42B094D}" presName="ParentBackground2" presStyleCnt="0"/>
      <dgm:spPr/>
    </dgm:pt>
    <dgm:pt modelId="{66B2B1B3-1524-4CB3-9E7C-2B392FFD63B4}" type="pres">
      <dgm:prSet presAssocID="{F5ED6911-5619-4ED1-A56C-275DC42B094D}" presName="ParentBackground" presStyleLbl="fgAcc1" presStyleIdx="3" presStyleCnt="5"/>
      <dgm:spPr/>
    </dgm:pt>
    <dgm:pt modelId="{08FB7813-7B6C-4DC0-B56A-FD8B670584FB}" type="pres">
      <dgm:prSet presAssocID="{F5ED6911-5619-4ED1-A56C-275DC42B094D}" presName="Child2" presStyleLbl="revTx" presStyleIdx="3" presStyleCnt="5">
        <dgm:presLayoutVars>
          <dgm:chMax val="0"/>
          <dgm:chPref val="0"/>
          <dgm:bulletEnabled val="1"/>
        </dgm:presLayoutVars>
      </dgm:prSet>
      <dgm:spPr/>
    </dgm:pt>
    <dgm:pt modelId="{2D74D240-C665-4505-B559-856DC4989C28}" type="pres">
      <dgm:prSet presAssocID="{F5ED6911-5619-4ED1-A56C-275DC42B094D}" presName="Parent2" presStyleLbl="revTx" presStyleIdx="3" presStyleCnt="5">
        <dgm:presLayoutVars>
          <dgm:chMax val="1"/>
          <dgm:chPref val="1"/>
          <dgm:bulletEnabled val="1"/>
        </dgm:presLayoutVars>
      </dgm:prSet>
      <dgm:spPr/>
    </dgm:pt>
    <dgm:pt modelId="{A5432E7F-6540-49E7-890F-D7038820E782}" type="pres">
      <dgm:prSet presAssocID="{D7FB364B-1966-4862-8B71-556E2329FD01}" presName="Accent1" presStyleCnt="0"/>
      <dgm:spPr/>
    </dgm:pt>
    <dgm:pt modelId="{34B87A9E-AF04-46A3-B338-A4CFD2A940C9}" type="pres">
      <dgm:prSet presAssocID="{D7FB364B-1966-4862-8B71-556E2329FD01}" presName="Accent" presStyleLbl="node1" presStyleIdx="4" presStyleCnt="5"/>
      <dgm:spPr>
        <a:solidFill>
          <a:schemeClr val="bg2"/>
        </a:solidFill>
      </dgm:spPr>
    </dgm:pt>
    <dgm:pt modelId="{F4EC98C2-93F0-4347-922E-D05B40BC4186}" type="pres">
      <dgm:prSet presAssocID="{D7FB364B-1966-4862-8B71-556E2329FD01}" presName="ParentBackground1" presStyleCnt="0"/>
      <dgm:spPr/>
    </dgm:pt>
    <dgm:pt modelId="{4B5C27C3-5106-4E78-B66A-483E4A0B4422}" type="pres">
      <dgm:prSet presAssocID="{D7FB364B-1966-4862-8B71-556E2329FD01}" presName="ParentBackground" presStyleLbl="fgAcc1" presStyleIdx="4" presStyleCnt="5"/>
      <dgm:spPr/>
    </dgm:pt>
    <dgm:pt modelId="{21F6CC00-AED1-4763-80C9-67583D162CE0}" type="pres">
      <dgm:prSet presAssocID="{D7FB364B-1966-4862-8B71-556E2329FD01}" presName="Child1" presStyleLbl="revTx" presStyleIdx="4" presStyleCnt="5">
        <dgm:presLayoutVars>
          <dgm:chMax val="0"/>
          <dgm:chPref val="0"/>
          <dgm:bulletEnabled val="1"/>
        </dgm:presLayoutVars>
      </dgm:prSet>
      <dgm:spPr/>
    </dgm:pt>
    <dgm:pt modelId="{A0426227-1998-4115-8F50-E3EA20150450}" type="pres">
      <dgm:prSet presAssocID="{D7FB364B-1966-4862-8B71-556E2329FD01}" presName="Parent1" presStyleLbl="revTx" presStyleIdx="4" presStyleCnt="5">
        <dgm:presLayoutVars>
          <dgm:chMax val="1"/>
          <dgm:chPref val="1"/>
          <dgm:bulletEnabled val="1"/>
        </dgm:presLayoutVars>
      </dgm:prSet>
      <dgm:spPr/>
    </dgm:pt>
  </dgm:ptLst>
  <dgm:cxnLst>
    <dgm:cxn modelId="{48D25403-39CB-4CD1-8160-5DB115D751E4}" type="presOf" srcId="{D7FB364B-1966-4862-8B71-556E2329FD01}" destId="{4B5C27C3-5106-4E78-B66A-483E4A0B4422}" srcOrd="0" destOrd="0" presId="urn:microsoft.com/office/officeart/2011/layout/CircleProcess"/>
    <dgm:cxn modelId="{7D7BA905-FABF-4E97-8725-E2F88AC2D91A}" srcId="{85D08776-A217-4276-9F57-A475478E8D47}" destId="{D08CC2BF-C757-4ECD-B8D1-E15F6CF862CC}" srcOrd="3" destOrd="0" parTransId="{969F4483-C4FE-451F-A632-3106F775C22C}" sibTransId="{523D3D6D-A7DD-4452-BADD-23EF8B09D419}"/>
    <dgm:cxn modelId="{C839F30E-919F-4E1A-B470-FFCDD6D6FBE1}" srcId="{85D08776-A217-4276-9F57-A475478E8D47}" destId="{36032548-5D47-4989-A6EA-B8A42D51FE8A}" srcOrd="4" destOrd="0" parTransId="{C3F3C067-8C3C-4265-BB98-3B13ABA15747}" sibTransId="{4FF413EE-3CED-4106-B692-39A74EA1BC27}"/>
    <dgm:cxn modelId="{4A8C141C-4B70-42E8-BF3A-BD3ADC2EFFDA}" type="presOf" srcId="{F5ED6911-5619-4ED1-A56C-275DC42B094D}" destId="{2D74D240-C665-4505-B559-856DC4989C28}" srcOrd="1" destOrd="0" presId="urn:microsoft.com/office/officeart/2011/layout/CircleProcess"/>
    <dgm:cxn modelId="{D0169B20-8AF6-4DEC-81DE-182AE45171D7}" type="presOf" srcId="{36032548-5D47-4989-A6EA-B8A42D51FE8A}" destId="{91E92D7A-7D6B-448E-BD30-7E8C80BE0DF1}" srcOrd="0" destOrd="0" presId="urn:microsoft.com/office/officeart/2011/layout/CircleProcess"/>
    <dgm:cxn modelId="{19F5CE22-9966-4B20-99C5-B9816841E5FE}" type="presOf" srcId="{D8B97900-DDED-4B8B-B4F7-98274F1FC1A6}" destId="{3275420A-4CF7-434B-BAD1-680F5EB68C57}" srcOrd="0" destOrd="0" presId="urn:microsoft.com/office/officeart/2011/layout/CircleProcess"/>
    <dgm:cxn modelId="{9F7EC927-F6B2-4ADA-9CDE-4BD61A4932EE}" type="presOf" srcId="{81FC0D8A-FC3C-41AD-8F86-0C124FF0D991}" destId="{5FDA5115-E6A2-41B6-A406-8E58463EB5AD}" srcOrd="0" destOrd="0" presId="urn:microsoft.com/office/officeart/2011/layout/CircleProcess"/>
    <dgm:cxn modelId="{6C7F412B-3432-4563-8925-85A673BEF9A3}" srcId="{85D08776-A217-4276-9F57-A475478E8D47}" destId="{F5ED6911-5619-4ED1-A56C-275DC42B094D}" srcOrd="1" destOrd="0" parTransId="{27909155-72BA-4A7B-9E7B-92AF857A30CE}" sibTransId="{5070AFC7-9285-47C2-86CC-1B0EAD3655A1}"/>
    <dgm:cxn modelId="{5685D232-5602-4591-A608-083D270060A1}" type="presOf" srcId="{0E26FF0D-6CCA-4515-8E75-3EA43351FA6B}" destId="{1EA7B73C-FC9E-4666-BA42-45B3572E2222}" srcOrd="1" destOrd="0" presId="urn:microsoft.com/office/officeart/2011/layout/CircleProcess"/>
    <dgm:cxn modelId="{D44E1036-5FA9-4791-93DD-79FADD2C9974}" type="presOf" srcId="{D08CC2BF-C757-4ECD-B8D1-E15F6CF862CC}" destId="{BBDC5D5A-A0BE-4801-A10D-3B62201EF9CA}" srcOrd="0" destOrd="0" presId="urn:microsoft.com/office/officeart/2011/layout/CircleProcess"/>
    <dgm:cxn modelId="{C955543D-A011-43CC-9ECF-42FDF179D54B}" srcId="{F5ED6911-5619-4ED1-A56C-275DC42B094D}" destId="{93C46581-F83E-4041-BB88-515168533C4F}" srcOrd="0" destOrd="0" parTransId="{27228B05-883F-4119-8C84-A8CBFFCBBA12}" sibTransId="{4EC775D3-E05D-4D72-B313-3BAF6F38396A}"/>
    <dgm:cxn modelId="{4865623E-44E5-44F3-ACAE-FAA1CDED79FB}" type="presOf" srcId="{D08CC2BF-C757-4ECD-B8D1-E15F6CF862CC}" destId="{1205081D-6682-421B-8C9E-9C65F661B6D5}" srcOrd="1" destOrd="0" presId="urn:microsoft.com/office/officeart/2011/layout/CircleProcess"/>
    <dgm:cxn modelId="{8B568B3F-D79B-40CA-9E7E-7E927F9D2167}" type="presOf" srcId="{85D08776-A217-4276-9F57-A475478E8D47}" destId="{D4EE3162-C6AA-458E-89EA-78B484993FA5}" srcOrd="0" destOrd="0" presId="urn:microsoft.com/office/officeart/2011/layout/CircleProcess"/>
    <dgm:cxn modelId="{5E11AA41-CDD7-4178-8AFE-394FD01E7B0C}" type="presOf" srcId="{CB61FF41-7A37-4541-8162-11E881FD28B8}" destId="{F3FEEF0D-4E60-4BCC-9403-A9285C089916}" srcOrd="0" destOrd="0" presId="urn:microsoft.com/office/officeart/2011/layout/CircleProcess"/>
    <dgm:cxn modelId="{D39AE949-3137-4C22-AD6E-84A81F30DE0F}" srcId="{36032548-5D47-4989-A6EA-B8A42D51FE8A}" destId="{D8B97900-DDED-4B8B-B4F7-98274F1FC1A6}" srcOrd="0" destOrd="0" parTransId="{48BB69C9-83D6-4321-AE08-2D00B0F06928}" sibTransId="{93B7CF20-AFAD-4EB5-898D-52885CA5D518}"/>
    <dgm:cxn modelId="{16FF0C71-19AB-4249-B2FB-E9C0CF46A925}" type="presOf" srcId="{D7FB364B-1966-4862-8B71-556E2329FD01}" destId="{A0426227-1998-4115-8F50-E3EA20150450}" srcOrd="1" destOrd="0" presId="urn:microsoft.com/office/officeart/2011/layout/CircleProcess"/>
    <dgm:cxn modelId="{114A5D72-0A2A-4727-907E-6FE188EF57DA}" type="presOf" srcId="{1FA46541-7A13-42E9-B276-10476F64C9D8}" destId="{21F6CC00-AED1-4763-80C9-67583D162CE0}" srcOrd="0" destOrd="0" presId="urn:microsoft.com/office/officeart/2011/layout/CircleProcess"/>
    <dgm:cxn modelId="{C2593985-D678-4E48-95D9-0A390D866824}" srcId="{85D08776-A217-4276-9F57-A475478E8D47}" destId="{D7FB364B-1966-4862-8B71-556E2329FD01}" srcOrd="0" destOrd="0" parTransId="{0A499A08-FEFE-4B7D-BB36-AE29934A5AF5}" sibTransId="{283DB38F-1871-46A8-AC26-9E151565E845}"/>
    <dgm:cxn modelId="{A6869B92-5BA9-4371-B784-97D33CCD1564}" srcId="{0E26FF0D-6CCA-4515-8E75-3EA43351FA6B}" destId="{81FC0D8A-FC3C-41AD-8F86-0C124FF0D991}" srcOrd="0" destOrd="0" parTransId="{6091F41D-A074-433B-B371-8830F045DF7E}" sibTransId="{BF2725FE-1A8B-4BAB-B20F-8FC606FFB52A}"/>
    <dgm:cxn modelId="{BDF84DA3-517F-4F19-B011-F07082B1BB8A}" type="presOf" srcId="{93C46581-F83E-4041-BB88-515168533C4F}" destId="{08FB7813-7B6C-4DC0-B56A-FD8B670584FB}" srcOrd="0" destOrd="0" presId="urn:microsoft.com/office/officeart/2011/layout/CircleProcess"/>
    <dgm:cxn modelId="{6B5C5CB4-7F81-46C0-A455-D54DF7EB067F}" srcId="{D7FB364B-1966-4862-8B71-556E2329FD01}" destId="{1FA46541-7A13-42E9-B276-10476F64C9D8}" srcOrd="0" destOrd="0" parTransId="{F78E4B67-04AF-4837-8EDA-125FAC2927A4}" sibTransId="{0F0750F5-73F6-4B80-843C-371CE17DB744}"/>
    <dgm:cxn modelId="{AC5453B6-5002-4808-942B-C0CD11A19D94}" srcId="{D08CC2BF-C757-4ECD-B8D1-E15F6CF862CC}" destId="{CB61FF41-7A37-4541-8162-11E881FD28B8}" srcOrd="0" destOrd="0" parTransId="{904F0AF0-7457-4DDB-8C64-B9C5A360C1B1}" sibTransId="{13487595-7A25-4E71-B148-3C87F2DE322B}"/>
    <dgm:cxn modelId="{6AFE8BBB-82CD-4CDE-B6A6-295184BDCC46}" type="presOf" srcId="{F5ED6911-5619-4ED1-A56C-275DC42B094D}" destId="{66B2B1B3-1524-4CB3-9E7C-2B392FFD63B4}" srcOrd="0" destOrd="0" presId="urn:microsoft.com/office/officeart/2011/layout/CircleProcess"/>
    <dgm:cxn modelId="{0D2A78D2-2073-441C-B073-E4B68E41092F}" type="presOf" srcId="{36032548-5D47-4989-A6EA-B8A42D51FE8A}" destId="{7AA6472B-8BE8-4780-8A1F-87CEE25849E8}" srcOrd="1" destOrd="0" presId="urn:microsoft.com/office/officeart/2011/layout/CircleProcess"/>
    <dgm:cxn modelId="{18FF52FA-A262-44FF-9ADC-0ADBBFD1A63D}" srcId="{85D08776-A217-4276-9F57-A475478E8D47}" destId="{0E26FF0D-6CCA-4515-8E75-3EA43351FA6B}" srcOrd="2" destOrd="0" parTransId="{18A57F23-82AD-4EBA-9A95-53159F0EA490}" sibTransId="{7A8148FB-6711-4365-84F7-1F54C9E64DC2}"/>
    <dgm:cxn modelId="{D709A6FF-03CB-4902-95BB-FC2693EE6FB1}" type="presOf" srcId="{0E26FF0D-6CCA-4515-8E75-3EA43351FA6B}" destId="{08CB475A-F2D0-4E96-BFAD-DD96C539A2DF}" srcOrd="0" destOrd="0" presId="urn:microsoft.com/office/officeart/2011/layout/CircleProcess"/>
    <dgm:cxn modelId="{D2E9CBDD-4E39-4887-B62A-83C9CC7C0164}" type="presParOf" srcId="{D4EE3162-C6AA-458E-89EA-78B484993FA5}" destId="{8AD08F32-7635-44B6-AF53-9F3EA49DC3A3}" srcOrd="0" destOrd="0" presId="urn:microsoft.com/office/officeart/2011/layout/CircleProcess"/>
    <dgm:cxn modelId="{D82AB2C8-DC37-4E3F-822E-DFADE4FBD997}" type="presParOf" srcId="{8AD08F32-7635-44B6-AF53-9F3EA49DC3A3}" destId="{9D91222D-BC2C-4D7D-9282-DF515A772F2E}" srcOrd="0" destOrd="0" presId="urn:microsoft.com/office/officeart/2011/layout/CircleProcess"/>
    <dgm:cxn modelId="{2F56B87A-3147-46EC-9783-6A6E0B26B7B4}" type="presParOf" srcId="{D4EE3162-C6AA-458E-89EA-78B484993FA5}" destId="{DD1C2F95-3593-4D9C-9487-718F0E4BA37F}" srcOrd="1" destOrd="0" presId="urn:microsoft.com/office/officeart/2011/layout/CircleProcess"/>
    <dgm:cxn modelId="{34149FEE-B562-497B-BCE5-11E6846D87FD}" type="presParOf" srcId="{DD1C2F95-3593-4D9C-9487-718F0E4BA37F}" destId="{91E92D7A-7D6B-448E-BD30-7E8C80BE0DF1}" srcOrd="0" destOrd="0" presId="urn:microsoft.com/office/officeart/2011/layout/CircleProcess"/>
    <dgm:cxn modelId="{6D1A2D7F-6763-4748-8CDC-DA402767106D}" type="presParOf" srcId="{D4EE3162-C6AA-458E-89EA-78B484993FA5}" destId="{3275420A-4CF7-434B-BAD1-680F5EB68C57}" srcOrd="2" destOrd="0" presId="urn:microsoft.com/office/officeart/2011/layout/CircleProcess"/>
    <dgm:cxn modelId="{BE381952-60F8-4B52-A838-D4D460BA9133}" type="presParOf" srcId="{D4EE3162-C6AA-458E-89EA-78B484993FA5}" destId="{7AA6472B-8BE8-4780-8A1F-87CEE25849E8}" srcOrd="3" destOrd="0" presId="urn:microsoft.com/office/officeart/2011/layout/CircleProcess"/>
    <dgm:cxn modelId="{8DC99F36-4CC1-47B4-A3B5-89E956197D9B}" type="presParOf" srcId="{D4EE3162-C6AA-458E-89EA-78B484993FA5}" destId="{E5815EA6-21BE-4AFA-A00A-8080FD9BA83B}" srcOrd="4" destOrd="0" presId="urn:microsoft.com/office/officeart/2011/layout/CircleProcess"/>
    <dgm:cxn modelId="{021CF588-0670-4465-927E-3243A4DAF528}" type="presParOf" srcId="{E5815EA6-21BE-4AFA-A00A-8080FD9BA83B}" destId="{500C9F91-6C67-46D9-89B3-2D4DFDFBC57C}" srcOrd="0" destOrd="0" presId="urn:microsoft.com/office/officeart/2011/layout/CircleProcess"/>
    <dgm:cxn modelId="{CB14F49B-A4C4-4A31-A2B6-79F3AFF1516F}" type="presParOf" srcId="{D4EE3162-C6AA-458E-89EA-78B484993FA5}" destId="{21B1D508-0E9C-4523-8036-52192F16F5B4}" srcOrd="5" destOrd="0" presId="urn:microsoft.com/office/officeart/2011/layout/CircleProcess"/>
    <dgm:cxn modelId="{AC4C8A6B-190E-44C0-B140-19FD75F21DEB}" type="presParOf" srcId="{21B1D508-0E9C-4523-8036-52192F16F5B4}" destId="{BBDC5D5A-A0BE-4801-A10D-3B62201EF9CA}" srcOrd="0" destOrd="0" presId="urn:microsoft.com/office/officeart/2011/layout/CircleProcess"/>
    <dgm:cxn modelId="{8B1C2526-8D41-4B93-84DF-D94F1251278E}" type="presParOf" srcId="{D4EE3162-C6AA-458E-89EA-78B484993FA5}" destId="{F3FEEF0D-4E60-4BCC-9403-A9285C089916}" srcOrd="6" destOrd="0" presId="urn:microsoft.com/office/officeart/2011/layout/CircleProcess"/>
    <dgm:cxn modelId="{93E03DA4-D5F8-4748-A192-0D54A76F6C68}" type="presParOf" srcId="{D4EE3162-C6AA-458E-89EA-78B484993FA5}" destId="{1205081D-6682-421B-8C9E-9C65F661B6D5}" srcOrd="7" destOrd="0" presId="urn:microsoft.com/office/officeart/2011/layout/CircleProcess"/>
    <dgm:cxn modelId="{82DFDD00-BE21-4873-8685-22AFDA54D918}" type="presParOf" srcId="{D4EE3162-C6AA-458E-89EA-78B484993FA5}" destId="{44902596-499E-49BC-823D-E84BC9567EDF}" srcOrd="8" destOrd="0" presId="urn:microsoft.com/office/officeart/2011/layout/CircleProcess"/>
    <dgm:cxn modelId="{FF6F4763-B58F-4079-8B7D-5F84E6F7FEF6}" type="presParOf" srcId="{44902596-499E-49BC-823D-E84BC9567EDF}" destId="{ADAD9E4B-68EA-45CE-95AF-C409EF299228}" srcOrd="0" destOrd="0" presId="urn:microsoft.com/office/officeart/2011/layout/CircleProcess"/>
    <dgm:cxn modelId="{CF3A2E72-C36D-4AE8-9004-ED3315D5A673}" type="presParOf" srcId="{D4EE3162-C6AA-458E-89EA-78B484993FA5}" destId="{D8DC3515-0FE4-4562-B56D-5034A8BF8BED}" srcOrd="9" destOrd="0" presId="urn:microsoft.com/office/officeart/2011/layout/CircleProcess"/>
    <dgm:cxn modelId="{3097E0F8-CF2E-4436-81C8-E0DCAB7287D4}" type="presParOf" srcId="{D8DC3515-0FE4-4562-B56D-5034A8BF8BED}" destId="{08CB475A-F2D0-4E96-BFAD-DD96C539A2DF}" srcOrd="0" destOrd="0" presId="urn:microsoft.com/office/officeart/2011/layout/CircleProcess"/>
    <dgm:cxn modelId="{8956A13E-BC05-4AA3-9F97-9C52ED7E34FE}" type="presParOf" srcId="{D4EE3162-C6AA-458E-89EA-78B484993FA5}" destId="{5FDA5115-E6A2-41B6-A406-8E58463EB5AD}" srcOrd="10" destOrd="0" presId="urn:microsoft.com/office/officeart/2011/layout/CircleProcess"/>
    <dgm:cxn modelId="{9F641F3B-DD8C-4D1D-9482-A26C5C23053F}" type="presParOf" srcId="{D4EE3162-C6AA-458E-89EA-78B484993FA5}" destId="{1EA7B73C-FC9E-4666-BA42-45B3572E2222}" srcOrd="11" destOrd="0" presId="urn:microsoft.com/office/officeart/2011/layout/CircleProcess"/>
    <dgm:cxn modelId="{300C6FDB-0C46-4799-AB18-571DFB52BA55}" type="presParOf" srcId="{D4EE3162-C6AA-458E-89EA-78B484993FA5}" destId="{48FDB53E-5B4F-4E1C-844C-BC7AD55A3032}" srcOrd="12" destOrd="0" presId="urn:microsoft.com/office/officeart/2011/layout/CircleProcess"/>
    <dgm:cxn modelId="{1970151E-ADB0-45F3-BCE5-FE9EF218A183}" type="presParOf" srcId="{48FDB53E-5B4F-4E1C-844C-BC7AD55A3032}" destId="{D5305F1B-A767-4553-B6E3-466431FD9677}" srcOrd="0" destOrd="0" presId="urn:microsoft.com/office/officeart/2011/layout/CircleProcess"/>
    <dgm:cxn modelId="{E0C81C5B-689C-4683-8FBA-5AEE95DCEBD7}" type="presParOf" srcId="{D4EE3162-C6AA-458E-89EA-78B484993FA5}" destId="{12BBB792-72FE-49C5-83E2-08941B56B3E9}" srcOrd="13" destOrd="0" presId="urn:microsoft.com/office/officeart/2011/layout/CircleProcess"/>
    <dgm:cxn modelId="{82F2FE4B-D4AA-42E8-8D4E-4C0F59B6CE54}" type="presParOf" srcId="{12BBB792-72FE-49C5-83E2-08941B56B3E9}" destId="{66B2B1B3-1524-4CB3-9E7C-2B392FFD63B4}" srcOrd="0" destOrd="0" presId="urn:microsoft.com/office/officeart/2011/layout/CircleProcess"/>
    <dgm:cxn modelId="{89FABAC1-6285-4B9A-BE4D-F2007BC44938}" type="presParOf" srcId="{D4EE3162-C6AA-458E-89EA-78B484993FA5}" destId="{08FB7813-7B6C-4DC0-B56A-FD8B670584FB}" srcOrd="14" destOrd="0" presId="urn:microsoft.com/office/officeart/2011/layout/CircleProcess"/>
    <dgm:cxn modelId="{7ADD22E8-015D-4EEA-AE5A-AACBF35271E5}" type="presParOf" srcId="{D4EE3162-C6AA-458E-89EA-78B484993FA5}" destId="{2D74D240-C665-4505-B559-856DC4989C28}" srcOrd="15" destOrd="0" presId="urn:microsoft.com/office/officeart/2011/layout/CircleProcess"/>
    <dgm:cxn modelId="{A8B4BA47-A16E-4806-915B-D44881282789}" type="presParOf" srcId="{D4EE3162-C6AA-458E-89EA-78B484993FA5}" destId="{A5432E7F-6540-49E7-890F-D7038820E782}" srcOrd="16" destOrd="0" presId="urn:microsoft.com/office/officeart/2011/layout/CircleProcess"/>
    <dgm:cxn modelId="{0392F6A6-FE92-4F8E-8474-4F07C7B622AF}" type="presParOf" srcId="{A5432E7F-6540-49E7-890F-D7038820E782}" destId="{34B87A9E-AF04-46A3-B338-A4CFD2A940C9}" srcOrd="0" destOrd="0" presId="urn:microsoft.com/office/officeart/2011/layout/CircleProcess"/>
    <dgm:cxn modelId="{CE71B925-978F-4485-88FD-A1A1FA2AA75D}" type="presParOf" srcId="{D4EE3162-C6AA-458E-89EA-78B484993FA5}" destId="{F4EC98C2-93F0-4347-922E-D05B40BC4186}" srcOrd="17" destOrd="0" presId="urn:microsoft.com/office/officeart/2011/layout/CircleProcess"/>
    <dgm:cxn modelId="{275E1F19-6D21-4ACC-A124-7A19E1D94089}" type="presParOf" srcId="{F4EC98C2-93F0-4347-922E-D05B40BC4186}" destId="{4B5C27C3-5106-4E78-B66A-483E4A0B4422}" srcOrd="0" destOrd="0" presId="urn:microsoft.com/office/officeart/2011/layout/CircleProcess"/>
    <dgm:cxn modelId="{601DC219-CF38-4647-92A3-BC86891E43AA}" type="presParOf" srcId="{D4EE3162-C6AA-458E-89EA-78B484993FA5}" destId="{21F6CC00-AED1-4763-80C9-67583D162CE0}" srcOrd="18" destOrd="0" presId="urn:microsoft.com/office/officeart/2011/layout/CircleProcess"/>
    <dgm:cxn modelId="{7F3D4F19-7682-4A67-9EFD-A13A07F40FF4}" type="presParOf" srcId="{D4EE3162-C6AA-458E-89EA-78B484993FA5}" destId="{A0426227-1998-4115-8F50-E3EA20150450}" srcOrd="19"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07BBB-F73C-4A28-BC68-AC0F76827BDB}">
      <dsp:nvSpPr>
        <dsp:cNvPr id="0" name=""/>
        <dsp:cNvSpPr/>
      </dsp:nvSpPr>
      <dsp:spPr>
        <a:xfrm>
          <a:off x="2030471" y="-63060"/>
          <a:ext cx="897398" cy="863237"/>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br>
            <a:rPr lang="en-US" sz="1050" b="1" kern="1200" dirty="0">
              <a:latin typeface="+mj-lt"/>
            </a:rPr>
          </a:br>
          <a:br>
            <a:rPr lang="en-US" sz="1050" b="1" kern="1200" dirty="0">
              <a:latin typeface="+mj-lt"/>
            </a:rPr>
          </a:br>
          <a:br>
            <a:rPr lang="en-US" sz="1050" b="1" kern="1200" dirty="0">
              <a:latin typeface="+mj-lt"/>
            </a:rPr>
          </a:br>
          <a:endParaRPr lang="en-AU" sz="1050" b="1" kern="1200" dirty="0">
            <a:latin typeface="+mj-lt"/>
          </a:endParaRPr>
        </a:p>
      </dsp:txBody>
      <dsp:txXfrm>
        <a:off x="2161892" y="63358"/>
        <a:ext cx="634556" cy="610401"/>
      </dsp:txXfrm>
    </dsp:sp>
    <dsp:sp modelId="{458238D9-A435-4AEC-AABF-DB68AE409DAB}">
      <dsp:nvSpPr>
        <dsp:cNvPr id="0" name=""/>
        <dsp:cNvSpPr/>
      </dsp:nvSpPr>
      <dsp:spPr>
        <a:xfrm>
          <a:off x="1069919" y="368558"/>
          <a:ext cx="2818502" cy="2818502"/>
        </a:xfrm>
        <a:custGeom>
          <a:avLst/>
          <a:gdLst/>
          <a:ahLst/>
          <a:cxnLst/>
          <a:rect l="0" t="0" r="0" b="0"/>
          <a:pathLst>
            <a:path>
              <a:moveTo>
                <a:pt x="1865359" y="75851"/>
              </a:moveTo>
              <a:arcTo wR="1409251" hR="1409251" stAng="17333041" swAng="1895705"/>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F9BE605-4D8A-4755-A505-7F8766A4EB4C}">
      <dsp:nvSpPr>
        <dsp:cNvPr id="0" name=""/>
        <dsp:cNvSpPr/>
      </dsp:nvSpPr>
      <dsp:spPr>
        <a:xfrm>
          <a:off x="3370748" y="887067"/>
          <a:ext cx="897398" cy="910518"/>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br>
            <a:rPr lang="en-US" sz="1050" b="1" kern="1200" dirty="0">
              <a:latin typeface="+mj-lt"/>
            </a:rPr>
          </a:br>
          <a:br>
            <a:rPr lang="en-US" sz="1050" b="1" kern="1200" dirty="0">
              <a:latin typeface="+mj-lt"/>
            </a:rPr>
          </a:br>
          <a:br>
            <a:rPr lang="en-US" sz="1050" b="1" kern="1200" dirty="0">
              <a:latin typeface="+mj-lt"/>
            </a:rPr>
          </a:br>
          <a:endParaRPr lang="en-AU" sz="1050" b="1" kern="1200" dirty="0">
            <a:latin typeface="+mj-lt"/>
          </a:endParaRPr>
        </a:p>
      </dsp:txBody>
      <dsp:txXfrm>
        <a:off x="3502169" y="1020409"/>
        <a:ext cx="634556" cy="643834"/>
      </dsp:txXfrm>
    </dsp:sp>
    <dsp:sp modelId="{A4C4DC5E-7561-4457-BA53-CC54CC916F09}">
      <dsp:nvSpPr>
        <dsp:cNvPr id="0" name=""/>
        <dsp:cNvSpPr/>
      </dsp:nvSpPr>
      <dsp:spPr>
        <a:xfrm>
          <a:off x="1069919" y="368558"/>
          <a:ext cx="2818502" cy="2818502"/>
        </a:xfrm>
        <a:custGeom>
          <a:avLst/>
          <a:gdLst/>
          <a:ahLst/>
          <a:cxnLst/>
          <a:rect l="0" t="0" r="0" b="0"/>
          <a:pathLst>
            <a:path>
              <a:moveTo>
                <a:pt x="2818248" y="1435985"/>
              </a:moveTo>
              <a:arcTo wR="1409251" hR="1409251" stAng="65220" swAng="1681294"/>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E1ABA92-A65F-4EDF-80AA-1A988F7C55D8}">
      <dsp:nvSpPr>
        <dsp:cNvPr id="0" name=""/>
        <dsp:cNvSpPr/>
      </dsp:nvSpPr>
      <dsp:spPr>
        <a:xfrm>
          <a:off x="2858808" y="2469434"/>
          <a:ext cx="897398" cy="896967"/>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br>
            <a:rPr lang="en-US" sz="1050" b="1" kern="1200" dirty="0">
              <a:latin typeface="+mj-lt"/>
            </a:rPr>
          </a:br>
          <a:br>
            <a:rPr lang="en-US" sz="1050" b="1" kern="1200" dirty="0">
              <a:latin typeface="+mj-lt"/>
            </a:rPr>
          </a:br>
          <a:br>
            <a:rPr lang="en-US" sz="1050" b="1" kern="1200" dirty="0">
              <a:latin typeface="+mj-lt"/>
            </a:rPr>
          </a:br>
          <a:endParaRPr lang="en-AU" sz="1050" b="1" kern="1200" dirty="0">
            <a:latin typeface="+mj-lt"/>
          </a:endParaRPr>
        </a:p>
      </dsp:txBody>
      <dsp:txXfrm>
        <a:off x="2990229" y="2600792"/>
        <a:ext cx="634556" cy="634251"/>
      </dsp:txXfrm>
    </dsp:sp>
    <dsp:sp modelId="{5FF10C62-099B-4F6C-84A2-B16B12184B33}">
      <dsp:nvSpPr>
        <dsp:cNvPr id="0" name=""/>
        <dsp:cNvSpPr/>
      </dsp:nvSpPr>
      <dsp:spPr>
        <a:xfrm>
          <a:off x="1069919" y="368558"/>
          <a:ext cx="2818502" cy="2818502"/>
        </a:xfrm>
        <a:custGeom>
          <a:avLst/>
          <a:gdLst/>
          <a:ahLst/>
          <a:cxnLst/>
          <a:rect l="0" t="0" r="0" b="0"/>
          <a:pathLst>
            <a:path>
              <a:moveTo>
                <a:pt x="1781571" y="2768429"/>
              </a:moveTo>
              <a:arcTo wR="1409251" hR="1409251" stAng="4480845" swAng="1838310"/>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3734AFD-670C-4C10-AF2B-313EEB0A4EB9}">
      <dsp:nvSpPr>
        <dsp:cNvPr id="0" name=""/>
        <dsp:cNvSpPr/>
      </dsp:nvSpPr>
      <dsp:spPr>
        <a:xfrm>
          <a:off x="1202134" y="2467214"/>
          <a:ext cx="897398" cy="901406"/>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br>
            <a:rPr lang="en-US" sz="1050" b="1" kern="1200" dirty="0">
              <a:latin typeface="+mj-lt"/>
            </a:rPr>
          </a:br>
          <a:br>
            <a:rPr lang="en-US" sz="1050" b="1" kern="1200" dirty="0">
              <a:latin typeface="+mj-lt"/>
            </a:rPr>
          </a:br>
          <a:br>
            <a:rPr lang="en-US" sz="1050" b="1" kern="1200" dirty="0">
              <a:latin typeface="+mj-lt"/>
            </a:rPr>
          </a:br>
          <a:endParaRPr lang="en-AU" sz="1050" b="1" kern="1200" dirty="0">
            <a:latin typeface="+mj-lt"/>
          </a:endParaRPr>
        </a:p>
      </dsp:txBody>
      <dsp:txXfrm>
        <a:off x="1333555" y="2599222"/>
        <a:ext cx="634556" cy="637390"/>
      </dsp:txXfrm>
    </dsp:sp>
    <dsp:sp modelId="{970555DE-2294-4B05-9671-11175F027A11}">
      <dsp:nvSpPr>
        <dsp:cNvPr id="0" name=""/>
        <dsp:cNvSpPr/>
      </dsp:nvSpPr>
      <dsp:spPr>
        <a:xfrm>
          <a:off x="1069919" y="368558"/>
          <a:ext cx="2818502" cy="2818502"/>
        </a:xfrm>
        <a:custGeom>
          <a:avLst/>
          <a:gdLst/>
          <a:ahLst/>
          <a:cxnLst/>
          <a:rect l="0" t="0" r="0" b="0"/>
          <a:pathLst>
            <a:path>
              <a:moveTo>
                <a:pt x="176754" y="2092581"/>
              </a:moveTo>
              <a:arcTo wR="1409251" hR="1409251" stAng="9059689" swAng="1680522"/>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6D6969D-F9F0-4DD5-836C-27A0620ACA27}">
      <dsp:nvSpPr>
        <dsp:cNvPr id="0" name=""/>
        <dsp:cNvSpPr/>
      </dsp:nvSpPr>
      <dsp:spPr>
        <a:xfrm>
          <a:off x="690194" y="889290"/>
          <a:ext cx="897398" cy="906072"/>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br>
            <a:rPr lang="en-US" sz="1050" b="1" kern="1200" dirty="0">
              <a:latin typeface="+mj-lt"/>
            </a:rPr>
          </a:br>
          <a:br>
            <a:rPr lang="en-US" sz="1050" b="1" kern="1200" dirty="0">
              <a:latin typeface="+mj-lt"/>
            </a:rPr>
          </a:br>
          <a:br>
            <a:rPr lang="en-US" sz="1050" b="1" kern="1200" dirty="0">
              <a:latin typeface="+mj-lt"/>
            </a:rPr>
          </a:br>
          <a:endParaRPr lang="en-AU" sz="1050" b="1" kern="1200" dirty="0">
            <a:latin typeface="+mj-lt"/>
          </a:endParaRPr>
        </a:p>
      </dsp:txBody>
      <dsp:txXfrm>
        <a:off x="821615" y="1021981"/>
        <a:ext cx="634556" cy="640690"/>
      </dsp:txXfrm>
    </dsp:sp>
    <dsp:sp modelId="{FDCD7E6A-654E-443F-A98D-43A07ABE6DE2}">
      <dsp:nvSpPr>
        <dsp:cNvPr id="0" name=""/>
        <dsp:cNvSpPr/>
      </dsp:nvSpPr>
      <dsp:spPr>
        <a:xfrm>
          <a:off x="1069919" y="368558"/>
          <a:ext cx="2818502" cy="2818502"/>
        </a:xfrm>
        <a:custGeom>
          <a:avLst/>
          <a:gdLst/>
          <a:ahLst/>
          <a:cxnLst/>
          <a:rect l="0" t="0" r="0" b="0"/>
          <a:pathLst>
            <a:path>
              <a:moveTo>
                <a:pt x="320360" y="514652"/>
              </a:moveTo>
              <a:arcTo wR="1409251" hR="1409251" stAng="13164329" swAng="1902564"/>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1222D-BC2C-4D7D-9282-DF515A772F2E}">
      <dsp:nvSpPr>
        <dsp:cNvPr id="0" name=""/>
        <dsp:cNvSpPr/>
      </dsp:nvSpPr>
      <dsp:spPr>
        <a:xfrm>
          <a:off x="9157159" y="439051"/>
          <a:ext cx="2089974" cy="2090316"/>
        </a:xfrm>
        <a:prstGeom prst="ellips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E92D7A-7D6B-448E-BD30-7E8C80BE0DF1}">
      <dsp:nvSpPr>
        <dsp:cNvPr id="0" name=""/>
        <dsp:cNvSpPr/>
      </dsp:nvSpPr>
      <dsp:spPr>
        <a:xfrm>
          <a:off x="9226120" y="508740"/>
          <a:ext cx="1950939" cy="1950937"/>
        </a:xfrm>
        <a:prstGeom prst="ellipse">
          <a:avLst/>
        </a:prstGeom>
        <a:solidFill>
          <a:schemeClr val="bg1">
            <a:alpha val="9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AU" sz="2400" b="1" kern="1200" dirty="0">
              <a:solidFill>
                <a:schemeClr val="tx2"/>
              </a:solidFill>
              <a:latin typeface="+mj-lt"/>
            </a:rPr>
            <a:t>[Text]</a:t>
          </a:r>
        </a:p>
      </dsp:txBody>
      <dsp:txXfrm>
        <a:off x="9505302" y="787498"/>
        <a:ext cx="1393687" cy="1393422"/>
      </dsp:txXfrm>
    </dsp:sp>
    <dsp:sp modelId="{3275420A-4CF7-434B-BAD1-680F5EB68C57}">
      <dsp:nvSpPr>
        <dsp:cNvPr id="0" name=""/>
        <dsp:cNvSpPr/>
      </dsp:nvSpPr>
      <dsp:spPr>
        <a:xfrm>
          <a:off x="9226120" y="2567880"/>
          <a:ext cx="1950939" cy="1145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ctr" defTabSz="711200">
            <a:lnSpc>
              <a:spcPct val="90000"/>
            </a:lnSpc>
            <a:spcBef>
              <a:spcPct val="0"/>
            </a:spcBef>
            <a:spcAft>
              <a:spcPct val="15000"/>
            </a:spcAft>
            <a:buNone/>
          </a:pPr>
          <a:r>
            <a:rPr lang="en-AU" sz="1600" kern="1200" dirty="0">
              <a:solidFill>
                <a:schemeClr val="tx2"/>
              </a:solidFill>
            </a:rPr>
            <a:t>Key Point</a:t>
          </a:r>
          <a:endParaRPr lang="en-AU" sz="1600" b="1" kern="1200" dirty="0">
            <a:solidFill>
              <a:schemeClr val="tx2"/>
            </a:solidFill>
            <a:latin typeface="+mj-lt"/>
          </a:endParaRPr>
        </a:p>
      </dsp:txBody>
      <dsp:txXfrm>
        <a:off x="9226120" y="2567880"/>
        <a:ext cx="1950939" cy="1145841"/>
      </dsp:txXfrm>
    </dsp:sp>
    <dsp:sp modelId="{500C9F91-6C67-46D9-89B3-2D4DFDFBC57C}">
      <dsp:nvSpPr>
        <dsp:cNvPr id="0" name=""/>
        <dsp:cNvSpPr/>
      </dsp:nvSpPr>
      <dsp:spPr>
        <a:xfrm rot="2700000">
          <a:off x="6996119" y="439159"/>
          <a:ext cx="2089733" cy="2089733"/>
        </a:xfrm>
        <a:prstGeom prst="teardrop">
          <a:avLst>
            <a:gd name="adj" fmla="val 10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DC5D5A-A0BE-4801-A10D-3B62201EF9CA}">
      <dsp:nvSpPr>
        <dsp:cNvPr id="0" name=""/>
        <dsp:cNvSpPr/>
      </dsp:nvSpPr>
      <dsp:spPr>
        <a:xfrm>
          <a:off x="7067184" y="508740"/>
          <a:ext cx="1950939" cy="1950937"/>
        </a:xfrm>
        <a:prstGeom prst="ellipse">
          <a:avLst/>
        </a:prstGeom>
        <a:solidFill>
          <a:schemeClr val="bg1">
            <a:alpha val="9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AU" sz="2400" b="1" kern="1200" dirty="0">
              <a:solidFill>
                <a:schemeClr val="tx2"/>
              </a:solidFill>
              <a:latin typeface="+mj-lt"/>
            </a:rPr>
            <a:t>[Text]</a:t>
          </a:r>
        </a:p>
      </dsp:txBody>
      <dsp:txXfrm>
        <a:off x="7345254" y="787498"/>
        <a:ext cx="1393687" cy="1393422"/>
      </dsp:txXfrm>
    </dsp:sp>
    <dsp:sp modelId="{F3FEEF0D-4E60-4BCC-9403-A9285C089916}">
      <dsp:nvSpPr>
        <dsp:cNvPr id="0" name=""/>
        <dsp:cNvSpPr/>
      </dsp:nvSpPr>
      <dsp:spPr>
        <a:xfrm>
          <a:off x="7067184" y="2567880"/>
          <a:ext cx="1950939" cy="1145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ctr" defTabSz="711200">
            <a:lnSpc>
              <a:spcPct val="90000"/>
            </a:lnSpc>
            <a:spcBef>
              <a:spcPct val="0"/>
            </a:spcBef>
            <a:spcAft>
              <a:spcPct val="15000"/>
            </a:spcAft>
            <a:buNone/>
          </a:pPr>
          <a:r>
            <a:rPr lang="en-AU" sz="1600" kern="1200" dirty="0">
              <a:solidFill>
                <a:schemeClr val="tx2"/>
              </a:solidFill>
            </a:rPr>
            <a:t>Key Point</a:t>
          </a:r>
          <a:endParaRPr lang="en-AU" sz="1600" b="1" kern="1200" dirty="0">
            <a:solidFill>
              <a:schemeClr val="tx2"/>
            </a:solidFill>
            <a:latin typeface="+mj-lt"/>
          </a:endParaRPr>
        </a:p>
      </dsp:txBody>
      <dsp:txXfrm>
        <a:off x="7067184" y="2567880"/>
        <a:ext cx="1950939" cy="1145841"/>
      </dsp:txXfrm>
    </dsp:sp>
    <dsp:sp modelId="{ADAD9E4B-68EA-45CE-95AF-C409EF299228}">
      <dsp:nvSpPr>
        <dsp:cNvPr id="0" name=""/>
        <dsp:cNvSpPr/>
      </dsp:nvSpPr>
      <dsp:spPr>
        <a:xfrm rot="2700000">
          <a:off x="4837182" y="439159"/>
          <a:ext cx="2089733" cy="2089733"/>
        </a:xfrm>
        <a:prstGeom prst="teardrop">
          <a:avLst>
            <a:gd name="adj" fmla="val 10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B475A-F2D0-4E96-BFAD-DD96C539A2DF}">
      <dsp:nvSpPr>
        <dsp:cNvPr id="0" name=""/>
        <dsp:cNvSpPr/>
      </dsp:nvSpPr>
      <dsp:spPr>
        <a:xfrm>
          <a:off x="4907135" y="508740"/>
          <a:ext cx="1950939" cy="1950937"/>
        </a:xfrm>
        <a:prstGeom prst="ellipse">
          <a:avLst/>
        </a:prstGeom>
        <a:solidFill>
          <a:schemeClr val="bg1">
            <a:alpha val="9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AU" sz="2400" b="1" kern="1200" dirty="0">
            <a:solidFill>
              <a:schemeClr val="tx2"/>
            </a:solidFill>
            <a:latin typeface="+mj-lt"/>
          </a:endParaRPr>
        </a:p>
      </dsp:txBody>
      <dsp:txXfrm>
        <a:off x="5185205" y="787498"/>
        <a:ext cx="1393687" cy="1393422"/>
      </dsp:txXfrm>
    </dsp:sp>
    <dsp:sp modelId="{5FDA5115-E6A2-41B6-A406-8E58463EB5AD}">
      <dsp:nvSpPr>
        <dsp:cNvPr id="0" name=""/>
        <dsp:cNvSpPr/>
      </dsp:nvSpPr>
      <dsp:spPr>
        <a:xfrm>
          <a:off x="4907135" y="2567880"/>
          <a:ext cx="1950939" cy="1145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ctr" defTabSz="711200">
            <a:lnSpc>
              <a:spcPct val="90000"/>
            </a:lnSpc>
            <a:spcBef>
              <a:spcPct val="0"/>
            </a:spcBef>
            <a:spcAft>
              <a:spcPct val="15000"/>
            </a:spcAft>
            <a:buNone/>
          </a:pPr>
          <a:r>
            <a:rPr lang="en-AU" sz="1600" kern="1200" dirty="0">
              <a:solidFill>
                <a:schemeClr val="tx2"/>
              </a:solidFill>
            </a:rPr>
            <a:t>Key Point</a:t>
          </a:r>
          <a:endParaRPr lang="en-AU" sz="1600" b="1" kern="1200" dirty="0">
            <a:solidFill>
              <a:schemeClr val="tx2"/>
            </a:solidFill>
            <a:latin typeface="+mj-lt"/>
          </a:endParaRPr>
        </a:p>
      </dsp:txBody>
      <dsp:txXfrm>
        <a:off x="4907135" y="2567880"/>
        <a:ext cx="1950939" cy="1145841"/>
      </dsp:txXfrm>
    </dsp:sp>
    <dsp:sp modelId="{D5305F1B-A767-4553-B6E3-466431FD9677}">
      <dsp:nvSpPr>
        <dsp:cNvPr id="0" name=""/>
        <dsp:cNvSpPr/>
      </dsp:nvSpPr>
      <dsp:spPr>
        <a:xfrm rot="2700000">
          <a:off x="2677134" y="439159"/>
          <a:ext cx="2089733" cy="2089733"/>
        </a:xfrm>
        <a:prstGeom prst="teardrop">
          <a:avLst>
            <a:gd name="adj" fmla="val 10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B2B1B3-1524-4CB3-9E7C-2B392FFD63B4}">
      <dsp:nvSpPr>
        <dsp:cNvPr id="0" name=""/>
        <dsp:cNvSpPr/>
      </dsp:nvSpPr>
      <dsp:spPr>
        <a:xfrm>
          <a:off x="2747087" y="508740"/>
          <a:ext cx="1950939" cy="1950937"/>
        </a:xfrm>
        <a:prstGeom prst="ellipse">
          <a:avLst/>
        </a:prstGeom>
        <a:solidFill>
          <a:schemeClr val="bg1">
            <a:alpha val="9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AU" sz="2400" b="1" kern="1200" dirty="0">
            <a:solidFill>
              <a:schemeClr val="tx2"/>
            </a:solidFill>
            <a:latin typeface="+mj-lt"/>
          </a:endParaRPr>
        </a:p>
      </dsp:txBody>
      <dsp:txXfrm>
        <a:off x="3026269" y="787498"/>
        <a:ext cx="1393687" cy="1393422"/>
      </dsp:txXfrm>
    </dsp:sp>
    <dsp:sp modelId="{08FB7813-7B6C-4DC0-B56A-FD8B670584FB}">
      <dsp:nvSpPr>
        <dsp:cNvPr id="0" name=""/>
        <dsp:cNvSpPr/>
      </dsp:nvSpPr>
      <dsp:spPr>
        <a:xfrm>
          <a:off x="2747087" y="2567880"/>
          <a:ext cx="1950939" cy="1145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ctr" defTabSz="711200">
            <a:lnSpc>
              <a:spcPct val="90000"/>
            </a:lnSpc>
            <a:spcBef>
              <a:spcPct val="0"/>
            </a:spcBef>
            <a:spcAft>
              <a:spcPct val="15000"/>
            </a:spcAft>
            <a:buNone/>
          </a:pPr>
          <a:r>
            <a:rPr lang="en-AU" sz="1600" kern="1200" dirty="0">
              <a:solidFill>
                <a:schemeClr val="tx2"/>
              </a:solidFill>
            </a:rPr>
            <a:t>Key Point</a:t>
          </a:r>
          <a:endParaRPr lang="en-AU" sz="1600" b="1" kern="1200" dirty="0">
            <a:solidFill>
              <a:schemeClr val="tx2"/>
            </a:solidFill>
            <a:latin typeface="+mj-lt"/>
          </a:endParaRPr>
        </a:p>
      </dsp:txBody>
      <dsp:txXfrm>
        <a:off x="2747087" y="2567880"/>
        <a:ext cx="1950939" cy="1145841"/>
      </dsp:txXfrm>
    </dsp:sp>
    <dsp:sp modelId="{34B87A9E-AF04-46A3-B338-A4CFD2A940C9}">
      <dsp:nvSpPr>
        <dsp:cNvPr id="0" name=""/>
        <dsp:cNvSpPr/>
      </dsp:nvSpPr>
      <dsp:spPr>
        <a:xfrm rot="2700000">
          <a:off x="517085" y="439159"/>
          <a:ext cx="2089733" cy="2089733"/>
        </a:xfrm>
        <a:prstGeom prst="teardrop">
          <a:avLst>
            <a:gd name="adj" fmla="val 10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5C27C3-5106-4E78-B66A-483E4A0B4422}">
      <dsp:nvSpPr>
        <dsp:cNvPr id="0" name=""/>
        <dsp:cNvSpPr/>
      </dsp:nvSpPr>
      <dsp:spPr>
        <a:xfrm>
          <a:off x="587038" y="508740"/>
          <a:ext cx="1950939" cy="1950937"/>
        </a:xfrm>
        <a:prstGeom prst="ellipse">
          <a:avLst/>
        </a:prstGeom>
        <a:solidFill>
          <a:schemeClr val="bg1">
            <a:alpha val="9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AU" sz="2400" b="1" kern="1200" dirty="0">
              <a:solidFill>
                <a:schemeClr val="tx2"/>
              </a:solidFill>
              <a:latin typeface="+mj-lt"/>
            </a:rPr>
            <a:t>[Text]</a:t>
          </a:r>
        </a:p>
      </dsp:txBody>
      <dsp:txXfrm>
        <a:off x="866221" y="787498"/>
        <a:ext cx="1393687" cy="1393422"/>
      </dsp:txXfrm>
    </dsp:sp>
    <dsp:sp modelId="{21F6CC00-AED1-4763-80C9-67583D162CE0}">
      <dsp:nvSpPr>
        <dsp:cNvPr id="0" name=""/>
        <dsp:cNvSpPr/>
      </dsp:nvSpPr>
      <dsp:spPr>
        <a:xfrm>
          <a:off x="587038" y="2567880"/>
          <a:ext cx="1950939" cy="1145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ctr" defTabSz="711200">
            <a:lnSpc>
              <a:spcPct val="90000"/>
            </a:lnSpc>
            <a:spcBef>
              <a:spcPct val="0"/>
            </a:spcBef>
            <a:spcAft>
              <a:spcPct val="15000"/>
            </a:spcAft>
            <a:buNone/>
          </a:pPr>
          <a:r>
            <a:rPr lang="en-AU" sz="1600" kern="1200" dirty="0">
              <a:solidFill>
                <a:schemeClr val="tx2"/>
              </a:solidFill>
            </a:rPr>
            <a:t>Key Point</a:t>
          </a:r>
        </a:p>
      </dsp:txBody>
      <dsp:txXfrm>
        <a:off x="587038" y="2567880"/>
        <a:ext cx="1950939" cy="1145841"/>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766755-8A5B-1835-6318-EAF5C66075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a:extLst>
              <a:ext uri="{FF2B5EF4-FFF2-40B4-BE49-F238E27FC236}">
                <a16:creationId xmlns:a16="http://schemas.microsoft.com/office/drawing/2014/main" id="{9A1F8860-6FC6-E29D-3711-C4AE148EDF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1A6EE6-EB7B-4370-B893-D8FF29298080}" type="datetimeFigureOut">
              <a:rPr lang="en-AU" smtClean="0"/>
              <a:t>3/10/2025</a:t>
            </a:fld>
            <a:endParaRPr lang="en-AU" dirty="0"/>
          </a:p>
        </p:txBody>
      </p:sp>
      <p:sp>
        <p:nvSpPr>
          <p:cNvPr id="4" name="Footer Placeholder 3">
            <a:extLst>
              <a:ext uri="{FF2B5EF4-FFF2-40B4-BE49-F238E27FC236}">
                <a16:creationId xmlns:a16="http://schemas.microsoft.com/office/drawing/2014/main" id="{1D736AC9-106A-D0A0-361E-F0159F0445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a:extLst>
              <a:ext uri="{FF2B5EF4-FFF2-40B4-BE49-F238E27FC236}">
                <a16:creationId xmlns:a16="http://schemas.microsoft.com/office/drawing/2014/main" id="{27A713F6-AC5D-5CB0-2851-9909331B04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1C1F33-DE40-4601-8CD3-B275D6351073}" type="slidenum">
              <a:rPr lang="en-AU" smtClean="0"/>
              <a:t>‹#›</a:t>
            </a:fld>
            <a:endParaRPr lang="en-AU" dirty="0"/>
          </a:p>
        </p:txBody>
      </p:sp>
    </p:spTree>
    <p:extLst>
      <p:ext uri="{BB962C8B-B14F-4D97-AF65-F5344CB8AC3E}">
        <p14:creationId xmlns:p14="http://schemas.microsoft.com/office/powerpoint/2010/main" val="3639465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C77C7D-081D-4CBE-BDD9-ACAEEA96D985}" type="datetimeFigureOut">
              <a:rPr lang="en-AU" smtClean="0"/>
              <a:t>3/10/2025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E048AA-ED8D-435F-A27D-90E44FAFBF19}" type="slidenum">
              <a:rPr lang="en-AU" smtClean="0"/>
              <a:t>‹#›</a:t>
            </a:fld>
            <a:endParaRPr lang="en-AU" dirty="0"/>
          </a:p>
        </p:txBody>
      </p:sp>
    </p:spTree>
    <p:extLst>
      <p:ext uri="{BB962C8B-B14F-4D97-AF65-F5344CB8AC3E}">
        <p14:creationId xmlns:p14="http://schemas.microsoft.com/office/powerpoint/2010/main" val="2940637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DE048AA-ED8D-435F-A27D-90E44FAFBF19}" type="slidenum">
              <a:rPr lang="en-AU" smtClean="0"/>
              <a:t>1</a:t>
            </a:fld>
            <a:endParaRPr lang="en-AU" dirty="0"/>
          </a:p>
        </p:txBody>
      </p:sp>
    </p:spTree>
    <p:extLst>
      <p:ext uri="{BB962C8B-B14F-4D97-AF65-F5344CB8AC3E}">
        <p14:creationId xmlns:p14="http://schemas.microsoft.com/office/powerpoint/2010/main" val="67324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0"/>
              </a:spcAft>
            </a:pPr>
            <a:r>
              <a:rPr lang="en-AU" sz="1200" baseline="0" dirty="0">
                <a:solidFill>
                  <a:schemeClr val="tx2"/>
                </a:solidFill>
                <a:ea typeface="Calibri" panose="020F0502020204030204" pitchFamily="34" charset="0"/>
              </a:rPr>
              <a:t>The survey provides us with an external benchmark to measure our progress against the broader APS. </a:t>
            </a:r>
          </a:p>
          <a:p>
            <a:pPr lvl="0">
              <a:spcAft>
                <a:spcPts val="0"/>
              </a:spcAft>
            </a:pPr>
            <a:r>
              <a:rPr lang="en-AU" sz="1200" baseline="0" dirty="0">
                <a:solidFill>
                  <a:schemeClr val="tx2"/>
                </a:solidFill>
                <a:ea typeface="Calibri" panose="020F0502020204030204" pitchFamily="34" charset="0"/>
              </a:rPr>
              <a:t>What stands out is that NEMA is performing strongly in areas like recognising risks and understanding corruption scenarios, which shows our awareness initiatives are making a difference.</a:t>
            </a:r>
          </a:p>
          <a:p>
            <a:pPr lvl="0">
              <a:spcAft>
                <a:spcPts val="0"/>
              </a:spcAft>
            </a:pPr>
            <a:endParaRPr lang="en-AU" sz="1200" baseline="0" dirty="0">
              <a:solidFill>
                <a:schemeClr val="tx2"/>
              </a:solidFill>
              <a:ea typeface="Calibri" panose="020F0502020204030204" pitchFamily="34" charset="0"/>
            </a:endParaRPr>
          </a:p>
          <a:p>
            <a:pPr lvl="0">
              <a:spcAft>
                <a:spcPts val="0"/>
              </a:spcAft>
            </a:pPr>
            <a:r>
              <a:rPr lang="en-AU" sz="1200" baseline="0" dirty="0">
                <a:solidFill>
                  <a:schemeClr val="tx2"/>
                </a:solidFill>
                <a:ea typeface="Calibri" panose="020F0502020204030204" pitchFamily="34" charset="0"/>
              </a:rPr>
              <a:t>At the same time, the results highlight areas where we can do more – particularly in removing barriers to reporting and reinforcing organisational controls. That balance of strengths and gaps is important; it tells us we’re on the right path, but it also keeps us focused on where uplift is most needed.</a:t>
            </a:r>
          </a:p>
          <a:p>
            <a:pPr lvl="0">
              <a:spcAft>
                <a:spcPts val="0"/>
              </a:spcAft>
            </a:pPr>
            <a:endParaRPr lang="en-AU" sz="1200" baseline="0" dirty="0">
              <a:solidFill>
                <a:schemeClr val="tx2"/>
              </a:solidFill>
              <a:ea typeface="Calibri" panose="020F0502020204030204" pitchFamily="34" charset="0"/>
            </a:endParaRPr>
          </a:p>
          <a:p>
            <a:pPr lvl="0">
              <a:spcAft>
                <a:spcPts val="0"/>
              </a:spcAft>
            </a:pPr>
            <a:r>
              <a:rPr lang="en-AU" sz="1200" baseline="0" dirty="0">
                <a:solidFill>
                  <a:schemeClr val="tx2"/>
                </a:solidFill>
                <a:ea typeface="Calibri" panose="020F0502020204030204" pitchFamily="34" charset="0"/>
              </a:rPr>
              <a:t>Ultimately, the survey results confirm that integrity is being noticed, felt, and acted on across NEMA. And that external validation is critical in strengthening both staff confidence and public trust.</a:t>
            </a:r>
          </a:p>
          <a:p>
            <a:pPr lvl="0">
              <a:spcAft>
                <a:spcPts val="0"/>
              </a:spcAft>
            </a:pPr>
            <a:endParaRPr lang="en-AU" sz="1200" baseline="0" dirty="0">
              <a:solidFill>
                <a:schemeClr val="tx2"/>
              </a:solidFill>
              <a:ea typeface="Calibri" panose="020F0502020204030204" pitchFamily="34" charset="0"/>
            </a:endParaRPr>
          </a:p>
          <a:p>
            <a:pPr lvl="0">
              <a:spcAft>
                <a:spcPts val="0"/>
              </a:spcAft>
            </a:pPr>
            <a:r>
              <a:rPr lang="en-AU" sz="1200" baseline="0" dirty="0">
                <a:solidFill>
                  <a:schemeClr val="tx2"/>
                </a:solidFill>
                <a:ea typeface="Calibri" panose="020F0502020204030204" pitchFamily="34" charset="0"/>
              </a:rPr>
              <a:t>We had good discussions on these results both with our Executive Group and the broader SES cohort. </a:t>
            </a:r>
          </a:p>
          <a:p>
            <a:pPr lvl="0">
              <a:spcAft>
                <a:spcPts val="0"/>
              </a:spcAft>
            </a:pPr>
            <a:endParaRPr lang="en-AU" sz="1200" baseline="0" dirty="0">
              <a:solidFill>
                <a:schemeClr val="tx2"/>
              </a:solidFill>
              <a:ea typeface="Calibri" panose="020F0502020204030204" pitchFamily="34" charset="0"/>
            </a:endParaRPr>
          </a:p>
        </p:txBody>
      </p:sp>
      <p:sp>
        <p:nvSpPr>
          <p:cNvPr id="4" name="Slide Number Placeholder 3"/>
          <p:cNvSpPr>
            <a:spLocks noGrp="1"/>
          </p:cNvSpPr>
          <p:nvPr>
            <p:ph type="sldNum" sz="quarter" idx="10"/>
          </p:nvPr>
        </p:nvSpPr>
        <p:spPr/>
        <p:txBody>
          <a:bodyPr/>
          <a:lstStyle/>
          <a:p>
            <a:fld id="{ADE048AA-ED8D-435F-A27D-90E44FAFBF19}" type="slidenum">
              <a:rPr lang="en-AU" smtClean="0"/>
              <a:t>10</a:t>
            </a:fld>
            <a:endParaRPr lang="en-AU" dirty="0"/>
          </a:p>
        </p:txBody>
      </p:sp>
    </p:spTree>
    <p:extLst>
      <p:ext uri="{BB962C8B-B14F-4D97-AF65-F5344CB8AC3E}">
        <p14:creationId xmlns:p14="http://schemas.microsoft.com/office/powerpoint/2010/main" val="395979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A74AB-CBE0-23FA-FA23-77798A914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267021-29CF-438F-911C-9B1F4400E3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56E5E3-14A3-80B3-7BE9-6126A69C9D03}"/>
              </a:ext>
            </a:extLst>
          </p:cNvPr>
          <p:cNvSpPr>
            <a:spLocks noGrp="1"/>
          </p:cNvSpPr>
          <p:nvPr>
            <p:ph type="body" idx="1"/>
          </p:nvPr>
        </p:nvSpPr>
        <p:spPr/>
        <p:txBody>
          <a:bodyPr/>
          <a:lstStyle/>
          <a:p>
            <a:pPr marL="0" indent="0">
              <a:spcBef>
                <a:spcPts val="0"/>
              </a:spcBef>
              <a:spcAft>
                <a:spcPts val="0"/>
              </a:spcAft>
              <a:buFont typeface="Wingdings" panose="05000000000000000000" pitchFamily="2" charset="2"/>
              <a:buNone/>
            </a:pPr>
            <a:r>
              <a:rPr lang="en-AU" sz="1200" dirty="0">
                <a:solidFill>
                  <a:schemeClr val="accent1"/>
                </a:solidFill>
              </a:rPr>
              <a:t>We’ve normalised</a:t>
            </a:r>
            <a:r>
              <a:rPr lang="en-AU" sz="1200" baseline="0" dirty="0">
                <a:solidFill>
                  <a:schemeClr val="accent1"/>
                </a:solidFill>
              </a:rPr>
              <a:t> conflict of interests as a part of professional life. It’s not about catching people out, it’s about encouraging openness and transparency. The increase in disclosures it actually a positive sign – it shows staff are becoming more comfortable declaring and managing conflicts rather than hiding them.</a:t>
            </a:r>
          </a:p>
          <a:p>
            <a:pPr marL="0" indent="0">
              <a:spcBef>
                <a:spcPts val="0"/>
              </a:spcBef>
              <a:spcAft>
                <a:spcPts val="0"/>
              </a:spcAft>
              <a:buFont typeface="Wingdings" panose="05000000000000000000" pitchFamily="2" charset="2"/>
              <a:buNone/>
            </a:pPr>
            <a:endParaRPr lang="en-AU" sz="1200" baseline="0" dirty="0">
              <a:solidFill>
                <a:schemeClr val="accent1"/>
              </a:solidFill>
            </a:endParaRPr>
          </a:p>
          <a:p>
            <a:pPr marL="0" indent="0">
              <a:spcBef>
                <a:spcPts val="0"/>
              </a:spcBef>
              <a:spcAft>
                <a:spcPts val="0"/>
              </a:spcAft>
              <a:buFont typeface="Wingdings" panose="05000000000000000000" pitchFamily="2" charset="2"/>
              <a:buNone/>
            </a:pPr>
            <a:r>
              <a:rPr lang="en-AU" sz="1200" baseline="0" dirty="0">
                <a:solidFill>
                  <a:schemeClr val="accent1"/>
                </a:solidFill>
              </a:rPr>
              <a:t>To support this, the COI guideline provides clear, practical steps for staff and managers, including a self-assessment checklist and a simple disclosure flow chart. This clarity helps staff navigate COIs confidently and ensures the agency can manage risks consistently. </a:t>
            </a:r>
          </a:p>
          <a:p>
            <a:pPr marL="0" indent="0">
              <a:spcBef>
                <a:spcPts val="0"/>
              </a:spcBef>
              <a:spcAft>
                <a:spcPts val="0"/>
              </a:spcAft>
              <a:buFont typeface="Wingdings" panose="05000000000000000000" pitchFamily="2" charset="2"/>
              <a:buNone/>
            </a:pPr>
            <a:endParaRPr lang="en-AU" sz="1200" baseline="0" dirty="0">
              <a:solidFill>
                <a:schemeClr val="accent1"/>
              </a:solidFill>
            </a:endParaRPr>
          </a:p>
          <a:p>
            <a:pPr marL="0" indent="0">
              <a:spcBef>
                <a:spcPts val="0"/>
              </a:spcBef>
              <a:spcAft>
                <a:spcPts val="0"/>
              </a:spcAft>
              <a:buFont typeface="Wingdings" panose="05000000000000000000" pitchFamily="2" charset="2"/>
              <a:buNone/>
            </a:pPr>
            <a:r>
              <a:rPr lang="en-AU" sz="1200" baseline="0" dirty="0">
                <a:solidFill>
                  <a:schemeClr val="accent1"/>
                </a:solidFill>
              </a:rPr>
              <a:t>Ultimately, it reinforces that integrity is safeguarded through transparency and accountability.</a:t>
            </a:r>
            <a:endParaRPr lang="en-AU" sz="1200" dirty="0">
              <a:solidFill>
                <a:schemeClr val="accent1"/>
              </a:solidFill>
            </a:endParaRPr>
          </a:p>
          <a:p>
            <a:pPr marL="0" indent="0">
              <a:spcBef>
                <a:spcPts val="0"/>
              </a:spcBef>
              <a:spcAft>
                <a:spcPts val="0"/>
              </a:spcAft>
              <a:buFont typeface="Wingdings" panose="05000000000000000000" pitchFamily="2" charset="2"/>
              <a:buNone/>
            </a:pPr>
            <a:endParaRPr lang="en-AU" sz="1200" dirty="0">
              <a:solidFill>
                <a:schemeClr val="accent1"/>
              </a:solidFill>
            </a:endParaRPr>
          </a:p>
        </p:txBody>
      </p:sp>
      <p:sp>
        <p:nvSpPr>
          <p:cNvPr id="4" name="Slide Number Placeholder 3">
            <a:extLst>
              <a:ext uri="{FF2B5EF4-FFF2-40B4-BE49-F238E27FC236}">
                <a16:creationId xmlns:a16="http://schemas.microsoft.com/office/drawing/2014/main" id="{C94BD8C7-9EDD-C1E8-ED75-882AFE06B851}"/>
              </a:ext>
            </a:extLst>
          </p:cNvPr>
          <p:cNvSpPr>
            <a:spLocks noGrp="1"/>
          </p:cNvSpPr>
          <p:nvPr>
            <p:ph type="sldNum" sz="quarter" idx="10"/>
          </p:nvPr>
        </p:nvSpPr>
        <p:spPr/>
        <p:txBody>
          <a:bodyPr/>
          <a:lstStyle/>
          <a:p>
            <a:fld id="{ADE048AA-ED8D-435F-A27D-90E44FAFBF19}" type="slidenum">
              <a:rPr lang="en-AU" smtClean="0"/>
              <a:t>11</a:t>
            </a:fld>
            <a:endParaRPr lang="en-AU" dirty="0"/>
          </a:p>
        </p:txBody>
      </p:sp>
    </p:spTree>
    <p:extLst>
      <p:ext uri="{BB962C8B-B14F-4D97-AF65-F5344CB8AC3E}">
        <p14:creationId xmlns:p14="http://schemas.microsoft.com/office/powerpoint/2010/main" val="3584924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0"/>
              </a:spcAft>
              <a:buFont typeface="Wingdings" panose="05000000000000000000" pitchFamily="2" charset="2"/>
              <a:buNone/>
            </a:pPr>
            <a:r>
              <a:rPr lang="en-AU" sz="1200" dirty="0">
                <a:solidFill>
                  <a:schemeClr val="accent1"/>
                </a:solidFill>
              </a:rPr>
              <a:t>Numbers</a:t>
            </a:r>
            <a:r>
              <a:rPr lang="en-AU" sz="1200" baseline="0" dirty="0">
                <a:solidFill>
                  <a:schemeClr val="accent1"/>
                </a:solidFill>
              </a:rPr>
              <a:t> tell part of the story, but real success is seen in the shifts we can feel across the agency. Staff are asking for advice before problems arise. Leaders are building integrity into decisions at the table. Conversations about risk and accountability are becoming routine, not exceptional.</a:t>
            </a:r>
          </a:p>
          <a:p>
            <a:pPr marL="0" indent="0">
              <a:spcBef>
                <a:spcPts val="0"/>
              </a:spcBef>
              <a:spcAft>
                <a:spcPts val="0"/>
              </a:spcAft>
              <a:buFont typeface="Wingdings" panose="05000000000000000000" pitchFamily="2" charset="2"/>
              <a:buNone/>
            </a:pPr>
            <a:endParaRPr lang="en-AU" sz="1200" baseline="0" dirty="0">
              <a:solidFill>
                <a:schemeClr val="accent1"/>
              </a:solidFill>
            </a:endParaRPr>
          </a:p>
          <a:p>
            <a:pPr marL="0" indent="0">
              <a:spcBef>
                <a:spcPts val="0"/>
              </a:spcBef>
              <a:spcAft>
                <a:spcPts val="0"/>
              </a:spcAft>
              <a:buFont typeface="Wingdings" panose="05000000000000000000" pitchFamily="2" charset="2"/>
              <a:buNone/>
            </a:pPr>
            <a:r>
              <a:rPr lang="en-AU" sz="1200" baseline="0" dirty="0">
                <a:solidFill>
                  <a:schemeClr val="accent1"/>
                </a:solidFill>
              </a:rPr>
              <a:t>The measure of success is not just stronger controls – it’s confidence, trust, and consistency in how we operate. Integrity is no longer an initiative; it’s becoming part of NEMA’s identity. And that is what will sustain us into the future.</a:t>
            </a:r>
            <a:endParaRPr lang="en-AU" sz="1200" dirty="0">
              <a:solidFill>
                <a:schemeClr val="accent1"/>
              </a:solidFill>
            </a:endParaRPr>
          </a:p>
          <a:p>
            <a:pPr marL="0" indent="0">
              <a:spcBef>
                <a:spcPts val="0"/>
              </a:spcBef>
              <a:spcAft>
                <a:spcPts val="0"/>
              </a:spcAft>
              <a:buFont typeface="Wingdings" panose="05000000000000000000" pitchFamily="2" charset="2"/>
              <a:buNone/>
            </a:pPr>
            <a:endParaRPr lang="en-AU" sz="1200" dirty="0">
              <a:solidFill>
                <a:schemeClr val="accent1"/>
              </a:solidFill>
            </a:endParaRPr>
          </a:p>
        </p:txBody>
      </p:sp>
      <p:sp>
        <p:nvSpPr>
          <p:cNvPr id="4" name="Slide Number Placeholder 3"/>
          <p:cNvSpPr>
            <a:spLocks noGrp="1"/>
          </p:cNvSpPr>
          <p:nvPr>
            <p:ph type="sldNum" sz="quarter" idx="10"/>
          </p:nvPr>
        </p:nvSpPr>
        <p:spPr/>
        <p:txBody>
          <a:bodyPr/>
          <a:lstStyle/>
          <a:p>
            <a:fld id="{ADE048AA-ED8D-435F-A27D-90E44FAFBF19}" type="slidenum">
              <a:rPr lang="en-AU" smtClean="0"/>
              <a:t>12</a:t>
            </a:fld>
            <a:endParaRPr lang="en-AU" dirty="0"/>
          </a:p>
        </p:txBody>
      </p:sp>
    </p:spTree>
    <p:extLst>
      <p:ext uri="{BB962C8B-B14F-4D97-AF65-F5344CB8AC3E}">
        <p14:creationId xmlns:p14="http://schemas.microsoft.com/office/powerpoint/2010/main" val="3893726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DE048AA-ED8D-435F-A27D-90E44FAFBF19}" type="slidenum">
              <a:rPr lang="en-AU" smtClean="0"/>
              <a:t>13</a:t>
            </a:fld>
            <a:endParaRPr lang="en-AU" dirty="0"/>
          </a:p>
        </p:txBody>
      </p:sp>
    </p:spTree>
    <p:extLst>
      <p:ext uri="{BB962C8B-B14F-4D97-AF65-F5344CB8AC3E}">
        <p14:creationId xmlns:p14="http://schemas.microsoft.com/office/powerpoint/2010/main" val="1540488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When we talk about integrity at NEMA, it’s not about just a compliance exercise. It’s about creating an environment where decisions are made transparently, where data and systems support accountability, and where integrity is truly part of our everyday culture. This is what sets the tone for how we deliver outcomes to the community.</a:t>
            </a:r>
          </a:p>
          <a:p>
            <a:endParaRPr lang="en-AU" dirty="0"/>
          </a:p>
        </p:txBody>
      </p:sp>
      <p:sp>
        <p:nvSpPr>
          <p:cNvPr id="4" name="Slide Number Placeholder 3"/>
          <p:cNvSpPr>
            <a:spLocks noGrp="1"/>
          </p:cNvSpPr>
          <p:nvPr>
            <p:ph type="sldNum" sz="quarter" idx="10"/>
          </p:nvPr>
        </p:nvSpPr>
        <p:spPr/>
        <p:txBody>
          <a:bodyPr/>
          <a:lstStyle/>
          <a:p>
            <a:fld id="{ADE048AA-ED8D-435F-A27D-90E44FAFBF19}" type="slidenum">
              <a:rPr lang="en-AU" smtClean="0"/>
              <a:t>2</a:t>
            </a:fld>
            <a:endParaRPr lang="en-AU" dirty="0"/>
          </a:p>
        </p:txBody>
      </p:sp>
    </p:spTree>
    <p:extLst>
      <p:ext uri="{BB962C8B-B14F-4D97-AF65-F5344CB8AC3E}">
        <p14:creationId xmlns:p14="http://schemas.microsoft.com/office/powerpoint/2010/main" val="1951569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ysClr val="windowText" lastClr="000000"/>
                </a:solidFill>
              </a:rPr>
              <a:t>Building</a:t>
            </a:r>
            <a:r>
              <a:rPr lang="en-US" baseline="0" dirty="0">
                <a:solidFill>
                  <a:sysClr val="windowText" lastClr="000000"/>
                </a:solidFill>
              </a:rPr>
              <a:t> a positive integrity culture is a whole of agency effort.</a:t>
            </a:r>
          </a:p>
          <a:p>
            <a:endParaRPr lang="en-US" dirty="0">
              <a:solidFill>
                <a:sysClr val="windowText" lastClr="000000"/>
              </a:solidFill>
            </a:endParaRPr>
          </a:p>
          <a:p>
            <a:r>
              <a:rPr lang="en-US" dirty="0">
                <a:solidFill>
                  <a:sysClr val="windowText" lastClr="000000"/>
                </a:solidFill>
              </a:rPr>
              <a:t>NEMA has in place an Integrity Framework, which is made up of a number of elements</a:t>
            </a:r>
            <a:r>
              <a:rPr lang="en-US" baseline="0" dirty="0">
                <a:solidFill>
                  <a:sysClr val="windowText" lastClr="000000"/>
                </a:solidFill>
              </a:rPr>
              <a:t> across the key domains of:</a:t>
            </a:r>
          </a:p>
          <a:p>
            <a:pPr marL="171450" indent="-171450">
              <a:buFont typeface="Arial" panose="020B0604020202020204" pitchFamily="34" charset="0"/>
              <a:buChar char="•"/>
            </a:pPr>
            <a:r>
              <a:rPr lang="en-US" baseline="0" dirty="0">
                <a:solidFill>
                  <a:sysClr val="windowText" lastClr="000000"/>
                </a:solidFill>
              </a:rPr>
              <a:t>Fraud and Corruption</a:t>
            </a:r>
          </a:p>
          <a:p>
            <a:pPr marL="171450" indent="-171450">
              <a:buFont typeface="Arial" panose="020B0604020202020204" pitchFamily="34" charset="0"/>
              <a:buChar char="•"/>
            </a:pPr>
            <a:r>
              <a:rPr lang="en-US" baseline="0" dirty="0">
                <a:solidFill>
                  <a:sysClr val="windowText" lastClr="000000"/>
                </a:solidFill>
              </a:rPr>
              <a:t>Declarations</a:t>
            </a:r>
          </a:p>
          <a:p>
            <a:pPr marL="171450" indent="-171450">
              <a:buFont typeface="Arial" panose="020B0604020202020204" pitchFamily="34" charset="0"/>
              <a:buChar char="•"/>
            </a:pPr>
            <a:r>
              <a:rPr lang="en-US" baseline="0" dirty="0">
                <a:solidFill>
                  <a:sysClr val="windowText" lastClr="000000"/>
                </a:solidFill>
              </a:rPr>
              <a:t>Physical and Information Security</a:t>
            </a:r>
          </a:p>
          <a:p>
            <a:pPr marL="171450" indent="-171450">
              <a:buFont typeface="Arial" panose="020B0604020202020204" pitchFamily="34" charset="0"/>
              <a:buChar char="•"/>
            </a:pPr>
            <a:r>
              <a:rPr lang="en-US" baseline="0" dirty="0">
                <a:solidFill>
                  <a:sysClr val="windowText" lastClr="000000"/>
                </a:solidFill>
              </a:rPr>
              <a:t>Human Resources, and </a:t>
            </a:r>
          </a:p>
          <a:p>
            <a:pPr marL="171450" indent="-171450">
              <a:buFont typeface="Arial" panose="020B0604020202020204" pitchFamily="34" charset="0"/>
              <a:buChar char="•"/>
            </a:pPr>
            <a:r>
              <a:rPr lang="en-US" baseline="0" dirty="0">
                <a:solidFill>
                  <a:sysClr val="windowText" lastClr="000000"/>
                </a:solidFill>
              </a:rPr>
              <a:t>Culture  </a:t>
            </a:r>
            <a:r>
              <a:rPr lang="en-US" dirty="0">
                <a:solidFill>
                  <a:sysClr val="windowText" lastClr="000000"/>
                </a:solidFill>
              </a:rPr>
              <a:t> </a:t>
            </a:r>
          </a:p>
          <a:p>
            <a:endParaRPr lang="en-US" dirty="0">
              <a:solidFill>
                <a:sysClr val="windowText" lastClr="000000"/>
              </a:solidFill>
            </a:endParaRPr>
          </a:p>
          <a:p>
            <a:r>
              <a:rPr lang="en-US" dirty="0">
                <a:solidFill>
                  <a:sysClr val="windowText" lastClr="000000"/>
                </a:solidFill>
              </a:rPr>
              <a:t>The</a:t>
            </a:r>
            <a:r>
              <a:rPr lang="en-US" baseline="0" dirty="0">
                <a:solidFill>
                  <a:sysClr val="windowText" lastClr="000000"/>
                </a:solidFill>
              </a:rPr>
              <a:t> responsibility of these elements spans across fraud and integrity, finance, Human Resources  and Security teams.</a:t>
            </a:r>
          </a:p>
          <a:p>
            <a:endParaRPr lang="en-US" dirty="0">
              <a:solidFill>
                <a:sysClr val="windowText" lastClr="000000"/>
              </a:solidFill>
            </a:endParaRPr>
          </a:p>
          <a:p>
            <a:r>
              <a:rPr lang="en-US" dirty="0">
                <a:solidFill>
                  <a:sysClr val="windowText" lastClr="000000"/>
                </a:solidFill>
              </a:rPr>
              <a:t>Within</a:t>
            </a:r>
            <a:r>
              <a:rPr lang="en-US" baseline="0" dirty="0">
                <a:solidFill>
                  <a:sysClr val="windowText" lastClr="000000"/>
                </a:solidFill>
              </a:rPr>
              <a:t> our Risk Management Framework we have also defined our risk tolerance as </a:t>
            </a:r>
            <a:r>
              <a:rPr lang="en-US" dirty="0">
                <a:solidFill>
                  <a:sysClr val="windowText" lastClr="000000"/>
                </a:solidFill>
              </a:rPr>
              <a:t>LOW for Integrity related risks.  </a:t>
            </a:r>
          </a:p>
          <a:p>
            <a:endParaRPr lang="en-US" dirty="0">
              <a:solidFill>
                <a:sysClr val="windowText" lastClr="000000"/>
              </a:solidFill>
            </a:endParaRPr>
          </a:p>
          <a:p>
            <a:r>
              <a:rPr lang="en-US" dirty="0">
                <a:solidFill>
                  <a:sysClr val="windowText" lastClr="000000"/>
                </a:solidFill>
              </a:rPr>
              <a:t>This demonstrates NEMA is committed to maintaining high standards of integrity, good governance and ethics.</a:t>
            </a:r>
          </a:p>
          <a:p>
            <a:endParaRPr lang="en-AU" dirty="0"/>
          </a:p>
        </p:txBody>
      </p:sp>
      <p:sp>
        <p:nvSpPr>
          <p:cNvPr id="4" name="Slide Number Placeholder 3"/>
          <p:cNvSpPr>
            <a:spLocks noGrp="1"/>
          </p:cNvSpPr>
          <p:nvPr>
            <p:ph type="sldNum" sz="quarter" idx="10"/>
          </p:nvPr>
        </p:nvSpPr>
        <p:spPr/>
        <p:txBody>
          <a:bodyPr/>
          <a:lstStyle/>
          <a:p>
            <a:fld id="{ADE048AA-ED8D-435F-A27D-90E44FAFBF19}" type="slidenum">
              <a:rPr lang="en-AU" smtClean="0"/>
              <a:t>3</a:t>
            </a:fld>
            <a:endParaRPr lang="en-AU" dirty="0"/>
          </a:p>
        </p:txBody>
      </p:sp>
    </p:spTree>
    <p:extLst>
      <p:ext uri="{BB962C8B-B14F-4D97-AF65-F5344CB8AC3E}">
        <p14:creationId xmlns:p14="http://schemas.microsoft.com/office/powerpoint/2010/main" val="2864561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8150D-9976-F3D8-B1A4-04AE1C5BA3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00FC60-5D6F-F65E-364B-07C3C9F005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C57B03-C0F2-FF80-D804-3A39959274D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AU" sz="1200" b="0" dirty="0">
                <a:latin typeface="Arial" panose="020B0604020202020204" pitchFamily="34" charset="0"/>
                <a:cs typeface="Arial" panose="020B0604020202020204" pitchFamily="34" charset="0"/>
              </a:rPr>
              <a:t>Our integrity culture is led by our Coordinator-General and the Senior Leadership Team who </a:t>
            </a:r>
            <a:r>
              <a:rPr lang="en-AU" sz="1200" dirty="0">
                <a:latin typeface="Arial" panose="020B0604020202020204" pitchFamily="34" charset="0"/>
                <a:cs typeface="Arial" panose="020B0604020202020204" pitchFamily="34" charset="0"/>
              </a:rPr>
              <a:t>set the tone for NEMA’s workplace culture and expectations. They demonstrate high standards of personal behaviour, are viewed as role models of integrity and professionalism, and foster a culture that makes it safe and straightforward for employees to do the right thing.</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AU" sz="1200" kern="1200" dirty="0">
              <a:solidFill>
                <a:schemeClr val="tx1"/>
              </a:solidFill>
              <a:effectLst/>
              <a:latin typeface="+mn-lt"/>
              <a:ea typeface="+mn-ea"/>
              <a:cs typeface="+mn-cs"/>
            </a:endParaRPr>
          </a:p>
          <a:p>
            <a:pPr marL="0" indent="0">
              <a:spcBef>
                <a:spcPts val="0"/>
              </a:spcBef>
              <a:spcAft>
                <a:spcPts val="0"/>
              </a:spcAft>
              <a:buFont typeface="Wingdings" panose="05000000000000000000" pitchFamily="2" charset="2"/>
              <a:buNone/>
            </a:pPr>
            <a:r>
              <a:rPr lang="en-AU" sz="1200" dirty="0">
                <a:solidFill>
                  <a:schemeClr val="accent1"/>
                </a:solidFill>
              </a:rPr>
              <a:t>As COO,</a:t>
            </a:r>
            <a:r>
              <a:rPr lang="en-AU" sz="1200" baseline="0" dirty="0">
                <a:solidFill>
                  <a:schemeClr val="accent1"/>
                </a:solidFill>
              </a:rPr>
              <a:t> I lead the corporate and enabling functions that underpin how the agency operates every day. Together, these areas form the backbone of NEMA’s operational integrity systems and frameworks to ensure an integrity culture and that </a:t>
            </a:r>
            <a:r>
              <a:rPr lang="en-AU" sz="1200" kern="1200" dirty="0">
                <a:solidFill>
                  <a:schemeClr val="tx1"/>
                </a:solidFill>
                <a:effectLst/>
                <a:latin typeface="+mn-lt"/>
                <a:ea typeface="+mn-ea"/>
                <a:cs typeface="+mn-cs"/>
              </a:rPr>
              <a:t>NEMA adheres to the key Commonwealth integrity laws, policies and procedures</a:t>
            </a:r>
            <a:r>
              <a:rPr lang="en-AU" sz="1200" baseline="0" dirty="0">
                <a:solidFill>
                  <a:schemeClr val="accent1"/>
                </a:solidFill>
              </a:rPr>
              <a:t>.</a:t>
            </a:r>
          </a:p>
          <a:p>
            <a:pPr marL="0" indent="0">
              <a:spcBef>
                <a:spcPts val="0"/>
              </a:spcBef>
              <a:spcAft>
                <a:spcPts val="0"/>
              </a:spcAft>
              <a:buFont typeface="Wingdings" panose="05000000000000000000" pitchFamily="2" charset="2"/>
              <a:buNone/>
            </a:pPr>
            <a:endParaRPr lang="en-AU" sz="1200" baseline="0" dirty="0">
              <a:solidFill>
                <a:schemeClr val="accent1"/>
              </a:solidFill>
            </a:endParaRPr>
          </a:p>
          <a:p>
            <a:pPr marL="0" indent="0">
              <a:spcBef>
                <a:spcPts val="0"/>
              </a:spcBef>
              <a:spcAft>
                <a:spcPts val="0"/>
              </a:spcAft>
              <a:buFont typeface="Wingdings" panose="05000000000000000000" pitchFamily="2" charset="2"/>
              <a:buNone/>
            </a:pPr>
            <a:r>
              <a:rPr lang="en-AU" sz="1200" baseline="0" dirty="0">
                <a:solidFill>
                  <a:schemeClr val="accent1"/>
                </a:solidFill>
              </a:rPr>
              <a:t>I am supported by:</a:t>
            </a:r>
          </a:p>
          <a:p>
            <a:pPr marL="0" indent="0">
              <a:spcBef>
                <a:spcPts val="0"/>
              </a:spcBef>
              <a:spcAft>
                <a:spcPts val="0"/>
              </a:spcAft>
              <a:buFont typeface="Wingdings" panose="05000000000000000000" pitchFamily="2" charset="2"/>
              <a:buNone/>
            </a:pPr>
            <a:r>
              <a:rPr lang="en-AU" sz="1200" baseline="0" dirty="0">
                <a:solidFill>
                  <a:schemeClr val="accent1"/>
                </a:solidFill>
              </a:rPr>
              <a:t>The CPO who ensures our workforce is supported and that fairness and respect are embedded into how we manage people and culture. </a:t>
            </a:r>
            <a:br>
              <a:rPr lang="en-AU" sz="1200" baseline="0" dirty="0">
                <a:solidFill>
                  <a:schemeClr val="accent1"/>
                </a:solidFill>
              </a:rPr>
            </a:br>
            <a:r>
              <a:rPr lang="en-AU" sz="1200" baseline="0" dirty="0">
                <a:solidFill>
                  <a:schemeClr val="accent1"/>
                </a:solidFill>
              </a:rPr>
              <a:t>The CRO takes that further by overseeing the Enterprise Risk Framework, make sure all risks are identified and managed in a way that strengthens accountability.</a:t>
            </a:r>
            <a:br>
              <a:rPr lang="en-AU" sz="1200" baseline="0" dirty="0">
                <a:solidFill>
                  <a:schemeClr val="accent1"/>
                </a:solidFill>
              </a:rPr>
            </a:br>
            <a:r>
              <a:rPr lang="en-AU" sz="1200" baseline="0" dirty="0">
                <a:solidFill>
                  <a:schemeClr val="accent1"/>
                </a:solidFill>
              </a:rPr>
              <a:t>The CIO, on the systems side, safeguards the technology and security environment so our business remains secure, reliable, and resilient.</a:t>
            </a:r>
            <a:br>
              <a:rPr lang="en-AU" sz="1200" baseline="0" dirty="0">
                <a:solidFill>
                  <a:schemeClr val="accent1"/>
                </a:solidFill>
              </a:rPr>
            </a:br>
            <a:r>
              <a:rPr lang="en-AU" sz="1200" baseline="0" dirty="0">
                <a:solidFill>
                  <a:schemeClr val="accent1"/>
                </a:solidFill>
              </a:rPr>
              <a:t>The CFO drives ethical stewardship of public resources, ensuring we’re financially responsible and transparent in how we manage budgets.</a:t>
            </a:r>
            <a:br>
              <a:rPr lang="en-AU" sz="1200" baseline="0" dirty="0">
                <a:solidFill>
                  <a:schemeClr val="accent1"/>
                </a:solidFill>
              </a:rPr>
            </a:br>
            <a:r>
              <a:rPr lang="en-AU" sz="1200" baseline="0" dirty="0">
                <a:solidFill>
                  <a:schemeClr val="accent1"/>
                </a:solidFill>
              </a:rPr>
              <a:t>Finally, The CDO embeds integrity into how data is governed, analysed, and used to inform decision-making across the agency.</a:t>
            </a:r>
            <a:br>
              <a:rPr lang="en-AU" sz="1200" baseline="0" dirty="0">
                <a:solidFill>
                  <a:schemeClr val="accent1"/>
                </a:solidFill>
              </a:rPr>
            </a:br>
            <a:br>
              <a:rPr lang="en-AU" sz="1200" baseline="0" dirty="0">
                <a:solidFill>
                  <a:schemeClr val="accent1"/>
                </a:solidFill>
              </a:rPr>
            </a:br>
            <a:r>
              <a:rPr lang="en-AU" sz="1200" baseline="0" dirty="0">
                <a:solidFill>
                  <a:schemeClr val="accent1"/>
                </a:solidFill>
              </a:rPr>
              <a:t>What links all these roles is not just their functional expertise, but their responsibility to weave integrity into the foundations of NEMA. Whether that’s through people, systems, finances, or data. Together, these positions create the conditions where integrity is not a standalone function, but an expectation built into every part of the organisation.</a:t>
            </a:r>
            <a:endParaRPr lang="en-AU" sz="120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AU"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AU" sz="1200" dirty="0">
              <a:latin typeface="Arial" panose="020B0604020202020204" pitchFamily="34" charset="0"/>
              <a:cs typeface="Arial" panose="020B0604020202020204" pitchFamily="34" charset="0"/>
            </a:endParaRPr>
          </a:p>
          <a:p>
            <a:pPr marL="0" indent="0">
              <a:spcBef>
                <a:spcPts val="0"/>
              </a:spcBef>
              <a:spcAft>
                <a:spcPts val="0"/>
              </a:spcAft>
              <a:buFont typeface="Wingdings" panose="05000000000000000000" pitchFamily="2" charset="2"/>
              <a:buNone/>
            </a:pPr>
            <a:endParaRPr lang="en-AU" sz="1200" dirty="0">
              <a:solidFill>
                <a:schemeClr val="accent1"/>
              </a:solidFill>
            </a:endParaRPr>
          </a:p>
        </p:txBody>
      </p:sp>
      <p:sp>
        <p:nvSpPr>
          <p:cNvPr id="4" name="Slide Number Placeholder 3">
            <a:extLst>
              <a:ext uri="{FF2B5EF4-FFF2-40B4-BE49-F238E27FC236}">
                <a16:creationId xmlns:a16="http://schemas.microsoft.com/office/drawing/2014/main" id="{D2EAE9B3-54A0-1867-3519-7773431C413F}"/>
              </a:ext>
            </a:extLst>
          </p:cNvPr>
          <p:cNvSpPr>
            <a:spLocks noGrp="1"/>
          </p:cNvSpPr>
          <p:nvPr>
            <p:ph type="sldNum" sz="quarter" idx="10"/>
          </p:nvPr>
        </p:nvSpPr>
        <p:spPr/>
        <p:txBody>
          <a:bodyPr/>
          <a:lstStyle/>
          <a:p>
            <a:fld id="{ADE048AA-ED8D-435F-A27D-90E44FAFBF19}" type="slidenum">
              <a:rPr lang="en-AU" smtClean="0"/>
              <a:t>4</a:t>
            </a:fld>
            <a:endParaRPr lang="en-AU" dirty="0"/>
          </a:p>
        </p:txBody>
      </p:sp>
    </p:spTree>
    <p:extLst>
      <p:ext uri="{BB962C8B-B14F-4D97-AF65-F5344CB8AC3E}">
        <p14:creationId xmlns:p14="http://schemas.microsoft.com/office/powerpoint/2010/main" val="2724512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8EC47-D50E-5D5B-71BD-4CE134520E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E1AC68-5199-1550-9893-A8A30716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F89EA5-D5E6-F750-FE9F-F0B7A661F7F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AU" sz="1200" dirty="0">
                <a:solidFill>
                  <a:schemeClr val="accent1"/>
                </a:solidFill>
              </a:rPr>
              <a:t>Our Integrity Team</a:t>
            </a:r>
            <a:r>
              <a:rPr lang="en-AU" sz="1200" baseline="0" dirty="0">
                <a:solidFill>
                  <a:schemeClr val="accent1"/>
                </a:solidFill>
              </a:rPr>
              <a:t> has come a long way since NEMA was established. We’ve built strong foundations – policy frameworks, assurance processes, and guidance that didn’t exist two years ago. And, there’s still more to do! As we continue to mature, the team will play a critical role in supporting the uplift of integrity across the agency and embedding it as a part of how we work.</a:t>
            </a:r>
            <a:endParaRPr lang="en-AU" sz="1200" dirty="0">
              <a:solidFill>
                <a:schemeClr val="accent1"/>
              </a:solidFill>
            </a:endParaRPr>
          </a:p>
          <a:p>
            <a:pPr marL="0" indent="0">
              <a:spcBef>
                <a:spcPts val="0"/>
              </a:spcBef>
              <a:spcAft>
                <a:spcPts val="0"/>
              </a:spcAft>
              <a:buFont typeface="Wingdings" panose="05000000000000000000" pitchFamily="2" charset="2"/>
              <a:buNone/>
            </a:pPr>
            <a:endParaRPr lang="en-AU" sz="1200" dirty="0">
              <a:solidFill>
                <a:schemeClr val="accent1"/>
              </a:solidFill>
            </a:endParaRPr>
          </a:p>
        </p:txBody>
      </p:sp>
      <p:sp>
        <p:nvSpPr>
          <p:cNvPr id="4" name="Slide Number Placeholder 3">
            <a:extLst>
              <a:ext uri="{FF2B5EF4-FFF2-40B4-BE49-F238E27FC236}">
                <a16:creationId xmlns:a16="http://schemas.microsoft.com/office/drawing/2014/main" id="{EAA51B2E-FF28-70A4-0CF1-3F08E2005CDD}"/>
              </a:ext>
            </a:extLst>
          </p:cNvPr>
          <p:cNvSpPr>
            <a:spLocks noGrp="1"/>
          </p:cNvSpPr>
          <p:nvPr>
            <p:ph type="sldNum" sz="quarter" idx="10"/>
          </p:nvPr>
        </p:nvSpPr>
        <p:spPr/>
        <p:txBody>
          <a:bodyPr/>
          <a:lstStyle/>
          <a:p>
            <a:fld id="{ADE048AA-ED8D-435F-A27D-90E44FAFBF19}" type="slidenum">
              <a:rPr lang="en-AU" smtClean="0"/>
              <a:t>5</a:t>
            </a:fld>
            <a:endParaRPr lang="en-AU" dirty="0"/>
          </a:p>
        </p:txBody>
      </p:sp>
    </p:spTree>
    <p:extLst>
      <p:ext uri="{BB962C8B-B14F-4D97-AF65-F5344CB8AC3E}">
        <p14:creationId xmlns:p14="http://schemas.microsoft.com/office/powerpoint/2010/main" val="3159369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0"/>
              </a:spcAft>
              <a:buFont typeface="Wingdings" panose="05000000000000000000" pitchFamily="2" charset="2"/>
              <a:buNone/>
            </a:pPr>
            <a:r>
              <a:rPr lang="en-AU" sz="1200" dirty="0">
                <a:solidFill>
                  <a:schemeClr val="accent1"/>
                </a:solidFill>
              </a:rPr>
              <a:t>This dashboard is presented at NEMA’s Audit and Risk Committee and Executive Group meetings to provide an understanding of NEMA’s integrity landscape and what messaging they can give their work areas.</a:t>
            </a:r>
          </a:p>
          <a:p>
            <a:pPr marL="0" indent="0">
              <a:spcBef>
                <a:spcPts val="0"/>
              </a:spcBef>
              <a:spcAft>
                <a:spcPts val="0"/>
              </a:spcAft>
              <a:buFont typeface="Wingdings" panose="05000000000000000000" pitchFamily="2" charset="2"/>
              <a:buNone/>
            </a:pPr>
            <a:r>
              <a:rPr lang="en-AU" sz="1200" dirty="0">
                <a:solidFill>
                  <a:schemeClr val="accent1"/>
                </a:solidFill>
              </a:rPr>
              <a:t>The Integrity Dashboard</a:t>
            </a:r>
            <a:r>
              <a:rPr lang="en-AU" sz="1200" baseline="0" dirty="0">
                <a:solidFill>
                  <a:schemeClr val="accent1"/>
                </a:solidFill>
              </a:rPr>
              <a:t> is a way of turning a lot of moving parts into one clear picture. It gives executives visibility of risks and emerging issues, and ensures we’re making decisions backed by evidence rather than anecdotes. It’s also about transparency – being open about where the risks are and how we’re addressing them.</a:t>
            </a:r>
          </a:p>
          <a:p>
            <a:pPr marL="0" indent="0">
              <a:spcBef>
                <a:spcPts val="0"/>
              </a:spcBef>
              <a:spcAft>
                <a:spcPts val="0"/>
              </a:spcAft>
              <a:buFont typeface="Wingdings" panose="05000000000000000000" pitchFamily="2" charset="2"/>
              <a:buNone/>
            </a:pPr>
            <a:r>
              <a:rPr lang="en-AU" sz="1200" baseline="0" dirty="0">
                <a:solidFill>
                  <a:schemeClr val="accent1"/>
                </a:solidFill>
              </a:rPr>
              <a:t>As we continue to mature this dashboard, we will look to start to report on themes and trends overtime. </a:t>
            </a:r>
            <a:endParaRPr lang="en-AU" sz="1200" dirty="0">
              <a:solidFill>
                <a:schemeClr val="accent1"/>
              </a:solidFill>
            </a:endParaRPr>
          </a:p>
        </p:txBody>
      </p:sp>
      <p:sp>
        <p:nvSpPr>
          <p:cNvPr id="4" name="Slide Number Placeholder 3"/>
          <p:cNvSpPr>
            <a:spLocks noGrp="1"/>
          </p:cNvSpPr>
          <p:nvPr>
            <p:ph type="sldNum" sz="quarter" idx="10"/>
          </p:nvPr>
        </p:nvSpPr>
        <p:spPr/>
        <p:txBody>
          <a:bodyPr/>
          <a:lstStyle/>
          <a:p>
            <a:fld id="{ADE048AA-ED8D-435F-A27D-90E44FAFBF19}" type="slidenum">
              <a:rPr lang="en-AU" smtClean="0"/>
              <a:t>6</a:t>
            </a:fld>
            <a:endParaRPr lang="en-AU" dirty="0"/>
          </a:p>
        </p:txBody>
      </p:sp>
    </p:spTree>
    <p:extLst>
      <p:ext uri="{BB962C8B-B14F-4D97-AF65-F5344CB8AC3E}">
        <p14:creationId xmlns:p14="http://schemas.microsoft.com/office/powerpoint/2010/main" val="104127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2CBAF-EACE-05A2-56AF-5E21197F8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8B9B45-1CF5-E696-31DA-31DCDE6A29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19BD27-F376-6FF1-2251-6C15407FDA0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AU" sz="1200" dirty="0">
                <a:solidFill>
                  <a:schemeClr val="accent1"/>
                </a:solidFill>
              </a:rPr>
              <a:t>Right now, our focus</a:t>
            </a:r>
            <a:r>
              <a:rPr lang="en-AU" sz="1200" baseline="0" dirty="0">
                <a:solidFill>
                  <a:schemeClr val="accent1"/>
                </a:solidFill>
              </a:rPr>
              <a:t> has been on putting the building blocks in place. We’ve refreshed key frameworks, strengthened fraud and corruption controls, and rolled out engagement activities to raise awareness. These steps are about establishing a solid baseline – making sure staff have clear guidance and confidence to act, while we continue embedding integrity into daily practice.</a:t>
            </a:r>
            <a:endParaRPr lang="en-AU" sz="1200" dirty="0">
              <a:solidFill>
                <a:schemeClr val="accent1"/>
              </a:solidFill>
            </a:endParaRPr>
          </a:p>
          <a:p>
            <a:pPr marL="0" indent="0">
              <a:spcBef>
                <a:spcPts val="0"/>
              </a:spcBef>
              <a:spcAft>
                <a:spcPts val="0"/>
              </a:spcAft>
              <a:buFont typeface="Wingdings" panose="05000000000000000000" pitchFamily="2" charset="2"/>
              <a:buNone/>
            </a:pPr>
            <a:endParaRPr lang="en-AU" sz="1200" dirty="0">
              <a:solidFill>
                <a:schemeClr val="accent1"/>
              </a:solidFill>
            </a:endParaRPr>
          </a:p>
        </p:txBody>
      </p:sp>
      <p:sp>
        <p:nvSpPr>
          <p:cNvPr id="4" name="Slide Number Placeholder 3">
            <a:extLst>
              <a:ext uri="{FF2B5EF4-FFF2-40B4-BE49-F238E27FC236}">
                <a16:creationId xmlns:a16="http://schemas.microsoft.com/office/drawing/2014/main" id="{31E24802-6C4A-0AB3-4C5A-1AC7D14A0AFB}"/>
              </a:ext>
            </a:extLst>
          </p:cNvPr>
          <p:cNvSpPr>
            <a:spLocks noGrp="1"/>
          </p:cNvSpPr>
          <p:nvPr>
            <p:ph type="sldNum" sz="quarter" idx="10"/>
          </p:nvPr>
        </p:nvSpPr>
        <p:spPr/>
        <p:txBody>
          <a:bodyPr/>
          <a:lstStyle/>
          <a:p>
            <a:fld id="{ADE048AA-ED8D-435F-A27D-90E44FAFBF19}" type="slidenum">
              <a:rPr lang="en-AU" smtClean="0"/>
              <a:t>7</a:t>
            </a:fld>
            <a:endParaRPr lang="en-AU" dirty="0"/>
          </a:p>
        </p:txBody>
      </p:sp>
    </p:spTree>
    <p:extLst>
      <p:ext uri="{BB962C8B-B14F-4D97-AF65-F5344CB8AC3E}">
        <p14:creationId xmlns:p14="http://schemas.microsoft.com/office/powerpoint/2010/main" val="832043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AU" sz="1600" dirty="0">
                <a:solidFill>
                  <a:schemeClr val="accent1"/>
                </a:solidFill>
              </a:rPr>
              <a:t>Looking ahea</a:t>
            </a:r>
            <a:r>
              <a:rPr lang="en-AU" sz="1600" baseline="0" dirty="0">
                <a:solidFill>
                  <a:schemeClr val="accent1"/>
                </a:solidFill>
              </a:rPr>
              <a:t>d, the focus shifts from building the baseline to deepening maturity. That means moving beyond awareness into capability – providing tools like ethical decision-making guides, expanding our reporting and data insights, and contributing to whole-of-APS reforms. These initiatives are about ensuring integrity isn’t just understood, but consistency applied across all levels of the agency.</a:t>
            </a:r>
            <a:endParaRPr lang="en-AU" sz="1600" dirty="0">
              <a:solidFill>
                <a:schemeClr val="accent1"/>
              </a:solidFill>
            </a:endParaRPr>
          </a:p>
          <a:p>
            <a:pPr marL="0" indent="0">
              <a:spcAft>
                <a:spcPts val="1200"/>
              </a:spcAft>
              <a:buFont typeface="Arial" panose="020B0604020202020204" pitchFamily="34" charset="0"/>
              <a:buNone/>
            </a:pPr>
            <a:endParaRPr lang="en-US" sz="1600" dirty="0">
              <a:latin typeface="Arial" panose="020B0604020202020204" pitchFamily="34" charset="0"/>
              <a:cs typeface="Arial" panose="020B0604020202020204" pitchFamily="34" charset="0"/>
            </a:endParaRPr>
          </a:p>
          <a:p>
            <a:pPr marL="0" indent="0">
              <a:spcAft>
                <a:spcPts val="1200"/>
              </a:spcAft>
              <a:buFont typeface="Arial" panose="020B0604020202020204" pitchFamily="34" charset="0"/>
              <a:buNone/>
            </a:pPr>
            <a:r>
              <a:rPr lang="en-US" sz="1600" dirty="0">
                <a:latin typeface="Arial" panose="020B0604020202020204" pitchFamily="34" charset="0"/>
                <a:cs typeface="Arial" panose="020B0604020202020204" pitchFamily="34" charset="0"/>
              </a:rPr>
              <a:t>Background information only. </a:t>
            </a:r>
          </a:p>
          <a:p>
            <a:pPr marL="285750" indent="-285750">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Continuing to support the APS wide ‘speak up culture’</a:t>
            </a:r>
          </a:p>
          <a:p>
            <a:pPr marL="742950" lvl="1" indent="-285750">
              <a:spcAft>
                <a:spcPts val="1200"/>
              </a:spcAft>
              <a:buFont typeface="Arial" panose="020B0604020202020204" pitchFamily="34" charset="0"/>
              <a:buChar char="•"/>
            </a:pPr>
            <a:r>
              <a:rPr lang="en-US" sz="1600" i="1" u="sng" dirty="0">
                <a:latin typeface="Arial" panose="020B0604020202020204" pitchFamily="34" charset="0"/>
                <a:cs typeface="Arial" panose="020B0604020202020204" pitchFamily="34" charset="0"/>
              </a:rPr>
              <a:t>Background</a:t>
            </a:r>
            <a:r>
              <a:rPr lang="en-US" sz="1600" i="1" dirty="0">
                <a:latin typeface="Arial" panose="020B0604020202020204" pitchFamily="34" charset="0"/>
                <a:cs typeface="Arial" panose="020B0604020202020204" pitchFamily="34" charset="0"/>
              </a:rPr>
              <a:t>: Capability and Workforce Committee released new guidance to support ‘speak up culture’ in the APS.</a:t>
            </a:r>
          </a:p>
          <a:p>
            <a:pPr marL="742950" lvl="1" indent="-285750">
              <a:spcAft>
                <a:spcPts val="1200"/>
              </a:spcAft>
              <a:buFont typeface="Arial" panose="020B0604020202020204" pitchFamily="34" charset="0"/>
              <a:buChar char="•"/>
            </a:pPr>
            <a:r>
              <a:rPr lang="en-US" sz="1600" i="1" dirty="0">
                <a:latin typeface="Arial" panose="020B0604020202020204" pitchFamily="34" charset="0"/>
                <a:cs typeface="Arial" panose="020B0604020202020204" pitchFamily="34" charset="0"/>
              </a:rPr>
              <a:t>This work delivers on Secretaries Board’s commitment in response to the Louder than Words report, to bolster APS capability to lead with integrity, with a focus on ethical decision making and fostering psychological safety (recommendation 4).</a:t>
            </a:r>
          </a:p>
          <a:p>
            <a:pPr marL="742950" lvl="1" indent="-285750">
              <a:spcAft>
                <a:spcPts val="1200"/>
              </a:spcAft>
              <a:buFont typeface="Arial" panose="020B0604020202020204" pitchFamily="34" charset="0"/>
              <a:buChar char="•"/>
            </a:pPr>
            <a:r>
              <a:rPr lang="en-US" sz="1600" i="1" dirty="0">
                <a:latin typeface="Arial" panose="020B0604020202020204" pitchFamily="34" charset="0"/>
                <a:cs typeface="Arial" panose="020B0604020202020204" pitchFamily="34" charset="0"/>
              </a:rPr>
              <a:t>The speak up culture guidance is designed to help all APS employees, managers and senior leaders understand the importance of speak up culture and how it supports integrity and performance. It includes practical actions built around the 4C practices – listen with compassion, show curiosity, act with courage and speak with </a:t>
            </a:r>
            <a:r>
              <a:rPr lang="en-US" sz="1600" i="1" dirty="0" err="1">
                <a:latin typeface="Arial" panose="020B0604020202020204" pitchFamily="34" charset="0"/>
                <a:cs typeface="Arial" panose="020B0604020202020204" pitchFamily="34" charset="0"/>
              </a:rPr>
              <a:t>candour</a:t>
            </a:r>
            <a:r>
              <a:rPr lang="en-US" sz="1600" i="1" dirty="0">
                <a:latin typeface="Arial" panose="020B0604020202020204" pitchFamily="34" charset="0"/>
                <a:cs typeface="Arial" panose="020B0604020202020204" pitchFamily="34" charset="0"/>
              </a:rPr>
              <a:t>. </a:t>
            </a:r>
          </a:p>
          <a:p>
            <a:pPr marL="0" indent="0">
              <a:spcBef>
                <a:spcPts val="0"/>
              </a:spcBef>
              <a:spcAft>
                <a:spcPts val="0"/>
              </a:spcAft>
              <a:buFont typeface="Wingdings" panose="05000000000000000000" pitchFamily="2" charset="2"/>
              <a:buNone/>
            </a:pPr>
            <a:endParaRPr lang="en-AU" sz="1200" dirty="0">
              <a:solidFill>
                <a:schemeClr val="accent1"/>
              </a:solidFill>
            </a:endParaRPr>
          </a:p>
        </p:txBody>
      </p:sp>
      <p:sp>
        <p:nvSpPr>
          <p:cNvPr id="4" name="Slide Number Placeholder 3"/>
          <p:cNvSpPr>
            <a:spLocks noGrp="1"/>
          </p:cNvSpPr>
          <p:nvPr>
            <p:ph type="sldNum" sz="quarter" idx="10"/>
          </p:nvPr>
        </p:nvSpPr>
        <p:spPr/>
        <p:txBody>
          <a:bodyPr/>
          <a:lstStyle/>
          <a:p>
            <a:fld id="{ADE048AA-ED8D-435F-A27D-90E44FAFBF19}" type="slidenum">
              <a:rPr lang="en-AU" smtClean="0"/>
              <a:t>8</a:t>
            </a:fld>
            <a:endParaRPr lang="en-AU" dirty="0"/>
          </a:p>
        </p:txBody>
      </p:sp>
    </p:spTree>
    <p:extLst>
      <p:ext uri="{BB962C8B-B14F-4D97-AF65-F5344CB8AC3E}">
        <p14:creationId xmlns:p14="http://schemas.microsoft.com/office/powerpoint/2010/main" val="1262459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81153-8625-E90F-05B6-A42A309F58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B79F30-5089-E1C5-18FF-77A0425E13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97A5E5-AE36-1515-1823-24F995CE60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a:solidFill>
                  <a:schemeClr val="tx2"/>
                </a:solidFill>
                <a:ea typeface="Calibri" panose="020F0502020204030204" pitchFamily="34" charset="0"/>
              </a:rPr>
              <a:t>These health check initiatives give us a way of looking under the hood of our integrity systems. It’s not just about compliance – it’s about testing whether our controls are practical, whether staff feel barriers to reporting are being addressed, and whether lessons from investigations and audits are being absorbed.</a:t>
            </a:r>
            <a:br>
              <a:rPr lang="en-AU" sz="1200" baseline="0" dirty="0">
                <a:solidFill>
                  <a:schemeClr val="tx2"/>
                </a:solidFill>
                <a:ea typeface="Calibri" panose="020F0502020204030204" pitchFamily="34" charset="0"/>
              </a:rPr>
            </a:br>
            <a:br>
              <a:rPr lang="en-AU" sz="1200" baseline="0" dirty="0">
                <a:solidFill>
                  <a:schemeClr val="tx2"/>
                </a:solidFill>
                <a:ea typeface="Calibri" panose="020F0502020204030204" pitchFamily="34" charset="0"/>
              </a:rPr>
            </a:br>
            <a:r>
              <a:rPr lang="en-AU" sz="1200" baseline="0" dirty="0">
                <a:solidFill>
                  <a:schemeClr val="tx2"/>
                </a:solidFill>
                <a:ea typeface="Calibri" panose="020F0502020204030204" pitchFamily="34" charset="0"/>
              </a:rPr>
              <a:t>By systematically reviewing allegations, risks, and recommendations, we're able to take a proactive approach rather than waiting for issues to escalate. It’s essentially our early warning system, ensuring that integrity safeguards are not only in place but working as intended.</a:t>
            </a:r>
          </a:p>
          <a:p>
            <a:pPr lvl="0">
              <a:spcAft>
                <a:spcPts val="0"/>
              </a:spcAft>
            </a:pPr>
            <a:endParaRPr lang="en-AU" sz="1200" baseline="0" dirty="0">
              <a:solidFill>
                <a:schemeClr val="tx2"/>
              </a:solidFill>
              <a:ea typeface="Calibri" panose="020F0502020204030204" pitchFamily="34" charset="0"/>
            </a:endParaRPr>
          </a:p>
        </p:txBody>
      </p:sp>
      <p:sp>
        <p:nvSpPr>
          <p:cNvPr id="4" name="Slide Number Placeholder 3">
            <a:extLst>
              <a:ext uri="{FF2B5EF4-FFF2-40B4-BE49-F238E27FC236}">
                <a16:creationId xmlns:a16="http://schemas.microsoft.com/office/drawing/2014/main" id="{C24A77BC-06B9-BCC5-6DAB-83805E200168}"/>
              </a:ext>
            </a:extLst>
          </p:cNvPr>
          <p:cNvSpPr>
            <a:spLocks noGrp="1"/>
          </p:cNvSpPr>
          <p:nvPr>
            <p:ph type="sldNum" sz="quarter" idx="10"/>
          </p:nvPr>
        </p:nvSpPr>
        <p:spPr/>
        <p:txBody>
          <a:bodyPr/>
          <a:lstStyle/>
          <a:p>
            <a:fld id="{ADE048AA-ED8D-435F-A27D-90E44FAFBF19}" type="slidenum">
              <a:rPr lang="en-AU" smtClean="0"/>
              <a:t>9</a:t>
            </a:fld>
            <a:endParaRPr lang="en-AU" dirty="0"/>
          </a:p>
        </p:txBody>
      </p:sp>
    </p:spTree>
    <p:extLst>
      <p:ext uri="{BB962C8B-B14F-4D97-AF65-F5344CB8AC3E}">
        <p14:creationId xmlns:p14="http://schemas.microsoft.com/office/powerpoint/2010/main" val="255806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11" Type="http://schemas.openxmlformats.org/officeDocument/2006/relationships/image" Target="../media/image13.png"/><Relationship Id="rId5" Type="http://schemas.openxmlformats.org/officeDocument/2006/relationships/diagramColors" Target="../diagrams/colors1.xml"/><Relationship Id="rId10" Type="http://schemas.openxmlformats.org/officeDocument/2006/relationships/image" Target="../media/image12.png"/><Relationship Id="rId4" Type="http://schemas.openxmlformats.org/officeDocument/2006/relationships/diagramQuickStyle" Target="../diagrams/quickStyle1.xml"/><Relationship Id="rId9"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AA08BDC-51CA-9CED-289B-F7D89F6EA0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ooter Placeholder 6">
            <a:extLst>
              <a:ext uri="{FF2B5EF4-FFF2-40B4-BE49-F238E27FC236}">
                <a16:creationId xmlns:a16="http://schemas.microsoft.com/office/drawing/2014/main" id="{BC9E4CA5-93FA-85FD-4A8F-8A16FC719C7C}"/>
              </a:ext>
            </a:extLst>
          </p:cNvPr>
          <p:cNvSpPr>
            <a:spLocks noGrp="1"/>
          </p:cNvSpPr>
          <p:nvPr>
            <p:ph type="ftr" sz="quarter" idx="10"/>
          </p:nvPr>
        </p:nvSpPr>
        <p:spPr/>
        <p:txBody>
          <a:bodyPr/>
          <a:lstStyle/>
          <a:p>
            <a:endParaRPr lang="en-AU" dirty="0"/>
          </a:p>
        </p:txBody>
      </p:sp>
      <p:sp>
        <p:nvSpPr>
          <p:cNvPr id="9" name="Text Placeholder 8">
            <a:extLst>
              <a:ext uri="{FF2B5EF4-FFF2-40B4-BE49-F238E27FC236}">
                <a16:creationId xmlns:a16="http://schemas.microsoft.com/office/drawing/2014/main" id="{2B5ED279-A53E-4E1E-580C-5702A220069A}"/>
              </a:ext>
            </a:extLst>
          </p:cNvPr>
          <p:cNvSpPr>
            <a:spLocks noGrp="1"/>
          </p:cNvSpPr>
          <p:nvPr>
            <p:ph type="body" sz="quarter" idx="11" hasCustomPrompt="1"/>
          </p:nvPr>
        </p:nvSpPr>
        <p:spPr>
          <a:xfrm>
            <a:off x="636404" y="3144356"/>
            <a:ext cx="5087937" cy="1445107"/>
          </a:xfrm>
        </p:spPr>
        <p:txBody>
          <a:bodyPr>
            <a:normAutofit/>
          </a:bodyPr>
          <a:lstStyle>
            <a:lvl1pPr marL="0" indent="0">
              <a:buNone/>
              <a:defRPr sz="4400" b="1">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Click to edit Presentation Title</a:t>
            </a:r>
            <a:endParaRPr lang="en-AU" dirty="0"/>
          </a:p>
        </p:txBody>
      </p:sp>
      <p:sp>
        <p:nvSpPr>
          <p:cNvPr id="10" name="Text Placeholder 8">
            <a:extLst>
              <a:ext uri="{FF2B5EF4-FFF2-40B4-BE49-F238E27FC236}">
                <a16:creationId xmlns:a16="http://schemas.microsoft.com/office/drawing/2014/main" id="{564D2641-0E7C-094F-BE1B-CF98583823E9}"/>
              </a:ext>
            </a:extLst>
          </p:cNvPr>
          <p:cNvSpPr>
            <a:spLocks noGrp="1"/>
          </p:cNvSpPr>
          <p:nvPr>
            <p:ph type="body" sz="quarter" idx="12" hasCustomPrompt="1"/>
          </p:nvPr>
        </p:nvSpPr>
        <p:spPr>
          <a:xfrm>
            <a:off x="636403" y="2495428"/>
            <a:ext cx="5087937" cy="351370"/>
          </a:xfrm>
        </p:spPr>
        <p:txBody>
          <a:bodyPr>
            <a:normAutofit/>
          </a:bodyPr>
          <a:lstStyle>
            <a:lvl1pPr marL="0" indent="0">
              <a:buNone/>
              <a:defRPr sz="2000" b="1">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Click to edit Presentation Subheading</a:t>
            </a:r>
            <a:endParaRPr lang="en-AU" dirty="0"/>
          </a:p>
        </p:txBody>
      </p:sp>
      <p:pic>
        <p:nvPicPr>
          <p:cNvPr id="12" name="Picture 11">
            <a:extLst>
              <a:ext uri="{FF2B5EF4-FFF2-40B4-BE49-F238E27FC236}">
                <a16:creationId xmlns:a16="http://schemas.microsoft.com/office/drawing/2014/main" id="{3E286263-1E94-80C0-4DFF-7BA0CF139F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6403" y="460150"/>
            <a:ext cx="3745284" cy="672400"/>
          </a:xfrm>
          <a:prstGeom prst="rect">
            <a:avLst/>
          </a:prstGeom>
        </p:spPr>
      </p:pic>
      <p:sp>
        <p:nvSpPr>
          <p:cNvPr id="15" name="Text Placeholder 8">
            <a:extLst>
              <a:ext uri="{FF2B5EF4-FFF2-40B4-BE49-F238E27FC236}">
                <a16:creationId xmlns:a16="http://schemas.microsoft.com/office/drawing/2014/main" id="{CE68E37F-65D0-5E22-DCD4-262FE9515A49}"/>
              </a:ext>
            </a:extLst>
          </p:cNvPr>
          <p:cNvSpPr>
            <a:spLocks noGrp="1"/>
          </p:cNvSpPr>
          <p:nvPr>
            <p:ph type="body" sz="quarter" idx="13" hasCustomPrompt="1"/>
          </p:nvPr>
        </p:nvSpPr>
        <p:spPr>
          <a:xfrm>
            <a:off x="9615948" y="620665"/>
            <a:ext cx="1939649" cy="351370"/>
          </a:xfrm>
        </p:spPr>
        <p:txBody>
          <a:bodyPr>
            <a:normAutofit/>
          </a:bodyPr>
          <a:lstStyle>
            <a:lvl1pPr marL="0" indent="0" algn="r">
              <a:buNone/>
              <a:defRPr sz="1200" b="1">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Click to edit date</a:t>
            </a:r>
            <a:br>
              <a:rPr lang="en-US" dirty="0"/>
            </a:br>
            <a:r>
              <a:rPr lang="en-US" dirty="0" err="1"/>
              <a:t>Eg.</a:t>
            </a:r>
            <a:r>
              <a:rPr lang="en-US" dirty="0"/>
              <a:t> 23 January 2023</a:t>
            </a:r>
            <a:endParaRPr lang="en-AU" dirty="0"/>
          </a:p>
        </p:txBody>
      </p:sp>
    </p:spTree>
    <p:extLst>
      <p:ext uri="{BB962C8B-B14F-4D97-AF65-F5344CB8AC3E}">
        <p14:creationId xmlns:p14="http://schemas.microsoft.com/office/powerpoint/2010/main" val="3687505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low Chart Style Exam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75BBD3-19D5-1BD3-3941-291A273766D0}"/>
              </a:ext>
            </a:extLst>
          </p:cNvPr>
          <p:cNvSpPr/>
          <p:nvPr userDrawn="1"/>
        </p:nvSpPr>
        <p:spPr>
          <a:xfrm>
            <a:off x="0" y="0"/>
            <a:ext cx="282965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Footer Placeholder 2">
            <a:extLst>
              <a:ext uri="{FF2B5EF4-FFF2-40B4-BE49-F238E27FC236}">
                <a16:creationId xmlns:a16="http://schemas.microsoft.com/office/drawing/2014/main" id="{BA1D4980-710C-602B-9A65-679291CFCF2E}"/>
              </a:ext>
            </a:extLst>
          </p:cNvPr>
          <p:cNvSpPr>
            <a:spLocks noGrp="1"/>
          </p:cNvSpPr>
          <p:nvPr>
            <p:ph type="ftr" sz="quarter" idx="10"/>
          </p:nvPr>
        </p:nvSpPr>
        <p:spPr/>
        <p:txBody>
          <a:bodyPr/>
          <a:lstStyle/>
          <a:p>
            <a:endParaRPr lang="en-AU" dirty="0"/>
          </a:p>
        </p:txBody>
      </p:sp>
      <p:sp>
        <p:nvSpPr>
          <p:cNvPr id="6" name="Text Placeholder 8">
            <a:extLst>
              <a:ext uri="{FF2B5EF4-FFF2-40B4-BE49-F238E27FC236}">
                <a16:creationId xmlns:a16="http://schemas.microsoft.com/office/drawing/2014/main" id="{45E85362-FA65-0E09-AF05-6A780505F28D}"/>
              </a:ext>
            </a:extLst>
          </p:cNvPr>
          <p:cNvSpPr>
            <a:spLocks noGrp="1"/>
          </p:cNvSpPr>
          <p:nvPr>
            <p:ph type="body" sz="quarter" idx="13" hasCustomPrompt="1"/>
          </p:nvPr>
        </p:nvSpPr>
        <p:spPr>
          <a:xfrm>
            <a:off x="182547" y="366967"/>
            <a:ext cx="2043418" cy="867930"/>
          </a:xfrm>
        </p:spPr>
        <p:txBody>
          <a:bodyPr wrap="square">
            <a:spAutoFit/>
          </a:bodyPr>
          <a:lstStyle>
            <a:lvl1pPr marL="0" indent="0">
              <a:buNone/>
              <a:defRPr sz="2800" b="1">
                <a:solidFill>
                  <a:schemeClr val="bg1"/>
                </a:solidFill>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Review Process</a:t>
            </a:r>
            <a:endParaRPr lang="en-AU" dirty="0"/>
          </a:p>
        </p:txBody>
      </p:sp>
      <p:sp>
        <p:nvSpPr>
          <p:cNvPr id="7" name="Text Placeholder 16">
            <a:extLst>
              <a:ext uri="{FF2B5EF4-FFF2-40B4-BE49-F238E27FC236}">
                <a16:creationId xmlns:a16="http://schemas.microsoft.com/office/drawing/2014/main" id="{B8B7830C-3355-BD1A-8F3A-5BC2BFAFA367}"/>
              </a:ext>
            </a:extLst>
          </p:cNvPr>
          <p:cNvSpPr>
            <a:spLocks noGrp="1"/>
          </p:cNvSpPr>
          <p:nvPr>
            <p:ph type="body" sz="quarter" idx="14" hasCustomPrompt="1"/>
          </p:nvPr>
        </p:nvSpPr>
        <p:spPr>
          <a:xfrm>
            <a:off x="221323" y="1452010"/>
            <a:ext cx="2411041" cy="1445342"/>
          </a:xfrm>
        </p:spPr>
        <p:txBody>
          <a:bodyPr>
            <a:normAutofit/>
          </a:bodyPr>
          <a:lstStyle>
            <a:lvl1pPr marL="0" indent="0">
              <a:buFont typeface="Arial" panose="020B0604020202020204" pitchFamily="34" charset="0"/>
              <a:buNone/>
              <a:defRPr sz="1800" b="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AU" dirty="0"/>
              <a:t>Key Points:</a:t>
            </a:r>
          </a:p>
          <a:p>
            <a:pPr lvl="0"/>
            <a:r>
              <a:rPr lang="en-AU" dirty="0"/>
              <a:t>Xx</a:t>
            </a:r>
          </a:p>
          <a:p>
            <a:pPr lvl="0"/>
            <a:r>
              <a:rPr lang="en-AU" dirty="0"/>
              <a:t>Xx</a:t>
            </a:r>
          </a:p>
          <a:p>
            <a:pPr lvl="0"/>
            <a:r>
              <a:rPr lang="en-AU" dirty="0"/>
              <a:t>xx</a:t>
            </a:r>
          </a:p>
        </p:txBody>
      </p:sp>
      <p:cxnSp>
        <p:nvCxnSpPr>
          <p:cNvPr id="10" name="Straight Connector 9">
            <a:extLst>
              <a:ext uri="{FF2B5EF4-FFF2-40B4-BE49-F238E27FC236}">
                <a16:creationId xmlns:a16="http://schemas.microsoft.com/office/drawing/2014/main" id="{03D54EA1-C6B0-FE90-7BDA-9CBEC2431891}"/>
              </a:ext>
            </a:extLst>
          </p:cNvPr>
          <p:cNvCxnSpPr>
            <a:cxnSpLocks/>
          </p:cNvCxnSpPr>
          <p:nvPr userDrawn="1"/>
        </p:nvCxnSpPr>
        <p:spPr>
          <a:xfrm>
            <a:off x="636404" y="6253316"/>
            <a:ext cx="109191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06BDD2-4FE3-E0BA-016A-C13D2C5C4E53}"/>
              </a:ext>
            </a:extLst>
          </p:cNvPr>
          <p:cNvCxnSpPr>
            <a:cxnSpLocks/>
          </p:cNvCxnSpPr>
          <p:nvPr userDrawn="1"/>
        </p:nvCxnSpPr>
        <p:spPr>
          <a:xfrm>
            <a:off x="4683642" y="6252332"/>
            <a:ext cx="687195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62E8CFF2-2CB7-65E8-05CA-3D8E2756D9B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325392" y="2477396"/>
            <a:ext cx="828000" cy="828000"/>
          </a:xfrm>
          <a:prstGeom prst="rect">
            <a:avLst/>
          </a:prstGeom>
        </p:spPr>
      </p:pic>
      <p:pic>
        <p:nvPicPr>
          <p:cNvPr id="27" name="Picture 26">
            <a:extLst>
              <a:ext uri="{FF2B5EF4-FFF2-40B4-BE49-F238E27FC236}">
                <a16:creationId xmlns:a16="http://schemas.microsoft.com/office/drawing/2014/main" id="{210B020A-1E8C-2A3A-03C9-8E52AE3CF13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812485" y="4064816"/>
            <a:ext cx="829984" cy="828000"/>
          </a:xfrm>
          <a:prstGeom prst="rect">
            <a:avLst/>
          </a:prstGeom>
        </p:spPr>
      </p:pic>
      <p:pic>
        <p:nvPicPr>
          <p:cNvPr id="29" name="Picture 28">
            <a:extLst>
              <a:ext uri="{FF2B5EF4-FFF2-40B4-BE49-F238E27FC236}">
                <a16:creationId xmlns:a16="http://schemas.microsoft.com/office/drawing/2014/main" id="{8A8C74D4-18B7-1F1B-0978-F03C52D6920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020042" y="1513401"/>
            <a:ext cx="756000" cy="756000"/>
          </a:xfrm>
          <a:prstGeom prst="rect">
            <a:avLst/>
          </a:prstGeom>
        </p:spPr>
      </p:pic>
      <p:pic>
        <p:nvPicPr>
          <p:cNvPr id="31" name="Picture 30">
            <a:extLst>
              <a:ext uri="{FF2B5EF4-FFF2-40B4-BE49-F238E27FC236}">
                <a16:creationId xmlns:a16="http://schemas.microsoft.com/office/drawing/2014/main" id="{61DBF9DB-05F4-6527-39C8-DFE2B7A1366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643409" y="2470241"/>
            <a:ext cx="828000" cy="828000"/>
          </a:xfrm>
          <a:prstGeom prst="rect">
            <a:avLst/>
          </a:prstGeom>
        </p:spPr>
      </p:pic>
      <p:pic>
        <p:nvPicPr>
          <p:cNvPr id="33" name="Picture 32">
            <a:extLst>
              <a:ext uri="{FF2B5EF4-FFF2-40B4-BE49-F238E27FC236}">
                <a16:creationId xmlns:a16="http://schemas.microsoft.com/office/drawing/2014/main" id="{673D823C-3D8C-15B8-1930-8379BFFBAA32}"/>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7154830" y="4054184"/>
            <a:ext cx="828000" cy="828000"/>
          </a:xfrm>
          <a:prstGeom prst="rect">
            <a:avLst/>
          </a:prstGeom>
        </p:spPr>
      </p:pic>
      <p:sp>
        <p:nvSpPr>
          <p:cNvPr id="37" name="Text Placeholder 36">
            <a:extLst>
              <a:ext uri="{FF2B5EF4-FFF2-40B4-BE49-F238E27FC236}">
                <a16:creationId xmlns:a16="http://schemas.microsoft.com/office/drawing/2014/main" id="{B704BB5A-0956-C08C-BC32-72D8F538F109}"/>
              </a:ext>
            </a:extLst>
          </p:cNvPr>
          <p:cNvSpPr>
            <a:spLocks noGrp="1"/>
          </p:cNvSpPr>
          <p:nvPr>
            <p:ph type="body" sz="quarter" idx="16" hasCustomPrompt="1"/>
          </p:nvPr>
        </p:nvSpPr>
        <p:spPr>
          <a:xfrm>
            <a:off x="7459235" y="391953"/>
            <a:ext cx="1887421" cy="252009"/>
          </a:xfrm>
        </p:spPr>
        <p:txBody>
          <a:bodyPr>
            <a:noAutofit/>
          </a:bodyPr>
          <a:lstStyle>
            <a:lvl1pPr marL="0" indent="0" algn="ctr">
              <a:buNone/>
              <a:defRPr sz="1200" b="1">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Heading</a:t>
            </a:r>
          </a:p>
        </p:txBody>
      </p:sp>
      <p:sp>
        <p:nvSpPr>
          <p:cNvPr id="41" name="Text Placeholder 40">
            <a:extLst>
              <a:ext uri="{FF2B5EF4-FFF2-40B4-BE49-F238E27FC236}">
                <a16:creationId xmlns:a16="http://schemas.microsoft.com/office/drawing/2014/main" id="{17A94D6A-3864-6A10-939D-4C36969CB96E}"/>
              </a:ext>
            </a:extLst>
          </p:cNvPr>
          <p:cNvSpPr>
            <a:spLocks noGrp="1"/>
          </p:cNvSpPr>
          <p:nvPr>
            <p:ph type="body" sz="quarter" idx="18" hasCustomPrompt="1"/>
          </p:nvPr>
        </p:nvSpPr>
        <p:spPr>
          <a:xfrm>
            <a:off x="7459235" y="663397"/>
            <a:ext cx="1887421" cy="571500"/>
          </a:xfrm>
        </p:spPr>
        <p:txBody>
          <a:bodyPr>
            <a:noAutofit/>
          </a:bodyPr>
          <a:lstStyle>
            <a:lvl1pPr marL="0" indent="0" algn="ctr">
              <a:buNone/>
              <a:defRPr sz="12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dirty="0"/>
              <a:t>Click to add a short sentence or description</a:t>
            </a:r>
            <a:endParaRPr lang="en-AU" dirty="0"/>
          </a:p>
        </p:txBody>
      </p:sp>
      <p:sp>
        <p:nvSpPr>
          <p:cNvPr id="46" name="Text Placeholder 36">
            <a:extLst>
              <a:ext uri="{FF2B5EF4-FFF2-40B4-BE49-F238E27FC236}">
                <a16:creationId xmlns:a16="http://schemas.microsoft.com/office/drawing/2014/main" id="{3FE8EABD-C059-2AEC-0F32-7D9B739325B4}"/>
              </a:ext>
            </a:extLst>
          </p:cNvPr>
          <p:cNvSpPr>
            <a:spLocks noGrp="1"/>
          </p:cNvSpPr>
          <p:nvPr>
            <p:ph type="body" sz="quarter" idx="19" hasCustomPrompt="1"/>
          </p:nvPr>
        </p:nvSpPr>
        <p:spPr>
          <a:xfrm>
            <a:off x="4777866" y="2477525"/>
            <a:ext cx="1789990" cy="252009"/>
          </a:xfrm>
        </p:spPr>
        <p:txBody>
          <a:bodyPr>
            <a:noAutofit/>
          </a:bodyPr>
          <a:lstStyle>
            <a:lvl1pPr marL="0" indent="0" algn="ctr">
              <a:buNone/>
              <a:defRPr sz="1200" b="1">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Heading</a:t>
            </a:r>
          </a:p>
        </p:txBody>
      </p:sp>
      <p:sp>
        <p:nvSpPr>
          <p:cNvPr id="47" name="Text Placeholder 40">
            <a:extLst>
              <a:ext uri="{FF2B5EF4-FFF2-40B4-BE49-F238E27FC236}">
                <a16:creationId xmlns:a16="http://schemas.microsoft.com/office/drawing/2014/main" id="{CA8A8AD9-1365-6B13-FB9C-08BFF6367538}"/>
              </a:ext>
            </a:extLst>
          </p:cNvPr>
          <p:cNvSpPr>
            <a:spLocks noGrp="1"/>
          </p:cNvSpPr>
          <p:nvPr>
            <p:ph type="body" sz="quarter" idx="20" hasCustomPrompt="1"/>
          </p:nvPr>
        </p:nvSpPr>
        <p:spPr>
          <a:xfrm>
            <a:off x="4777866" y="2748969"/>
            <a:ext cx="1789990" cy="571500"/>
          </a:xfrm>
        </p:spPr>
        <p:txBody>
          <a:bodyPr>
            <a:noAutofit/>
          </a:bodyPr>
          <a:lstStyle>
            <a:lvl1pPr marL="0" indent="0" algn="ctr">
              <a:buNone/>
              <a:defRPr sz="12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dirty="0"/>
              <a:t>Click to add a short sentence or description</a:t>
            </a:r>
            <a:endParaRPr lang="en-AU" dirty="0"/>
          </a:p>
        </p:txBody>
      </p:sp>
      <p:sp>
        <p:nvSpPr>
          <p:cNvPr id="48" name="Text Placeholder 36">
            <a:extLst>
              <a:ext uri="{FF2B5EF4-FFF2-40B4-BE49-F238E27FC236}">
                <a16:creationId xmlns:a16="http://schemas.microsoft.com/office/drawing/2014/main" id="{579C4552-F2B5-15FF-11CB-3BD11D1BBD15}"/>
              </a:ext>
            </a:extLst>
          </p:cNvPr>
          <p:cNvSpPr>
            <a:spLocks noGrp="1"/>
          </p:cNvSpPr>
          <p:nvPr>
            <p:ph type="body" sz="quarter" idx="21" hasCustomPrompt="1"/>
          </p:nvPr>
        </p:nvSpPr>
        <p:spPr>
          <a:xfrm>
            <a:off x="6232197" y="5009192"/>
            <a:ext cx="1887421" cy="252009"/>
          </a:xfrm>
        </p:spPr>
        <p:txBody>
          <a:bodyPr>
            <a:noAutofit/>
          </a:bodyPr>
          <a:lstStyle>
            <a:lvl1pPr marL="0" indent="0" algn="ctr">
              <a:buNone/>
              <a:defRPr sz="1200" b="1">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Heading</a:t>
            </a:r>
          </a:p>
        </p:txBody>
      </p:sp>
      <p:sp>
        <p:nvSpPr>
          <p:cNvPr id="49" name="Text Placeholder 40">
            <a:extLst>
              <a:ext uri="{FF2B5EF4-FFF2-40B4-BE49-F238E27FC236}">
                <a16:creationId xmlns:a16="http://schemas.microsoft.com/office/drawing/2014/main" id="{91161EF3-B477-9955-E46D-2F5A47C7F0FB}"/>
              </a:ext>
            </a:extLst>
          </p:cNvPr>
          <p:cNvSpPr>
            <a:spLocks noGrp="1"/>
          </p:cNvSpPr>
          <p:nvPr>
            <p:ph type="body" sz="quarter" idx="22" hasCustomPrompt="1"/>
          </p:nvPr>
        </p:nvSpPr>
        <p:spPr>
          <a:xfrm>
            <a:off x="6232197" y="5280636"/>
            <a:ext cx="1887421" cy="571500"/>
          </a:xfrm>
        </p:spPr>
        <p:txBody>
          <a:bodyPr>
            <a:noAutofit/>
          </a:bodyPr>
          <a:lstStyle>
            <a:lvl1pPr marL="0" indent="0" algn="ctr">
              <a:buNone/>
              <a:defRPr sz="12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dirty="0"/>
              <a:t>Click to add a short sentence or description</a:t>
            </a:r>
            <a:endParaRPr lang="en-AU" dirty="0"/>
          </a:p>
        </p:txBody>
      </p:sp>
      <p:sp>
        <p:nvSpPr>
          <p:cNvPr id="50" name="Text Placeholder 36">
            <a:extLst>
              <a:ext uri="{FF2B5EF4-FFF2-40B4-BE49-F238E27FC236}">
                <a16:creationId xmlns:a16="http://schemas.microsoft.com/office/drawing/2014/main" id="{60FEE3B9-2F6D-C441-C269-86409EA3DC64}"/>
              </a:ext>
            </a:extLst>
          </p:cNvPr>
          <p:cNvSpPr>
            <a:spLocks noGrp="1"/>
          </p:cNvSpPr>
          <p:nvPr>
            <p:ph type="body" sz="quarter" idx="23" hasCustomPrompt="1"/>
          </p:nvPr>
        </p:nvSpPr>
        <p:spPr>
          <a:xfrm>
            <a:off x="8698758" y="5007638"/>
            <a:ext cx="1887421" cy="252009"/>
          </a:xfrm>
        </p:spPr>
        <p:txBody>
          <a:bodyPr>
            <a:noAutofit/>
          </a:bodyPr>
          <a:lstStyle>
            <a:lvl1pPr marL="0" indent="0" algn="ctr">
              <a:buNone/>
              <a:defRPr sz="1200" b="1">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Heading</a:t>
            </a:r>
          </a:p>
        </p:txBody>
      </p:sp>
      <p:sp>
        <p:nvSpPr>
          <p:cNvPr id="51" name="Text Placeholder 40">
            <a:extLst>
              <a:ext uri="{FF2B5EF4-FFF2-40B4-BE49-F238E27FC236}">
                <a16:creationId xmlns:a16="http://schemas.microsoft.com/office/drawing/2014/main" id="{1C566AFC-0CE6-E007-2D22-D2D9A0DC98AC}"/>
              </a:ext>
            </a:extLst>
          </p:cNvPr>
          <p:cNvSpPr>
            <a:spLocks noGrp="1"/>
          </p:cNvSpPr>
          <p:nvPr>
            <p:ph type="body" sz="quarter" idx="24" hasCustomPrompt="1"/>
          </p:nvPr>
        </p:nvSpPr>
        <p:spPr>
          <a:xfrm>
            <a:off x="8698758" y="5279082"/>
            <a:ext cx="1887421" cy="571500"/>
          </a:xfrm>
        </p:spPr>
        <p:txBody>
          <a:bodyPr>
            <a:noAutofit/>
          </a:bodyPr>
          <a:lstStyle>
            <a:lvl1pPr marL="0" indent="0" algn="ctr">
              <a:buNone/>
              <a:defRPr sz="12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dirty="0"/>
              <a:t>Click to add a short sentence or description</a:t>
            </a:r>
            <a:endParaRPr lang="en-AU" dirty="0"/>
          </a:p>
        </p:txBody>
      </p:sp>
      <p:sp>
        <p:nvSpPr>
          <p:cNvPr id="52" name="Text Placeholder 36">
            <a:extLst>
              <a:ext uri="{FF2B5EF4-FFF2-40B4-BE49-F238E27FC236}">
                <a16:creationId xmlns:a16="http://schemas.microsoft.com/office/drawing/2014/main" id="{861C499F-AE07-B06E-9783-D0E1FC57686F}"/>
              </a:ext>
            </a:extLst>
          </p:cNvPr>
          <p:cNvSpPr>
            <a:spLocks noGrp="1"/>
          </p:cNvSpPr>
          <p:nvPr>
            <p:ph type="body" sz="quarter" idx="25" hasCustomPrompt="1"/>
          </p:nvPr>
        </p:nvSpPr>
        <p:spPr>
          <a:xfrm>
            <a:off x="10225801" y="2477525"/>
            <a:ext cx="1789990" cy="252009"/>
          </a:xfrm>
        </p:spPr>
        <p:txBody>
          <a:bodyPr>
            <a:noAutofit/>
          </a:bodyPr>
          <a:lstStyle>
            <a:lvl1pPr marL="0" indent="0" algn="ctr">
              <a:buNone/>
              <a:defRPr sz="1200" b="1">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Heading</a:t>
            </a:r>
          </a:p>
        </p:txBody>
      </p:sp>
      <p:sp>
        <p:nvSpPr>
          <p:cNvPr id="53" name="Text Placeholder 40">
            <a:extLst>
              <a:ext uri="{FF2B5EF4-FFF2-40B4-BE49-F238E27FC236}">
                <a16:creationId xmlns:a16="http://schemas.microsoft.com/office/drawing/2014/main" id="{C55B982F-441E-F7F9-AC0F-1EEE462F3CEF}"/>
              </a:ext>
            </a:extLst>
          </p:cNvPr>
          <p:cNvSpPr>
            <a:spLocks noGrp="1"/>
          </p:cNvSpPr>
          <p:nvPr>
            <p:ph type="body" sz="quarter" idx="26" hasCustomPrompt="1"/>
          </p:nvPr>
        </p:nvSpPr>
        <p:spPr>
          <a:xfrm>
            <a:off x="10225801" y="2748969"/>
            <a:ext cx="1789990" cy="571500"/>
          </a:xfrm>
        </p:spPr>
        <p:txBody>
          <a:bodyPr>
            <a:noAutofit/>
          </a:bodyPr>
          <a:lstStyle>
            <a:lvl1pPr marL="0" indent="0" algn="ctr">
              <a:buNone/>
              <a:defRPr sz="12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dirty="0"/>
              <a:t>Click to add a short sentence or description</a:t>
            </a:r>
            <a:endParaRPr lang="en-AU" dirty="0"/>
          </a:p>
        </p:txBody>
      </p:sp>
    </p:spTree>
    <p:extLst>
      <p:ext uri="{BB962C8B-B14F-4D97-AF65-F5344CB8AC3E}">
        <p14:creationId xmlns:p14="http://schemas.microsoft.com/office/powerpoint/2010/main" val="206315881"/>
      </p:ext>
    </p:extLst>
  </p:cSld>
  <p:clrMapOvr>
    <a:masterClrMapping/>
  </p:clrMapOvr>
  <p:extLst>
    <p:ext uri="{DCECCB84-F9BA-43D5-87BE-67443E8EF086}">
      <p15:sldGuideLst xmlns:p15="http://schemas.microsoft.com/office/powerpoint/2012/main">
        <p15:guide id="1" orient="horz" pos="1275"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Graphic Exam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0AC363-2AF3-C875-06C5-90C007D2313B}"/>
              </a:ext>
            </a:extLst>
          </p:cNvPr>
          <p:cNvSpPr/>
          <p:nvPr userDrawn="1"/>
        </p:nvSpPr>
        <p:spPr>
          <a:xfrm>
            <a:off x="0" y="0"/>
            <a:ext cx="12192001" cy="207067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Footer Placeholder 2">
            <a:extLst>
              <a:ext uri="{FF2B5EF4-FFF2-40B4-BE49-F238E27FC236}">
                <a16:creationId xmlns:a16="http://schemas.microsoft.com/office/drawing/2014/main" id="{A90FBE02-22E1-C62F-D4F6-C5706D6CE57E}"/>
              </a:ext>
            </a:extLst>
          </p:cNvPr>
          <p:cNvSpPr>
            <a:spLocks noGrp="1"/>
          </p:cNvSpPr>
          <p:nvPr>
            <p:ph type="ftr" sz="quarter" idx="10"/>
          </p:nvPr>
        </p:nvSpPr>
        <p:spPr/>
        <p:txBody>
          <a:bodyPr/>
          <a:lstStyle/>
          <a:p>
            <a:endParaRPr lang="en-AU" dirty="0"/>
          </a:p>
        </p:txBody>
      </p:sp>
      <p:pic>
        <p:nvPicPr>
          <p:cNvPr id="12" name="Picture 11">
            <a:extLst>
              <a:ext uri="{FF2B5EF4-FFF2-40B4-BE49-F238E27FC236}">
                <a16:creationId xmlns:a16="http://schemas.microsoft.com/office/drawing/2014/main" id="{DC4C3CA0-3DE0-AADD-C136-D9C56FEE23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1355" b="18451"/>
          <a:stretch/>
        </p:blipFill>
        <p:spPr>
          <a:xfrm>
            <a:off x="7341824" y="0"/>
            <a:ext cx="4850176" cy="2070674"/>
          </a:xfrm>
          <a:prstGeom prst="rect">
            <a:avLst/>
          </a:prstGeom>
        </p:spPr>
      </p:pic>
      <p:sp>
        <p:nvSpPr>
          <p:cNvPr id="2" name="Title 1">
            <a:extLst>
              <a:ext uri="{FF2B5EF4-FFF2-40B4-BE49-F238E27FC236}">
                <a16:creationId xmlns:a16="http://schemas.microsoft.com/office/drawing/2014/main" id="{C209AFBC-1DC9-59DF-E172-06D75714E285}"/>
              </a:ext>
            </a:extLst>
          </p:cNvPr>
          <p:cNvSpPr>
            <a:spLocks noGrp="1"/>
          </p:cNvSpPr>
          <p:nvPr>
            <p:ph type="title" hasCustomPrompt="1"/>
          </p:nvPr>
        </p:nvSpPr>
        <p:spPr>
          <a:xfrm>
            <a:off x="636403" y="365125"/>
            <a:ext cx="5459597" cy="1325563"/>
          </a:xfrm>
        </p:spPr>
        <p:txBody>
          <a:bodyPr/>
          <a:lstStyle>
            <a:lvl1pPr>
              <a:defRPr>
                <a:solidFill>
                  <a:schemeClr val="bg1"/>
                </a:solidFill>
              </a:defRPr>
            </a:lvl1pPr>
          </a:lstStyle>
          <a:p>
            <a:r>
              <a:rPr lang="en-US" dirty="0"/>
              <a:t>Click to edit Page Title</a:t>
            </a:r>
            <a:endParaRPr lang="en-AU" dirty="0"/>
          </a:p>
        </p:txBody>
      </p:sp>
      <p:graphicFrame>
        <p:nvGraphicFramePr>
          <p:cNvPr id="5" name="Diagram 4">
            <a:extLst>
              <a:ext uri="{FF2B5EF4-FFF2-40B4-BE49-F238E27FC236}">
                <a16:creationId xmlns:a16="http://schemas.microsoft.com/office/drawing/2014/main" id="{EFA806E1-7B45-D694-DD57-C53616E0D91D}"/>
              </a:ext>
            </a:extLst>
          </p:cNvPr>
          <p:cNvGraphicFramePr/>
          <p:nvPr userDrawn="1">
            <p:extLst>
              <p:ext uri="{D42A27DB-BD31-4B8C-83A1-F6EECF244321}">
                <p14:modId xmlns:p14="http://schemas.microsoft.com/office/powerpoint/2010/main" val="1286742589"/>
              </p:ext>
            </p:extLst>
          </p:nvPr>
        </p:nvGraphicFramePr>
        <p:xfrm>
          <a:off x="224175" y="2435799"/>
          <a:ext cx="11331422" cy="3719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7553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Graphic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0AC363-2AF3-C875-06C5-90C007D2313B}"/>
              </a:ext>
            </a:extLst>
          </p:cNvPr>
          <p:cNvSpPr/>
          <p:nvPr userDrawn="1"/>
        </p:nvSpPr>
        <p:spPr>
          <a:xfrm>
            <a:off x="-93" y="28573"/>
            <a:ext cx="12192001" cy="100676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2" name="Picture 11">
            <a:extLst>
              <a:ext uri="{FF2B5EF4-FFF2-40B4-BE49-F238E27FC236}">
                <a16:creationId xmlns:a16="http://schemas.microsoft.com/office/drawing/2014/main" id="{DC4C3CA0-3DE0-AADD-C136-D9C56FEE23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1355" b="18451"/>
          <a:stretch/>
        </p:blipFill>
        <p:spPr>
          <a:xfrm>
            <a:off x="7341824" y="0"/>
            <a:ext cx="4850176" cy="2070674"/>
          </a:xfrm>
          <a:prstGeom prst="rect">
            <a:avLst/>
          </a:prstGeom>
        </p:spPr>
      </p:pic>
      <p:sp>
        <p:nvSpPr>
          <p:cNvPr id="2" name="Title 1">
            <a:extLst>
              <a:ext uri="{FF2B5EF4-FFF2-40B4-BE49-F238E27FC236}">
                <a16:creationId xmlns:a16="http://schemas.microsoft.com/office/drawing/2014/main" id="{C209AFBC-1DC9-59DF-E172-06D75714E285}"/>
              </a:ext>
            </a:extLst>
          </p:cNvPr>
          <p:cNvSpPr>
            <a:spLocks noGrp="1"/>
          </p:cNvSpPr>
          <p:nvPr>
            <p:ph type="title" hasCustomPrompt="1"/>
          </p:nvPr>
        </p:nvSpPr>
        <p:spPr>
          <a:xfrm>
            <a:off x="460912" y="138474"/>
            <a:ext cx="5459597" cy="786962"/>
          </a:xfrm>
        </p:spPr>
        <p:txBody>
          <a:bodyPr/>
          <a:lstStyle>
            <a:lvl1pPr>
              <a:defRPr>
                <a:solidFill>
                  <a:schemeClr val="bg1"/>
                </a:solidFill>
              </a:defRPr>
            </a:lvl1pPr>
          </a:lstStyle>
          <a:p>
            <a:r>
              <a:rPr lang="en-US" dirty="0"/>
              <a:t>Click to edit Page Title</a:t>
            </a:r>
            <a:endParaRPr lang="en-AU" dirty="0"/>
          </a:p>
        </p:txBody>
      </p:sp>
      <p:sp>
        <p:nvSpPr>
          <p:cNvPr id="8" name="SmartArt Placeholder 6">
            <a:extLst>
              <a:ext uri="{FF2B5EF4-FFF2-40B4-BE49-F238E27FC236}">
                <a16:creationId xmlns:a16="http://schemas.microsoft.com/office/drawing/2014/main" id="{7083B659-D393-8498-D180-ABBC9A573BA1}"/>
              </a:ext>
            </a:extLst>
          </p:cNvPr>
          <p:cNvSpPr>
            <a:spLocks noGrp="1"/>
          </p:cNvSpPr>
          <p:nvPr>
            <p:ph type="dgm" sz="quarter" idx="11" hasCustomPrompt="1"/>
          </p:nvPr>
        </p:nvSpPr>
        <p:spPr>
          <a:xfrm>
            <a:off x="636402" y="1851459"/>
            <a:ext cx="10919010" cy="3743325"/>
          </a:xfrm>
        </p:spPr>
        <p:txBody>
          <a:bodyPr/>
          <a:lstStyle>
            <a:lvl1pPr marL="0" indent="0">
              <a:buNone/>
              <a:defRPr/>
            </a:lvl1pPr>
          </a:lstStyle>
          <a:p>
            <a:r>
              <a:rPr lang="en-AU" dirty="0"/>
              <a:t>Click to insert Smart Art graphic</a:t>
            </a:r>
          </a:p>
        </p:txBody>
      </p:sp>
    </p:spTree>
    <p:extLst>
      <p:ext uri="{BB962C8B-B14F-4D97-AF65-F5344CB8AC3E}">
        <p14:creationId xmlns:p14="http://schemas.microsoft.com/office/powerpoint/2010/main" val="540059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endParaRPr lang="en-AU" dirty="0"/>
          </a:p>
        </p:txBody>
      </p:sp>
      <p:sp>
        <p:nvSpPr>
          <p:cNvPr id="4" name="Date Placeholder 3"/>
          <p:cNvSpPr>
            <a:spLocks noGrp="1"/>
          </p:cNvSpPr>
          <p:nvPr>
            <p:ph type="dt" sz="half" idx="11"/>
          </p:nvPr>
        </p:nvSpPr>
        <p:spPr/>
        <p:txBody>
          <a:bodyPr/>
          <a:lstStyle/>
          <a:p>
            <a:fld id="{6BECACCA-487E-4A34-8C3A-3B8AE40E7E11}" type="datetime1">
              <a:rPr lang="en-US" smtClean="0"/>
              <a:t>10/3/2025</a:t>
            </a:fld>
            <a:endParaRPr lang="en-AU" dirty="0"/>
          </a:p>
        </p:txBody>
      </p:sp>
    </p:spTree>
    <p:extLst>
      <p:ext uri="{BB962C8B-B14F-4D97-AF65-F5344CB8AC3E}">
        <p14:creationId xmlns:p14="http://schemas.microsoft.com/office/powerpoint/2010/main" val="1076565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D33A510-2923-B9B7-6CD3-16AB2EEDDC51}"/>
              </a:ext>
            </a:extLst>
          </p:cNvPr>
          <p:cNvSpPr>
            <a:spLocks noGrp="1"/>
          </p:cNvSpPr>
          <p:nvPr>
            <p:ph type="ftr" sz="quarter" idx="10"/>
          </p:nvPr>
        </p:nvSpPr>
        <p:spPr/>
        <p:txBody>
          <a:bodyPr/>
          <a:lstStyle/>
          <a:p>
            <a:endParaRPr lang="en-AU" dirty="0"/>
          </a:p>
        </p:txBody>
      </p:sp>
      <p:sp>
        <p:nvSpPr>
          <p:cNvPr id="5" name="Rectangle: Single Corner Rounded 4">
            <a:extLst>
              <a:ext uri="{FF2B5EF4-FFF2-40B4-BE49-F238E27FC236}">
                <a16:creationId xmlns:a16="http://schemas.microsoft.com/office/drawing/2014/main" id="{A1F5C835-DA45-4038-49ED-BAB700AB197A}"/>
              </a:ext>
            </a:extLst>
          </p:cNvPr>
          <p:cNvSpPr/>
          <p:nvPr userDrawn="1"/>
        </p:nvSpPr>
        <p:spPr>
          <a:xfrm flipV="1">
            <a:off x="0" y="558276"/>
            <a:ext cx="5566144" cy="1183027"/>
          </a:xfrm>
          <a:prstGeom prst="round1Rect">
            <a:avLst>
              <a:gd name="adj" fmla="val 2925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itle 1">
            <a:extLst>
              <a:ext uri="{FF2B5EF4-FFF2-40B4-BE49-F238E27FC236}">
                <a16:creationId xmlns:a16="http://schemas.microsoft.com/office/drawing/2014/main" id="{43D95004-4C23-B6F5-24A7-D4292F0397AB}"/>
              </a:ext>
            </a:extLst>
          </p:cNvPr>
          <p:cNvSpPr>
            <a:spLocks noGrp="1"/>
          </p:cNvSpPr>
          <p:nvPr>
            <p:ph type="title" hasCustomPrompt="1"/>
          </p:nvPr>
        </p:nvSpPr>
        <p:spPr>
          <a:xfrm>
            <a:off x="636404" y="730518"/>
            <a:ext cx="4731826" cy="825910"/>
          </a:xfrm>
        </p:spPr>
        <p:txBody>
          <a:bodyPr/>
          <a:lstStyle>
            <a:lvl1pPr>
              <a:defRPr sz="2800">
                <a:solidFill>
                  <a:schemeClr val="bg1"/>
                </a:solidFill>
              </a:defRPr>
            </a:lvl1pPr>
          </a:lstStyle>
          <a:p>
            <a:r>
              <a:rPr lang="en-US" dirty="0"/>
              <a:t>Click to edit Page Title</a:t>
            </a:r>
            <a:endParaRPr lang="en-AU" dirty="0"/>
          </a:p>
        </p:txBody>
      </p:sp>
      <p:sp>
        <p:nvSpPr>
          <p:cNvPr id="7" name="Text Placeholder 8">
            <a:extLst>
              <a:ext uri="{FF2B5EF4-FFF2-40B4-BE49-F238E27FC236}">
                <a16:creationId xmlns:a16="http://schemas.microsoft.com/office/drawing/2014/main" id="{DB466577-CA9E-5368-AFE8-95407CDFEE08}"/>
              </a:ext>
            </a:extLst>
          </p:cNvPr>
          <p:cNvSpPr>
            <a:spLocks noGrp="1"/>
          </p:cNvSpPr>
          <p:nvPr>
            <p:ph type="body" sz="quarter" idx="13" hasCustomPrompt="1"/>
          </p:nvPr>
        </p:nvSpPr>
        <p:spPr>
          <a:xfrm>
            <a:off x="6335638" y="730518"/>
            <a:ext cx="4731826" cy="825910"/>
          </a:xfrm>
        </p:spPr>
        <p:txBody>
          <a:bodyPr>
            <a:normAutofit/>
          </a:bodyPr>
          <a:lstStyle>
            <a:lvl1pPr marL="0" indent="0">
              <a:buNone/>
              <a:defRPr sz="1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AU" sz="1800" dirty="0"/>
              <a:t>Click to add 1-2 sentences introduction</a:t>
            </a:r>
            <a:endParaRPr lang="en-AU" dirty="0"/>
          </a:p>
        </p:txBody>
      </p:sp>
      <p:sp>
        <p:nvSpPr>
          <p:cNvPr id="9" name="Table Placeholder 8">
            <a:extLst>
              <a:ext uri="{FF2B5EF4-FFF2-40B4-BE49-F238E27FC236}">
                <a16:creationId xmlns:a16="http://schemas.microsoft.com/office/drawing/2014/main" id="{8D7C144F-1BBC-FD86-3ECE-F08BC67CFD1E}"/>
              </a:ext>
            </a:extLst>
          </p:cNvPr>
          <p:cNvSpPr>
            <a:spLocks noGrp="1"/>
          </p:cNvSpPr>
          <p:nvPr>
            <p:ph type="tbl" sz="quarter" idx="14" hasCustomPrompt="1"/>
          </p:nvPr>
        </p:nvSpPr>
        <p:spPr>
          <a:xfrm>
            <a:off x="1382234" y="2036135"/>
            <a:ext cx="9372600" cy="3896353"/>
          </a:xfrm>
          <a:solidFill>
            <a:schemeClr val="accent2"/>
          </a:solidFill>
        </p:spPr>
        <p:txBody>
          <a:bodyPr/>
          <a:lstStyle>
            <a:lvl1pPr marL="0" indent="0">
              <a:buNone/>
              <a:defRPr>
                <a:solidFill>
                  <a:schemeClr val="bg1"/>
                </a:solidFill>
              </a:defRPr>
            </a:lvl1pPr>
          </a:lstStyle>
          <a:p>
            <a:r>
              <a:rPr lang="en-AU" dirty="0"/>
              <a:t>Click to insert table</a:t>
            </a:r>
          </a:p>
        </p:txBody>
      </p:sp>
    </p:spTree>
    <p:extLst>
      <p:ext uri="{BB962C8B-B14F-4D97-AF65-F5344CB8AC3E}">
        <p14:creationId xmlns:p14="http://schemas.microsoft.com/office/powerpoint/2010/main" val="2037105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Points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DAFEF1C-3D35-75C4-1A8A-2025782332A1}"/>
              </a:ext>
            </a:extLst>
          </p:cNvPr>
          <p:cNvSpPr>
            <a:spLocks noGrp="1"/>
          </p:cNvSpPr>
          <p:nvPr>
            <p:ph type="pic" sz="quarter" idx="25" hasCustomPrompt="1"/>
          </p:nvPr>
        </p:nvSpPr>
        <p:spPr>
          <a:xfrm>
            <a:off x="1931988" y="2424113"/>
            <a:ext cx="1681162" cy="1681162"/>
          </a:xfrm>
          <a:prstGeom prst="ellipse">
            <a:avLst/>
          </a:prstGeom>
          <a:solidFill>
            <a:schemeClr val="tx2"/>
          </a:solidFill>
        </p:spPr>
        <p:txBody>
          <a:bodyPr anchor="ctr">
            <a:normAutofit/>
          </a:bodyPr>
          <a:lstStyle>
            <a:lvl1pPr marL="0" indent="0" algn="ctr">
              <a:buNone/>
              <a:defRPr sz="1200">
                <a:solidFill>
                  <a:schemeClr val="bg1"/>
                </a:solidFill>
              </a:defRPr>
            </a:lvl1pPr>
          </a:lstStyle>
          <a:p>
            <a:r>
              <a:rPr lang="en-AU" dirty="0"/>
              <a:t>Click to insert photo or icon (white outline style)</a:t>
            </a:r>
          </a:p>
        </p:txBody>
      </p:sp>
      <p:sp>
        <p:nvSpPr>
          <p:cNvPr id="6" name="Rectangle 5">
            <a:extLst>
              <a:ext uri="{FF2B5EF4-FFF2-40B4-BE49-F238E27FC236}">
                <a16:creationId xmlns:a16="http://schemas.microsoft.com/office/drawing/2014/main" id="{A60AC363-2AF3-C875-06C5-90C007D2313B}"/>
              </a:ext>
            </a:extLst>
          </p:cNvPr>
          <p:cNvSpPr/>
          <p:nvPr userDrawn="1"/>
        </p:nvSpPr>
        <p:spPr>
          <a:xfrm>
            <a:off x="0" y="0"/>
            <a:ext cx="12192001" cy="207067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Footer Placeholder 2">
            <a:extLst>
              <a:ext uri="{FF2B5EF4-FFF2-40B4-BE49-F238E27FC236}">
                <a16:creationId xmlns:a16="http://schemas.microsoft.com/office/drawing/2014/main" id="{A90FBE02-22E1-C62F-D4F6-C5706D6CE57E}"/>
              </a:ext>
            </a:extLst>
          </p:cNvPr>
          <p:cNvSpPr>
            <a:spLocks noGrp="1"/>
          </p:cNvSpPr>
          <p:nvPr>
            <p:ph type="ftr" sz="quarter" idx="10"/>
          </p:nvPr>
        </p:nvSpPr>
        <p:spPr/>
        <p:txBody>
          <a:bodyPr/>
          <a:lstStyle/>
          <a:p>
            <a:endParaRPr lang="en-AU" dirty="0"/>
          </a:p>
        </p:txBody>
      </p:sp>
      <p:pic>
        <p:nvPicPr>
          <p:cNvPr id="12" name="Picture 11">
            <a:extLst>
              <a:ext uri="{FF2B5EF4-FFF2-40B4-BE49-F238E27FC236}">
                <a16:creationId xmlns:a16="http://schemas.microsoft.com/office/drawing/2014/main" id="{DC4C3CA0-3DE0-AADD-C136-D9C56FEE23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1355" b="18451"/>
          <a:stretch/>
        </p:blipFill>
        <p:spPr>
          <a:xfrm>
            <a:off x="7341824" y="0"/>
            <a:ext cx="4850176" cy="2070674"/>
          </a:xfrm>
          <a:prstGeom prst="rect">
            <a:avLst/>
          </a:prstGeom>
        </p:spPr>
      </p:pic>
      <p:sp>
        <p:nvSpPr>
          <p:cNvPr id="2" name="Title 1">
            <a:extLst>
              <a:ext uri="{FF2B5EF4-FFF2-40B4-BE49-F238E27FC236}">
                <a16:creationId xmlns:a16="http://schemas.microsoft.com/office/drawing/2014/main" id="{C209AFBC-1DC9-59DF-E172-06D75714E285}"/>
              </a:ext>
            </a:extLst>
          </p:cNvPr>
          <p:cNvSpPr>
            <a:spLocks noGrp="1"/>
          </p:cNvSpPr>
          <p:nvPr>
            <p:ph type="title" hasCustomPrompt="1"/>
          </p:nvPr>
        </p:nvSpPr>
        <p:spPr>
          <a:xfrm>
            <a:off x="636403" y="365125"/>
            <a:ext cx="5459597" cy="1325563"/>
          </a:xfrm>
        </p:spPr>
        <p:txBody>
          <a:bodyPr/>
          <a:lstStyle>
            <a:lvl1pPr>
              <a:defRPr>
                <a:solidFill>
                  <a:schemeClr val="bg1"/>
                </a:solidFill>
              </a:defRPr>
            </a:lvl1pPr>
          </a:lstStyle>
          <a:p>
            <a:r>
              <a:rPr lang="en-US" dirty="0"/>
              <a:t>Click to edit Page Title</a:t>
            </a:r>
            <a:endParaRPr lang="en-AU" dirty="0"/>
          </a:p>
        </p:txBody>
      </p:sp>
      <p:sp>
        <p:nvSpPr>
          <p:cNvPr id="15" name="Text Placeholder 14">
            <a:extLst>
              <a:ext uri="{FF2B5EF4-FFF2-40B4-BE49-F238E27FC236}">
                <a16:creationId xmlns:a16="http://schemas.microsoft.com/office/drawing/2014/main" id="{9ACECD96-57D4-4901-FB19-3FEF5CE974AC}"/>
              </a:ext>
            </a:extLst>
          </p:cNvPr>
          <p:cNvSpPr>
            <a:spLocks noGrp="1"/>
          </p:cNvSpPr>
          <p:nvPr>
            <p:ph type="body" sz="quarter" idx="17" hasCustomPrompt="1"/>
          </p:nvPr>
        </p:nvSpPr>
        <p:spPr>
          <a:xfrm>
            <a:off x="1534253" y="5053269"/>
            <a:ext cx="2485809" cy="897194"/>
          </a:xfrm>
        </p:spPr>
        <p:txBody>
          <a:bodyPr>
            <a:normAutofit/>
          </a:bodyPr>
          <a:lstStyle>
            <a:lvl1pPr marL="0" indent="0" algn="ctr">
              <a:buNone/>
              <a:defRPr sz="16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AU" dirty="0"/>
              <a:t>Click to add supporting information</a:t>
            </a:r>
          </a:p>
        </p:txBody>
      </p:sp>
      <p:sp>
        <p:nvSpPr>
          <p:cNvPr id="16" name="Text Placeholder 14">
            <a:extLst>
              <a:ext uri="{FF2B5EF4-FFF2-40B4-BE49-F238E27FC236}">
                <a16:creationId xmlns:a16="http://schemas.microsoft.com/office/drawing/2014/main" id="{A3213848-DB49-6C58-8B7E-C140FE8F4412}"/>
              </a:ext>
            </a:extLst>
          </p:cNvPr>
          <p:cNvSpPr>
            <a:spLocks noGrp="1"/>
          </p:cNvSpPr>
          <p:nvPr>
            <p:ph type="body" sz="quarter" idx="18" hasCustomPrompt="1"/>
          </p:nvPr>
        </p:nvSpPr>
        <p:spPr>
          <a:xfrm>
            <a:off x="1534253" y="4308854"/>
            <a:ext cx="2483208" cy="564649"/>
          </a:xfrm>
        </p:spPr>
        <p:txBody>
          <a:bodyPr/>
          <a:lstStyle>
            <a:lvl1pPr marL="0" indent="0" algn="ctr">
              <a:buNone/>
              <a:defRPr sz="18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AU" dirty="0"/>
              <a:t>Click to add Heading or Key Point</a:t>
            </a:r>
          </a:p>
        </p:txBody>
      </p:sp>
      <p:sp>
        <p:nvSpPr>
          <p:cNvPr id="21" name="Text Placeholder 14">
            <a:extLst>
              <a:ext uri="{FF2B5EF4-FFF2-40B4-BE49-F238E27FC236}">
                <a16:creationId xmlns:a16="http://schemas.microsoft.com/office/drawing/2014/main" id="{C6DB6185-1B22-AADD-26C4-77BA5EBA0853}"/>
              </a:ext>
            </a:extLst>
          </p:cNvPr>
          <p:cNvSpPr>
            <a:spLocks noGrp="1"/>
          </p:cNvSpPr>
          <p:nvPr>
            <p:ph type="body" sz="quarter" idx="20" hasCustomPrompt="1"/>
          </p:nvPr>
        </p:nvSpPr>
        <p:spPr>
          <a:xfrm>
            <a:off x="4856015" y="5058750"/>
            <a:ext cx="2485809" cy="897194"/>
          </a:xfrm>
        </p:spPr>
        <p:txBody>
          <a:bodyPr>
            <a:normAutofit/>
          </a:bodyPr>
          <a:lstStyle>
            <a:lvl1pPr marL="0" indent="0" algn="ctr">
              <a:buNone/>
              <a:defRPr sz="16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AU" dirty="0"/>
              <a:t>Click to add supporting information</a:t>
            </a:r>
          </a:p>
        </p:txBody>
      </p:sp>
      <p:sp>
        <p:nvSpPr>
          <p:cNvPr id="22" name="Text Placeholder 14">
            <a:extLst>
              <a:ext uri="{FF2B5EF4-FFF2-40B4-BE49-F238E27FC236}">
                <a16:creationId xmlns:a16="http://schemas.microsoft.com/office/drawing/2014/main" id="{250F51BC-5A29-340C-1642-C2C855E1D21F}"/>
              </a:ext>
            </a:extLst>
          </p:cNvPr>
          <p:cNvSpPr>
            <a:spLocks noGrp="1"/>
          </p:cNvSpPr>
          <p:nvPr>
            <p:ph type="body" sz="quarter" idx="21" hasCustomPrompt="1"/>
          </p:nvPr>
        </p:nvSpPr>
        <p:spPr>
          <a:xfrm>
            <a:off x="4856015" y="4314335"/>
            <a:ext cx="2483208" cy="564649"/>
          </a:xfrm>
        </p:spPr>
        <p:txBody>
          <a:bodyPr/>
          <a:lstStyle>
            <a:lvl1pPr marL="0" indent="0" algn="ctr">
              <a:buNone/>
              <a:defRPr sz="18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AU" dirty="0"/>
              <a:t>Click to add Heading or Key Point</a:t>
            </a:r>
          </a:p>
        </p:txBody>
      </p:sp>
      <p:sp>
        <p:nvSpPr>
          <p:cNvPr id="24" name="Text Placeholder 14">
            <a:extLst>
              <a:ext uri="{FF2B5EF4-FFF2-40B4-BE49-F238E27FC236}">
                <a16:creationId xmlns:a16="http://schemas.microsoft.com/office/drawing/2014/main" id="{404652C7-B2FF-3019-B8EA-B26D1574C1FF}"/>
              </a:ext>
            </a:extLst>
          </p:cNvPr>
          <p:cNvSpPr>
            <a:spLocks noGrp="1"/>
          </p:cNvSpPr>
          <p:nvPr>
            <p:ph type="body" sz="quarter" idx="23" hasCustomPrompt="1"/>
          </p:nvPr>
        </p:nvSpPr>
        <p:spPr>
          <a:xfrm>
            <a:off x="8171938" y="5053269"/>
            <a:ext cx="2485809" cy="897194"/>
          </a:xfrm>
        </p:spPr>
        <p:txBody>
          <a:bodyPr>
            <a:normAutofit/>
          </a:bodyPr>
          <a:lstStyle>
            <a:lvl1pPr marL="0" indent="0" algn="ctr">
              <a:buNone/>
              <a:defRPr sz="16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AU" dirty="0"/>
              <a:t>Click to add supporting information</a:t>
            </a:r>
          </a:p>
        </p:txBody>
      </p:sp>
      <p:sp>
        <p:nvSpPr>
          <p:cNvPr id="25" name="Text Placeholder 14">
            <a:extLst>
              <a:ext uri="{FF2B5EF4-FFF2-40B4-BE49-F238E27FC236}">
                <a16:creationId xmlns:a16="http://schemas.microsoft.com/office/drawing/2014/main" id="{86D38B82-FCC9-D4C4-9D60-87A26947DE1A}"/>
              </a:ext>
            </a:extLst>
          </p:cNvPr>
          <p:cNvSpPr>
            <a:spLocks noGrp="1"/>
          </p:cNvSpPr>
          <p:nvPr>
            <p:ph type="body" sz="quarter" idx="24" hasCustomPrompt="1"/>
          </p:nvPr>
        </p:nvSpPr>
        <p:spPr>
          <a:xfrm>
            <a:off x="8171938" y="4308854"/>
            <a:ext cx="2483208" cy="564649"/>
          </a:xfrm>
        </p:spPr>
        <p:txBody>
          <a:bodyPr/>
          <a:lstStyle>
            <a:lvl1pPr marL="0" indent="0" algn="ctr">
              <a:buNone/>
              <a:defRPr sz="18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AU" dirty="0"/>
              <a:t>Click to add Heading or Key Point</a:t>
            </a:r>
          </a:p>
        </p:txBody>
      </p:sp>
      <p:sp>
        <p:nvSpPr>
          <p:cNvPr id="9" name="Picture Placeholder 6">
            <a:extLst>
              <a:ext uri="{FF2B5EF4-FFF2-40B4-BE49-F238E27FC236}">
                <a16:creationId xmlns:a16="http://schemas.microsoft.com/office/drawing/2014/main" id="{2681F2C9-BA96-1BCA-89CF-7D24BEAA7148}"/>
              </a:ext>
            </a:extLst>
          </p:cNvPr>
          <p:cNvSpPr>
            <a:spLocks noGrp="1"/>
          </p:cNvSpPr>
          <p:nvPr>
            <p:ph type="pic" sz="quarter" idx="26" hasCustomPrompt="1"/>
          </p:nvPr>
        </p:nvSpPr>
        <p:spPr>
          <a:xfrm>
            <a:off x="5257038" y="2425665"/>
            <a:ext cx="1681162" cy="1681162"/>
          </a:xfrm>
          <a:prstGeom prst="ellipse">
            <a:avLst/>
          </a:prstGeom>
          <a:solidFill>
            <a:schemeClr val="tx2"/>
          </a:solidFill>
        </p:spPr>
        <p:txBody>
          <a:bodyPr anchor="ctr">
            <a:normAutofit/>
          </a:bodyPr>
          <a:lstStyle>
            <a:lvl1pPr marL="0" indent="0" algn="ctr">
              <a:buNone/>
              <a:defRPr sz="1200">
                <a:solidFill>
                  <a:schemeClr val="bg1"/>
                </a:solidFill>
              </a:defRPr>
            </a:lvl1pPr>
          </a:lstStyle>
          <a:p>
            <a:r>
              <a:rPr lang="en-AU" dirty="0"/>
              <a:t>Click to insert photo or icon (white outline style)</a:t>
            </a:r>
          </a:p>
        </p:txBody>
      </p:sp>
      <p:sp>
        <p:nvSpPr>
          <p:cNvPr id="11" name="Picture Placeholder 6">
            <a:extLst>
              <a:ext uri="{FF2B5EF4-FFF2-40B4-BE49-F238E27FC236}">
                <a16:creationId xmlns:a16="http://schemas.microsoft.com/office/drawing/2014/main" id="{C0605694-0ABD-0215-0AF9-CE353D30C148}"/>
              </a:ext>
            </a:extLst>
          </p:cNvPr>
          <p:cNvSpPr>
            <a:spLocks noGrp="1"/>
          </p:cNvSpPr>
          <p:nvPr>
            <p:ph type="pic" sz="quarter" idx="27" hasCustomPrompt="1"/>
          </p:nvPr>
        </p:nvSpPr>
        <p:spPr>
          <a:xfrm>
            <a:off x="8572961" y="2424113"/>
            <a:ext cx="1681162" cy="1681162"/>
          </a:xfrm>
          <a:prstGeom prst="ellipse">
            <a:avLst/>
          </a:prstGeom>
          <a:solidFill>
            <a:schemeClr val="tx2"/>
          </a:solidFill>
        </p:spPr>
        <p:txBody>
          <a:bodyPr anchor="ctr">
            <a:normAutofit/>
          </a:bodyPr>
          <a:lstStyle>
            <a:lvl1pPr marL="0" indent="0" algn="ctr">
              <a:buNone/>
              <a:defRPr sz="12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to insert photo or icon (white outline style)</a:t>
            </a:r>
          </a:p>
        </p:txBody>
      </p:sp>
    </p:spTree>
    <p:extLst>
      <p:ext uri="{BB962C8B-B14F-4D97-AF65-F5344CB8AC3E}">
        <p14:creationId xmlns:p14="http://schemas.microsoft.com/office/powerpoint/2010/main" val="1153849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Key Points &amp; Images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79103A7-EC66-C5FA-2D88-6FA09B7D196F}"/>
              </a:ext>
            </a:extLst>
          </p:cNvPr>
          <p:cNvSpPr>
            <a:spLocks noGrp="1"/>
          </p:cNvSpPr>
          <p:nvPr>
            <p:ph type="ftr" sz="quarter" idx="10"/>
          </p:nvPr>
        </p:nvSpPr>
        <p:spPr/>
        <p:txBody>
          <a:bodyPr/>
          <a:lstStyle/>
          <a:p>
            <a:endParaRPr lang="en-AU" dirty="0"/>
          </a:p>
        </p:txBody>
      </p:sp>
      <p:sp>
        <p:nvSpPr>
          <p:cNvPr id="10" name="Picture Placeholder 9">
            <a:extLst>
              <a:ext uri="{FF2B5EF4-FFF2-40B4-BE49-F238E27FC236}">
                <a16:creationId xmlns:a16="http://schemas.microsoft.com/office/drawing/2014/main" id="{EA4DD0FB-45CC-7595-ED56-184216CAFC2D}"/>
              </a:ext>
            </a:extLst>
          </p:cNvPr>
          <p:cNvSpPr>
            <a:spLocks noGrp="1"/>
          </p:cNvSpPr>
          <p:nvPr>
            <p:ph type="pic" sz="quarter" idx="14" hasCustomPrompt="1"/>
          </p:nvPr>
        </p:nvSpPr>
        <p:spPr>
          <a:xfrm>
            <a:off x="8140822" y="3125531"/>
            <a:ext cx="4062975" cy="3114859"/>
          </a:xfrm>
          <a:solidFill>
            <a:schemeClr val="accent2"/>
          </a:solidFill>
        </p:spPr>
        <p:txBody>
          <a:bodyPr/>
          <a:lstStyle>
            <a:lvl1pPr marL="0" indent="0">
              <a:buNone/>
              <a:defRPr>
                <a:solidFill>
                  <a:schemeClr val="bg1"/>
                </a:solidFill>
              </a:defRPr>
            </a:lvl1pPr>
          </a:lstStyle>
          <a:p>
            <a:r>
              <a:rPr lang="en-AU" dirty="0"/>
              <a:t>Insert Image</a:t>
            </a:r>
          </a:p>
        </p:txBody>
      </p:sp>
      <p:sp>
        <p:nvSpPr>
          <p:cNvPr id="11" name="Picture Placeholder 9">
            <a:extLst>
              <a:ext uri="{FF2B5EF4-FFF2-40B4-BE49-F238E27FC236}">
                <a16:creationId xmlns:a16="http://schemas.microsoft.com/office/drawing/2014/main" id="{87316009-8B98-6CB1-D821-6C7A31A3AF30}"/>
              </a:ext>
            </a:extLst>
          </p:cNvPr>
          <p:cNvSpPr>
            <a:spLocks noGrp="1"/>
          </p:cNvSpPr>
          <p:nvPr>
            <p:ph type="pic" sz="quarter" idx="15" hasCustomPrompt="1"/>
          </p:nvPr>
        </p:nvSpPr>
        <p:spPr>
          <a:xfrm>
            <a:off x="1537" y="3126887"/>
            <a:ext cx="4062975" cy="3114859"/>
          </a:xfrm>
          <a:solidFill>
            <a:schemeClr val="accent2"/>
          </a:solidFill>
        </p:spPr>
        <p:txBody>
          <a:bodyPr/>
          <a:lstStyle>
            <a:lvl1pPr marL="0" indent="0">
              <a:buNone/>
              <a:defRPr>
                <a:solidFill>
                  <a:schemeClr val="bg1"/>
                </a:solidFill>
              </a:defRPr>
            </a:lvl1pPr>
          </a:lstStyle>
          <a:p>
            <a:r>
              <a:rPr lang="en-AU" dirty="0"/>
              <a:t>Insert Image</a:t>
            </a:r>
          </a:p>
        </p:txBody>
      </p:sp>
      <p:sp>
        <p:nvSpPr>
          <p:cNvPr id="13" name="Picture Placeholder 9">
            <a:extLst>
              <a:ext uri="{FF2B5EF4-FFF2-40B4-BE49-F238E27FC236}">
                <a16:creationId xmlns:a16="http://schemas.microsoft.com/office/drawing/2014/main" id="{4D69952D-D0DF-E96C-B7D6-5FEEC5DD0DED}"/>
              </a:ext>
            </a:extLst>
          </p:cNvPr>
          <p:cNvSpPr>
            <a:spLocks noGrp="1"/>
          </p:cNvSpPr>
          <p:nvPr>
            <p:ph type="pic" sz="quarter" idx="16" hasCustomPrompt="1"/>
          </p:nvPr>
        </p:nvSpPr>
        <p:spPr>
          <a:xfrm>
            <a:off x="4066048" y="4772"/>
            <a:ext cx="4062975" cy="3114859"/>
          </a:xfrm>
          <a:solidFill>
            <a:schemeClr val="accent2"/>
          </a:solidFill>
        </p:spPr>
        <p:txBody>
          <a:bodyPr/>
          <a:lstStyle>
            <a:lvl1pPr marL="0" indent="0">
              <a:buNone/>
              <a:defRPr>
                <a:solidFill>
                  <a:schemeClr val="bg1"/>
                </a:solidFill>
              </a:defRPr>
            </a:lvl1pPr>
          </a:lstStyle>
          <a:p>
            <a:r>
              <a:rPr lang="en-AU" dirty="0"/>
              <a:t>Insert Image</a:t>
            </a:r>
          </a:p>
        </p:txBody>
      </p:sp>
      <p:sp>
        <p:nvSpPr>
          <p:cNvPr id="15" name="Text Placeholder 14">
            <a:extLst>
              <a:ext uri="{FF2B5EF4-FFF2-40B4-BE49-F238E27FC236}">
                <a16:creationId xmlns:a16="http://schemas.microsoft.com/office/drawing/2014/main" id="{9E4471A2-9F5E-DB71-9981-F404DE8ECCEC}"/>
              </a:ext>
            </a:extLst>
          </p:cNvPr>
          <p:cNvSpPr>
            <a:spLocks noGrp="1"/>
          </p:cNvSpPr>
          <p:nvPr>
            <p:ph type="body" sz="quarter" idx="17" hasCustomPrompt="1"/>
          </p:nvPr>
        </p:nvSpPr>
        <p:spPr>
          <a:xfrm>
            <a:off x="525463" y="1811876"/>
            <a:ext cx="3014662" cy="1144925"/>
          </a:xfrm>
        </p:spPr>
        <p:txBody>
          <a:bodyPr>
            <a:normAutofit/>
          </a:bodyPr>
          <a:lstStyle>
            <a:lvl1pPr marL="0" indent="0" algn="ctr">
              <a:buNone/>
              <a:defRPr sz="16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AU" dirty="0"/>
              <a:t>Click to add supporting information</a:t>
            </a:r>
          </a:p>
        </p:txBody>
      </p:sp>
      <p:sp>
        <p:nvSpPr>
          <p:cNvPr id="16" name="Text Placeholder 14">
            <a:extLst>
              <a:ext uri="{FF2B5EF4-FFF2-40B4-BE49-F238E27FC236}">
                <a16:creationId xmlns:a16="http://schemas.microsoft.com/office/drawing/2014/main" id="{624F2D7A-8918-482A-C011-8DBEA38F4221}"/>
              </a:ext>
            </a:extLst>
          </p:cNvPr>
          <p:cNvSpPr>
            <a:spLocks noGrp="1"/>
          </p:cNvSpPr>
          <p:nvPr>
            <p:ph type="body" sz="quarter" idx="18" hasCustomPrompt="1"/>
          </p:nvPr>
        </p:nvSpPr>
        <p:spPr>
          <a:xfrm>
            <a:off x="525463" y="1089072"/>
            <a:ext cx="3014662" cy="564649"/>
          </a:xfrm>
        </p:spPr>
        <p:txBody>
          <a:bodyPr/>
          <a:lstStyle>
            <a:lvl1pPr marL="0" indent="0" algn="ctr">
              <a:buNone/>
              <a:defRPr sz="18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AU" dirty="0"/>
              <a:t>Click to add Heading or Key Point</a:t>
            </a:r>
          </a:p>
        </p:txBody>
      </p:sp>
      <p:sp>
        <p:nvSpPr>
          <p:cNvPr id="36" name="Text Placeholder 14">
            <a:extLst>
              <a:ext uri="{FF2B5EF4-FFF2-40B4-BE49-F238E27FC236}">
                <a16:creationId xmlns:a16="http://schemas.microsoft.com/office/drawing/2014/main" id="{A11DA742-1456-193D-EBC5-98BC0581823D}"/>
              </a:ext>
            </a:extLst>
          </p:cNvPr>
          <p:cNvSpPr>
            <a:spLocks noGrp="1"/>
          </p:cNvSpPr>
          <p:nvPr>
            <p:ph type="body" sz="quarter" idx="23" hasCustomPrompt="1"/>
          </p:nvPr>
        </p:nvSpPr>
        <p:spPr>
          <a:xfrm>
            <a:off x="8654946" y="1811876"/>
            <a:ext cx="3014662" cy="1144925"/>
          </a:xfrm>
        </p:spPr>
        <p:txBody>
          <a:bodyPr>
            <a:normAutofit/>
          </a:bodyPr>
          <a:lstStyle>
            <a:lvl1pPr marL="0" indent="0" algn="ctr">
              <a:buNone/>
              <a:defRPr sz="16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AU" dirty="0"/>
              <a:t>Click to add supporting information</a:t>
            </a:r>
          </a:p>
        </p:txBody>
      </p:sp>
      <p:sp>
        <p:nvSpPr>
          <p:cNvPr id="37" name="Text Placeholder 14">
            <a:extLst>
              <a:ext uri="{FF2B5EF4-FFF2-40B4-BE49-F238E27FC236}">
                <a16:creationId xmlns:a16="http://schemas.microsoft.com/office/drawing/2014/main" id="{3EDA7FA8-4A42-DD48-129D-B4A999E5A1E9}"/>
              </a:ext>
            </a:extLst>
          </p:cNvPr>
          <p:cNvSpPr>
            <a:spLocks noGrp="1"/>
          </p:cNvSpPr>
          <p:nvPr>
            <p:ph type="body" sz="quarter" idx="24" hasCustomPrompt="1"/>
          </p:nvPr>
        </p:nvSpPr>
        <p:spPr>
          <a:xfrm>
            <a:off x="8654946" y="1089072"/>
            <a:ext cx="3014662" cy="564649"/>
          </a:xfrm>
        </p:spPr>
        <p:txBody>
          <a:bodyPr/>
          <a:lstStyle>
            <a:lvl1pPr marL="0" indent="0" algn="ctr">
              <a:buNone/>
              <a:defRPr sz="18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AU" dirty="0"/>
              <a:t>Click to add Heading or Key Point</a:t>
            </a:r>
          </a:p>
        </p:txBody>
      </p:sp>
      <p:sp>
        <p:nvSpPr>
          <p:cNvPr id="42" name="Text Placeholder 14">
            <a:extLst>
              <a:ext uri="{FF2B5EF4-FFF2-40B4-BE49-F238E27FC236}">
                <a16:creationId xmlns:a16="http://schemas.microsoft.com/office/drawing/2014/main" id="{5DDB614C-5D03-C999-9623-C295C2B0AF88}"/>
              </a:ext>
            </a:extLst>
          </p:cNvPr>
          <p:cNvSpPr>
            <a:spLocks noGrp="1"/>
          </p:cNvSpPr>
          <p:nvPr>
            <p:ph type="body" sz="quarter" idx="25" hasCustomPrompt="1"/>
          </p:nvPr>
        </p:nvSpPr>
        <p:spPr>
          <a:xfrm>
            <a:off x="4588669" y="4938527"/>
            <a:ext cx="3014662" cy="1144925"/>
          </a:xfrm>
        </p:spPr>
        <p:txBody>
          <a:bodyPr>
            <a:normAutofit/>
          </a:bodyPr>
          <a:lstStyle>
            <a:lvl1pPr marL="0" indent="0" algn="ctr">
              <a:buNone/>
              <a:defRPr sz="16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AU" dirty="0"/>
              <a:t>Click to add supporting information</a:t>
            </a:r>
          </a:p>
        </p:txBody>
      </p:sp>
      <p:sp>
        <p:nvSpPr>
          <p:cNvPr id="43" name="Text Placeholder 14">
            <a:extLst>
              <a:ext uri="{FF2B5EF4-FFF2-40B4-BE49-F238E27FC236}">
                <a16:creationId xmlns:a16="http://schemas.microsoft.com/office/drawing/2014/main" id="{1D912A88-9A5B-B3D0-8082-FA736A54968C}"/>
              </a:ext>
            </a:extLst>
          </p:cNvPr>
          <p:cNvSpPr>
            <a:spLocks noGrp="1"/>
          </p:cNvSpPr>
          <p:nvPr>
            <p:ph type="body" sz="quarter" idx="26" hasCustomPrompt="1"/>
          </p:nvPr>
        </p:nvSpPr>
        <p:spPr>
          <a:xfrm>
            <a:off x="4588669" y="4215723"/>
            <a:ext cx="3014662" cy="564649"/>
          </a:xfrm>
        </p:spPr>
        <p:txBody>
          <a:bodyPr/>
          <a:lstStyle>
            <a:lvl1pPr marL="0" indent="0" algn="ctr">
              <a:buNone/>
              <a:defRPr sz="18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AU" dirty="0"/>
              <a:t>Click to add Heading or Key Point</a:t>
            </a:r>
          </a:p>
        </p:txBody>
      </p:sp>
      <p:sp>
        <p:nvSpPr>
          <p:cNvPr id="2" name="Picture Placeholder 6">
            <a:extLst>
              <a:ext uri="{FF2B5EF4-FFF2-40B4-BE49-F238E27FC236}">
                <a16:creationId xmlns:a16="http://schemas.microsoft.com/office/drawing/2014/main" id="{B98CF1D5-12B6-3112-3CB5-1C39729C4AE6}"/>
              </a:ext>
            </a:extLst>
          </p:cNvPr>
          <p:cNvSpPr>
            <a:spLocks noGrp="1"/>
          </p:cNvSpPr>
          <p:nvPr>
            <p:ph type="pic" sz="quarter" idx="27" hasCustomPrompt="1"/>
          </p:nvPr>
        </p:nvSpPr>
        <p:spPr>
          <a:xfrm>
            <a:off x="1688325" y="230048"/>
            <a:ext cx="688938" cy="688938"/>
          </a:xfrm>
          <a:prstGeom prst="ellipse">
            <a:avLst/>
          </a:prstGeom>
          <a:solidFill>
            <a:schemeClr val="tx2"/>
          </a:solidFill>
        </p:spPr>
        <p:txBody>
          <a:bodyPr anchor="ctr">
            <a:noAutofit/>
          </a:bodyPr>
          <a:lstStyle>
            <a:lvl1pPr marL="0" indent="0" algn="ctr">
              <a:buNone/>
              <a:defRPr sz="800">
                <a:solidFill>
                  <a:schemeClr val="bg1"/>
                </a:solidFill>
              </a:defRPr>
            </a:lvl1pPr>
          </a:lstStyle>
          <a:p>
            <a:r>
              <a:rPr lang="en-AU" dirty="0"/>
              <a:t>Insert white outline icon</a:t>
            </a:r>
          </a:p>
        </p:txBody>
      </p:sp>
      <p:sp>
        <p:nvSpPr>
          <p:cNvPr id="5" name="Picture Placeholder 6">
            <a:extLst>
              <a:ext uri="{FF2B5EF4-FFF2-40B4-BE49-F238E27FC236}">
                <a16:creationId xmlns:a16="http://schemas.microsoft.com/office/drawing/2014/main" id="{773F1667-9636-FCDB-09E9-84B220B00477}"/>
              </a:ext>
            </a:extLst>
          </p:cNvPr>
          <p:cNvSpPr>
            <a:spLocks noGrp="1"/>
          </p:cNvSpPr>
          <p:nvPr>
            <p:ph type="pic" sz="quarter" idx="28" hasCustomPrompt="1"/>
          </p:nvPr>
        </p:nvSpPr>
        <p:spPr>
          <a:xfrm>
            <a:off x="5751531" y="3374306"/>
            <a:ext cx="688938" cy="688938"/>
          </a:xfrm>
          <a:prstGeom prst="ellipse">
            <a:avLst/>
          </a:prstGeom>
          <a:solidFill>
            <a:schemeClr val="tx2"/>
          </a:solidFill>
        </p:spPr>
        <p:txBody>
          <a:bodyPr anchor="ctr">
            <a:noAutofit/>
          </a:bodyPr>
          <a:lstStyle>
            <a:lvl1pPr marL="0" indent="0" algn="ctr">
              <a:buNone/>
              <a:defRPr sz="800">
                <a:solidFill>
                  <a:schemeClr val="bg1"/>
                </a:solidFill>
              </a:defRPr>
            </a:lvl1pPr>
          </a:lstStyle>
          <a:p>
            <a:r>
              <a:rPr lang="en-AU" dirty="0"/>
              <a:t>Insert white outline icon</a:t>
            </a:r>
          </a:p>
        </p:txBody>
      </p:sp>
      <p:sp>
        <p:nvSpPr>
          <p:cNvPr id="7" name="Picture Placeholder 6">
            <a:extLst>
              <a:ext uri="{FF2B5EF4-FFF2-40B4-BE49-F238E27FC236}">
                <a16:creationId xmlns:a16="http://schemas.microsoft.com/office/drawing/2014/main" id="{09450C87-F780-80CE-6C83-3E32538D12AC}"/>
              </a:ext>
            </a:extLst>
          </p:cNvPr>
          <p:cNvSpPr>
            <a:spLocks noGrp="1"/>
          </p:cNvSpPr>
          <p:nvPr>
            <p:ph type="pic" sz="quarter" idx="29" hasCustomPrompt="1"/>
          </p:nvPr>
        </p:nvSpPr>
        <p:spPr>
          <a:xfrm>
            <a:off x="9875817" y="230048"/>
            <a:ext cx="688938" cy="688938"/>
          </a:xfrm>
          <a:prstGeom prst="ellipse">
            <a:avLst/>
          </a:prstGeom>
          <a:solidFill>
            <a:schemeClr val="tx2"/>
          </a:solidFill>
        </p:spPr>
        <p:txBody>
          <a:bodyPr anchor="ctr">
            <a:noAutofit/>
          </a:bodyPr>
          <a:lstStyle>
            <a:lvl1pPr marL="0" indent="0" algn="ctr">
              <a:buNone/>
              <a:defRPr sz="800">
                <a:solidFill>
                  <a:schemeClr val="bg1"/>
                </a:solidFill>
              </a:defRPr>
            </a:lvl1pPr>
          </a:lstStyle>
          <a:p>
            <a:r>
              <a:rPr lang="en-AU" dirty="0"/>
              <a:t>Insert white outline icon</a:t>
            </a:r>
          </a:p>
        </p:txBody>
      </p:sp>
    </p:spTree>
    <p:extLst>
      <p:ext uri="{BB962C8B-B14F-4D97-AF65-F5344CB8AC3E}">
        <p14:creationId xmlns:p14="http://schemas.microsoft.com/office/powerpoint/2010/main" val="944384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54683DDA-1268-96EA-36DD-3F7D04FD9B48}"/>
              </a:ext>
            </a:extLst>
          </p:cNvPr>
          <p:cNvSpPr>
            <a:spLocks noGrp="1"/>
          </p:cNvSpPr>
          <p:nvPr>
            <p:ph type="pic" sz="quarter" idx="16" hasCustomPrompt="1"/>
          </p:nvPr>
        </p:nvSpPr>
        <p:spPr>
          <a:xfrm>
            <a:off x="6096001" y="0"/>
            <a:ext cx="6096000" cy="6257260"/>
          </a:xfrm>
          <a:solidFill>
            <a:schemeClr val="accent2"/>
          </a:solidFill>
        </p:spPr>
        <p:txBody>
          <a:bodyPr/>
          <a:lstStyle>
            <a:lvl1pPr marL="0" indent="0">
              <a:buNone/>
              <a:defRPr>
                <a:solidFill>
                  <a:schemeClr val="bg1"/>
                </a:solidFill>
              </a:defRPr>
            </a:lvl1pPr>
          </a:lstStyle>
          <a:p>
            <a:r>
              <a:rPr lang="en-AU" dirty="0"/>
              <a:t>Insert Image</a:t>
            </a:r>
          </a:p>
        </p:txBody>
      </p:sp>
      <p:sp>
        <p:nvSpPr>
          <p:cNvPr id="2" name="Rectangle: Single Corner Rounded 1">
            <a:extLst>
              <a:ext uri="{FF2B5EF4-FFF2-40B4-BE49-F238E27FC236}">
                <a16:creationId xmlns:a16="http://schemas.microsoft.com/office/drawing/2014/main" id="{82D8FE0D-CACC-F174-B1B1-EF47921D78AA}"/>
              </a:ext>
            </a:extLst>
          </p:cNvPr>
          <p:cNvSpPr/>
          <p:nvPr userDrawn="1"/>
        </p:nvSpPr>
        <p:spPr>
          <a:xfrm flipV="1">
            <a:off x="0" y="558276"/>
            <a:ext cx="5566144" cy="1183027"/>
          </a:xfrm>
          <a:prstGeom prst="round1Rect">
            <a:avLst>
              <a:gd name="adj" fmla="val 2925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Footer Placeholder 2">
            <a:extLst>
              <a:ext uri="{FF2B5EF4-FFF2-40B4-BE49-F238E27FC236}">
                <a16:creationId xmlns:a16="http://schemas.microsoft.com/office/drawing/2014/main" id="{28C6286A-7FFD-0105-43C0-CC432C6CE4A9}"/>
              </a:ext>
            </a:extLst>
          </p:cNvPr>
          <p:cNvSpPr>
            <a:spLocks noGrp="1"/>
          </p:cNvSpPr>
          <p:nvPr>
            <p:ph type="ftr" sz="quarter" idx="10"/>
          </p:nvPr>
        </p:nvSpPr>
        <p:spPr/>
        <p:txBody>
          <a:bodyPr/>
          <a:lstStyle/>
          <a:p>
            <a:endParaRPr lang="en-AU" dirty="0"/>
          </a:p>
        </p:txBody>
      </p:sp>
      <p:sp>
        <p:nvSpPr>
          <p:cNvPr id="9" name="Title 1">
            <a:extLst>
              <a:ext uri="{FF2B5EF4-FFF2-40B4-BE49-F238E27FC236}">
                <a16:creationId xmlns:a16="http://schemas.microsoft.com/office/drawing/2014/main" id="{EE46C56F-C09B-F5F3-1BE8-0F5464175DBF}"/>
              </a:ext>
            </a:extLst>
          </p:cNvPr>
          <p:cNvSpPr>
            <a:spLocks noGrp="1"/>
          </p:cNvSpPr>
          <p:nvPr>
            <p:ph type="title" hasCustomPrompt="1"/>
          </p:nvPr>
        </p:nvSpPr>
        <p:spPr>
          <a:xfrm>
            <a:off x="636404" y="730518"/>
            <a:ext cx="4731826" cy="825910"/>
          </a:xfrm>
        </p:spPr>
        <p:txBody>
          <a:bodyPr/>
          <a:lstStyle>
            <a:lvl1pPr>
              <a:defRPr sz="2800">
                <a:solidFill>
                  <a:schemeClr val="bg1"/>
                </a:solidFill>
              </a:defRPr>
            </a:lvl1pPr>
          </a:lstStyle>
          <a:p>
            <a:r>
              <a:rPr lang="en-US" dirty="0"/>
              <a:t>Click to edit Page Title</a:t>
            </a:r>
            <a:endParaRPr lang="en-AU" dirty="0"/>
          </a:p>
        </p:txBody>
      </p:sp>
      <p:sp>
        <p:nvSpPr>
          <p:cNvPr id="10" name="Text Placeholder 8">
            <a:extLst>
              <a:ext uri="{FF2B5EF4-FFF2-40B4-BE49-F238E27FC236}">
                <a16:creationId xmlns:a16="http://schemas.microsoft.com/office/drawing/2014/main" id="{E6E9F0C9-A169-D33F-2F14-FF8A38BD2A39}"/>
              </a:ext>
            </a:extLst>
          </p:cNvPr>
          <p:cNvSpPr>
            <a:spLocks noGrp="1"/>
          </p:cNvSpPr>
          <p:nvPr>
            <p:ph type="body" sz="quarter" idx="13" hasCustomPrompt="1"/>
          </p:nvPr>
        </p:nvSpPr>
        <p:spPr>
          <a:xfrm>
            <a:off x="636587" y="2023068"/>
            <a:ext cx="4731826" cy="825910"/>
          </a:xfrm>
        </p:spPr>
        <p:txBody>
          <a:bodyPr>
            <a:normAutofit/>
          </a:bodyPr>
          <a:lstStyle>
            <a:lvl1pPr marL="0" indent="0">
              <a:buNone/>
              <a:defRPr sz="1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AU" sz="1800" dirty="0"/>
              <a:t>Click to add body text paragraph</a:t>
            </a:r>
            <a:endParaRPr lang="en-AU" dirty="0"/>
          </a:p>
        </p:txBody>
      </p:sp>
      <p:sp>
        <p:nvSpPr>
          <p:cNvPr id="17" name="Text Placeholder 16">
            <a:extLst>
              <a:ext uri="{FF2B5EF4-FFF2-40B4-BE49-F238E27FC236}">
                <a16:creationId xmlns:a16="http://schemas.microsoft.com/office/drawing/2014/main" id="{5815FEAD-73D5-9CBB-F9C5-BECF35E8EA46}"/>
              </a:ext>
            </a:extLst>
          </p:cNvPr>
          <p:cNvSpPr>
            <a:spLocks noGrp="1"/>
          </p:cNvSpPr>
          <p:nvPr>
            <p:ph type="body" sz="quarter" idx="14" hasCustomPrompt="1"/>
          </p:nvPr>
        </p:nvSpPr>
        <p:spPr>
          <a:xfrm>
            <a:off x="636587" y="2986011"/>
            <a:ext cx="2342587" cy="1993900"/>
          </a:xfrm>
        </p:spPr>
        <p:txBody>
          <a:bodyPr>
            <a:normAutofit/>
          </a:bodyPr>
          <a:lstStyle>
            <a:lvl1pPr marL="285750" indent="-285750">
              <a:buFont typeface="Arial" panose="020B0604020202020204" pitchFamily="34" charset="0"/>
              <a:buChar char="•"/>
              <a:defRPr sz="1800">
                <a:solidFill>
                  <a:schemeClr val="tx2"/>
                </a:solidFill>
              </a:defRPr>
            </a:lvl1pPr>
            <a:lvl2pPr>
              <a:defRPr sz="2400"/>
            </a:lvl2pPr>
          </a:lstStyle>
          <a:p>
            <a:pPr lvl="0"/>
            <a:r>
              <a:rPr lang="en-AU" sz="1400" dirty="0"/>
              <a:t>Click to add key points (max. 3 per side)</a:t>
            </a:r>
            <a:endParaRPr lang="en-AU" dirty="0"/>
          </a:p>
        </p:txBody>
      </p:sp>
      <p:sp>
        <p:nvSpPr>
          <p:cNvPr id="19" name="Text Placeholder 16">
            <a:extLst>
              <a:ext uri="{FF2B5EF4-FFF2-40B4-BE49-F238E27FC236}">
                <a16:creationId xmlns:a16="http://schemas.microsoft.com/office/drawing/2014/main" id="{40FDEEBC-8CF8-F6A8-3C07-2517C2523B89}"/>
              </a:ext>
            </a:extLst>
          </p:cNvPr>
          <p:cNvSpPr>
            <a:spLocks noGrp="1"/>
          </p:cNvSpPr>
          <p:nvPr>
            <p:ph type="body" sz="quarter" idx="15" hasCustomPrompt="1"/>
          </p:nvPr>
        </p:nvSpPr>
        <p:spPr>
          <a:xfrm>
            <a:off x="3067121" y="2986011"/>
            <a:ext cx="2301109" cy="1993900"/>
          </a:xfrm>
        </p:spPr>
        <p:txBody>
          <a:bodyPr>
            <a:normAutofit/>
          </a:bodyPr>
          <a:lstStyle>
            <a:lvl1pPr marL="285750" indent="-285750">
              <a:buFont typeface="Arial" panose="020B0604020202020204" pitchFamily="34" charset="0"/>
              <a:buChar char="•"/>
              <a:defRPr sz="1800">
                <a:solidFill>
                  <a:schemeClr val="tx2"/>
                </a:solidFill>
              </a:defRPr>
            </a:lvl1pPr>
            <a:lvl2pPr>
              <a:defRPr sz="2400"/>
            </a:lvl2pPr>
          </a:lstStyle>
          <a:p>
            <a:pPr lvl="0"/>
            <a:r>
              <a:rPr lang="en-AU" sz="1400" dirty="0"/>
              <a:t>Click to add key points</a:t>
            </a:r>
            <a:endParaRPr lang="en-AU" dirty="0"/>
          </a:p>
        </p:txBody>
      </p:sp>
    </p:spTree>
    <p:extLst>
      <p:ext uri="{BB962C8B-B14F-4D97-AF65-F5344CB8AC3E}">
        <p14:creationId xmlns:p14="http://schemas.microsoft.com/office/powerpoint/2010/main" val="426428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tistics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6825F9-B204-DF47-07F9-EB640B7A1B66}"/>
              </a:ext>
            </a:extLst>
          </p:cNvPr>
          <p:cNvSpPr/>
          <p:nvPr userDrawn="1"/>
        </p:nvSpPr>
        <p:spPr>
          <a:xfrm>
            <a:off x="0" y="0"/>
            <a:ext cx="75438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Footer Placeholder 2">
            <a:extLst>
              <a:ext uri="{FF2B5EF4-FFF2-40B4-BE49-F238E27FC236}">
                <a16:creationId xmlns:a16="http://schemas.microsoft.com/office/drawing/2014/main" id="{B2E0D172-784F-AA68-F82F-463A2F48D39B}"/>
              </a:ext>
            </a:extLst>
          </p:cNvPr>
          <p:cNvSpPr>
            <a:spLocks noGrp="1"/>
          </p:cNvSpPr>
          <p:nvPr>
            <p:ph type="ftr" sz="quarter" idx="10"/>
          </p:nvPr>
        </p:nvSpPr>
        <p:spPr/>
        <p:txBody>
          <a:bodyPr/>
          <a:lstStyle/>
          <a:p>
            <a:endParaRPr lang="en-AU" dirty="0"/>
          </a:p>
        </p:txBody>
      </p:sp>
      <p:sp>
        <p:nvSpPr>
          <p:cNvPr id="6" name="Title 1">
            <a:extLst>
              <a:ext uri="{FF2B5EF4-FFF2-40B4-BE49-F238E27FC236}">
                <a16:creationId xmlns:a16="http://schemas.microsoft.com/office/drawing/2014/main" id="{B7B79516-B5E7-C61C-7D36-DE5F0314E548}"/>
              </a:ext>
            </a:extLst>
          </p:cNvPr>
          <p:cNvSpPr>
            <a:spLocks noGrp="1"/>
          </p:cNvSpPr>
          <p:nvPr>
            <p:ph type="title" hasCustomPrompt="1"/>
          </p:nvPr>
        </p:nvSpPr>
        <p:spPr>
          <a:xfrm>
            <a:off x="636404" y="1150502"/>
            <a:ext cx="4731826" cy="825910"/>
          </a:xfrm>
        </p:spPr>
        <p:txBody>
          <a:bodyPr/>
          <a:lstStyle>
            <a:lvl1pPr>
              <a:defRPr sz="2800">
                <a:solidFill>
                  <a:schemeClr val="bg1"/>
                </a:solidFill>
              </a:defRPr>
            </a:lvl1pPr>
          </a:lstStyle>
          <a:p>
            <a:r>
              <a:rPr lang="en-US" dirty="0"/>
              <a:t>Click to edit Page Title</a:t>
            </a:r>
            <a:endParaRPr lang="en-AU" dirty="0"/>
          </a:p>
        </p:txBody>
      </p:sp>
      <p:sp>
        <p:nvSpPr>
          <p:cNvPr id="7" name="Text Placeholder 8">
            <a:extLst>
              <a:ext uri="{FF2B5EF4-FFF2-40B4-BE49-F238E27FC236}">
                <a16:creationId xmlns:a16="http://schemas.microsoft.com/office/drawing/2014/main" id="{1975B582-7D07-84B7-270D-9D498370CA04}"/>
              </a:ext>
            </a:extLst>
          </p:cNvPr>
          <p:cNvSpPr>
            <a:spLocks noGrp="1"/>
          </p:cNvSpPr>
          <p:nvPr>
            <p:ph type="body" sz="quarter" idx="13" hasCustomPrompt="1"/>
          </p:nvPr>
        </p:nvSpPr>
        <p:spPr>
          <a:xfrm>
            <a:off x="636587" y="2113445"/>
            <a:ext cx="4731826" cy="825910"/>
          </a:xfrm>
        </p:spPr>
        <p:txBody>
          <a:bodyPr>
            <a:normAutofit/>
          </a:bodyPr>
          <a:lstStyle>
            <a:lvl1pPr marL="0" indent="0">
              <a:buNone/>
              <a:defRPr sz="14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AU" sz="1800" dirty="0"/>
              <a:t>Click to add body text paragraph</a:t>
            </a:r>
            <a:endParaRPr lang="en-AU" dirty="0"/>
          </a:p>
        </p:txBody>
      </p:sp>
      <p:sp>
        <p:nvSpPr>
          <p:cNvPr id="8" name="Text Placeholder 16">
            <a:extLst>
              <a:ext uri="{FF2B5EF4-FFF2-40B4-BE49-F238E27FC236}">
                <a16:creationId xmlns:a16="http://schemas.microsoft.com/office/drawing/2014/main" id="{4CBBB695-2A32-A7D1-0976-3C7860B48370}"/>
              </a:ext>
            </a:extLst>
          </p:cNvPr>
          <p:cNvSpPr>
            <a:spLocks noGrp="1"/>
          </p:cNvSpPr>
          <p:nvPr>
            <p:ph type="body" sz="quarter" idx="14" hasCustomPrompt="1"/>
          </p:nvPr>
        </p:nvSpPr>
        <p:spPr>
          <a:xfrm>
            <a:off x="636587" y="3076388"/>
            <a:ext cx="2342587" cy="1993900"/>
          </a:xfrm>
        </p:spPr>
        <p:txBody>
          <a:bodyPr>
            <a:normAutofit/>
          </a:bodyPr>
          <a:lstStyle>
            <a:lvl1pPr marL="285750" indent="-285750">
              <a:buFont typeface="Arial" panose="020B0604020202020204" pitchFamily="34" charset="0"/>
              <a:buChar char="•"/>
              <a:defRPr sz="400">
                <a:solidFill>
                  <a:schemeClr val="bg1"/>
                </a:solidFill>
              </a:defRPr>
            </a:lvl1pPr>
            <a:lvl2pPr>
              <a:defRPr sz="2400"/>
            </a:lvl2pPr>
          </a:lstStyle>
          <a:p>
            <a:pPr lvl="0"/>
            <a:r>
              <a:rPr lang="en-AU" sz="1400" dirty="0"/>
              <a:t>Click to add key points (max. 3 per side)</a:t>
            </a:r>
            <a:endParaRPr lang="en-AU" dirty="0"/>
          </a:p>
        </p:txBody>
      </p:sp>
      <p:sp>
        <p:nvSpPr>
          <p:cNvPr id="9" name="Text Placeholder 16">
            <a:extLst>
              <a:ext uri="{FF2B5EF4-FFF2-40B4-BE49-F238E27FC236}">
                <a16:creationId xmlns:a16="http://schemas.microsoft.com/office/drawing/2014/main" id="{9925A3B4-884F-857F-FDAC-1F601D5C0ECC}"/>
              </a:ext>
            </a:extLst>
          </p:cNvPr>
          <p:cNvSpPr>
            <a:spLocks noGrp="1"/>
          </p:cNvSpPr>
          <p:nvPr>
            <p:ph type="body" sz="quarter" idx="15" hasCustomPrompt="1"/>
          </p:nvPr>
        </p:nvSpPr>
        <p:spPr>
          <a:xfrm>
            <a:off x="3067121" y="3076388"/>
            <a:ext cx="2301109" cy="1993900"/>
          </a:xfrm>
        </p:spPr>
        <p:txBody>
          <a:bodyPr>
            <a:normAutofit/>
          </a:bodyPr>
          <a:lstStyle>
            <a:lvl1pPr marL="285750" indent="-285750">
              <a:buFont typeface="Arial" panose="020B0604020202020204" pitchFamily="34" charset="0"/>
              <a:buChar char="•"/>
              <a:defRPr sz="400">
                <a:solidFill>
                  <a:schemeClr val="bg1"/>
                </a:solidFill>
              </a:defRPr>
            </a:lvl1pPr>
            <a:lvl2pPr>
              <a:defRPr sz="2400"/>
            </a:lvl2pPr>
          </a:lstStyle>
          <a:p>
            <a:pPr lvl="0"/>
            <a:r>
              <a:rPr lang="en-AU" sz="1400" dirty="0"/>
              <a:t>Click to add key points</a:t>
            </a:r>
            <a:endParaRPr lang="en-AU" dirty="0"/>
          </a:p>
        </p:txBody>
      </p:sp>
      <p:cxnSp>
        <p:nvCxnSpPr>
          <p:cNvPr id="10" name="Straight Connector 9">
            <a:extLst>
              <a:ext uri="{FF2B5EF4-FFF2-40B4-BE49-F238E27FC236}">
                <a16:creationId xmlns:a16="http://schemas.microsoft.com/office/drawing/2014/main" id="{3B3CB7E6-6AEE-F1E2-F30B-ED439B4D7935}"/>
              </a:ext>
            </a:extLst>
          </p:cNvPr>
          <p:cNvCxnSpPr>
            <a:cxnSpLocks/>
          </p:cNvCxnSpPr>
          <p:nvPr userDrawn="1"/>
        </p:nvCxnSpPr>
        <p:spPr>
          <a:xfrm>
            <a:off x="636404" y="6253316"/>
            <a:ext cx="69073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Diagonal Corners Rounded 10">
            <a:extLst>
              <a:ext uri="{FF2B5EF4-FFF2-40B4-BE49-F238E27FC236}">
                <a16:creationId xmlns:a16="http://schemas.microsoft.com/office/drawing/2014/main" id="{B3FCAEA2-ED89-2981-E27A-3B6DE2B890DF}"/>
              </a:ext>
            </a:extLst>
          </p:cNvPr>
          <p:cNvSpPr/>
          <p:nvPr userDrawn="1"/>
        </p:nvSpPr>
        <p:spPr>
          <a:xfrm>
            <a:off x="6442119" y="781493"/>
            <a:ext cx="5071730" cy="1483241"/>
          </a:xfrm>
          <a:prstGeom prst="round2DiagRect">
            <a:avLst/>
          </a:prstGeom>
          <a:solidFill>
            <a:srgbClr val="98C1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Text Placeholder 30">
            <a:extLst>
              <a:ext uri="{FF2B5EF4-FFF2-40B4-BE49-F238E27FC236}">
                <a16:creationId xmlns:a16="http://schemas.microsoft.com/office/drawing/2014/main" id="{E012D62A-A42E-38F5-D2A4-62BFCDAC5292}"/>
              </a:ext>
            </a:extLst>
          </p:cNvPr>
          <p:cNvSpPr>
            <a:spLocks noGrp="1"/>
          </p:cNvSpPr>
          <p:nvPr>
            <p:ph type="body" sz="quarter" idx="16" hasCustomPrompt="1"/>
          </p:nvPr>
        </p:nvSpPr>
        <p:spPr>
          <a:xfrm>
            <a:off x="8080782" y="1100044"/>
            <a:ext cx="1908175" cy="846137"/>
          </a:xfrm>
        </p:spPr>
        <p:txBody>
          <a:bodyPr anchor="ctr">
            <a:normAutofit/>
          </a:bodyPr>
          <a:lstStyle>
            <a:lvl1pPr marL="0" indent="0">
              <a:buNone/>
              <a:defRPr sz="5400" b="1">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96%</a:t>
            </a:r>
            <a:endParaRPr lang="en-AU" dirty="0"/>
          </a:p>
        </p:txBody>
      </p:sp>
      <p:sp>
        <p:nvSpPr>
          <p:cNvPr id="33" name="Text Placeholder 32">
            <a:extLst>
              <a:ext uri="{FF2B5EF4-FFF2-40B4-BE49-F238E27FC236}">
                <a16:creationId xmlns:a16="http://schemas.microsoft.com/office/drawing/2014/main" id="{B6256EEC-3917-D53D-C250-70FD4704AC1C}"/>
              </a:ext>
            </a:extLst>
          </p:cNvPr>
          <p:cNvSpPr>
            <a:spLocks noGrp="1"/>
          </p:cNvSpPr>
          <p:nvPr>
            <p:ph type="body" sz="quarter" idx="17" hasCustomPrompt="1"/>
          </p:nvPr>
        </p:nvSpPr>
        <p:spPr>
          <a:xfrm>
            <a:off x="9734550" y="1100138"/>
            <a:ext cx="1589124" cy="846137"/>
          </a:xfrm>
        </p:spPr>
        <p:txBody>
          <a:bodyPr anchor="ctr">
            <a:noAutofit/>
          </a:bodyPr>
          <a:lstStyle>
            <a:lvl1pPr marL="0" indent="0">
              <a:buNone/>
              <a:defRPr sz="1400" b="1"/>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Disaster events in NSW this year</a:t>
            </a:r>
            <a:endParaRPr lang="en-AU" dirty="0"/>
          </a:p>
        </p:txBody>
      </p:sp>
      <p:sp>
        <p:nvSpPr>
          <p:cNvPr id="42" name="Picture Placeholder 41">
            <a:extLst>
              <a:ext uri="{FF2B5EF4-FFF2-40B4-BE49-F238E27FC236}">
                <a16:creationId xmlns:a16="http://schemas.microsoft.com/office/drawing/2014/main" id="{94C82674-0697-5A9C-671F-F1AC6936EFCD}"/>
              </a:ext>
            </a:extLst>
          </p:cNvPr>
          <p:cNvSpPr>
            <a:spLocks noGrp="1"/>
          </p:cNvSpPr>
          <p:nvPr>
            <p:ph type="pic" sz="quarter" idx="18" hasCustomPrompt="1"/>
          </p:nvPr>
        </p:nvSpPr>
        <p:spPr>
          <a:xfrm>
            <a:off x="6672263" y="914398"/>
            <a:ext cx="1217612" cy="1214513"/>
          </a:xfrm>
          <a:prstGeom prst="ellipse">
            <a:avLst/>
          </a:prstGeom>
          <a:solidFill>
            <a:srgbClr val="003C58"/>
          </a:solidFill>
        </p:spPr>
        <p:txBody>
          <a:bodyPr anchor="ctr">
            <a:normAutofit/>
          </a:bodyPr>
          <a:lstStyle>
            <a:lvl1pPr marL="0" indent="0" algn="ctr">
              <a:buNone/>
              <a:defRPr sz="1200">
                <a:solidFill>
                  <a:schemeClr val="bg1"/>
                </a:solidFill>
              </a:defRPr>
            </a:lvl1pPr>
          </a:lstStyle>
          <a:p>
            <a:r>
              <a:rPr lang="en-US" dirty="0"/>
              <a:t>Insert relevant icon (white outline style)</a:t>
            </a:r>
            <a:endParaRPr lang="en-AU" dirty="0"/>
          </a:p>
        </p:txBody>
      </p:sp>
      <p:sp>
        <p:nvSpPr>
          <p:cNvPr id="43" name="Rectangle: Diagonal Corners Rounded 42">
            <a:extLst>
              <a:ext uri="{FF2B5EF4-FFF2-40B4-BE49-F238E27FC236}">
                <a16:creationId xmlns:a16="http://schemas.microsoft.com/office/drawing/2014/main" id="{50BED9A7-E797-6866-FF6D-C829BC30D547}"/>
              </a:ext>
            </a:extLst>
          </p:cNvPr>
          <p:cNvSpPr/>
          <p:nvPr userDrawn="1"/>
        </p:nvSpPr>
        <p:spPr>
          <a:xfrm>
            <a:off x="6442119" y="2522213"/>
            <a:ext cx="5071730" cy="1483241"/>
          </a:xfrm>
          <a:prstGeom prst="round2DiagRect">
            <a:avLst/>
          </a:prstGeom>
          <a:solidFill>
            <a:srgbClr val="98C1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4" name="Text Placeholder 30">
            <a:extLst>
              <a:ext uri="{FF2B5EF4-FFF2-40B4-BE49-F238E27FC236}">
                <a16:creationId xmlns:a16="http://schemas.microsoft.com/office/drawing/2014/main" id="{CBBF606E-6D72-98D9-921C-F9AADE6B7721}"/>
              </a:ext>
            </a:extLst>
          </p:cNvPr>
          <p:cNvSpPr>
            <a:spLocks noGrp="1"/>
          </p:cNvSpPr>
          <p:nvPr>
            <p:ph type="body" sz="quarter" idx="19" hasCustomPrompt="1"/>
          </p:nvPr>
        </p:nvSpPr>
        <p:spPr>
          <a:xfrm>
            <a:off x="8080782" y="2840764"/>
            <a:ext cx="1908175" cy="846137"/>
          </a:xfrm>
        </p:spPr>
        <p:txBody>
          <a:bodyPr anchor="ctr">
            <a:normAutofit/>
          </a:bodyPr>
          <a:lstStyle>
            <a:lvl1pPr marL="0" indent="0">
              <a:buNone/>
              <a:defRPr sz="5400" b="1">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96%</a:t>
            </a:r>
            <a:endParaRPr lang="en-AU" dirty="0"/>
          </a:p>
        </p:txBody>
      </p:sp>
      <p:sp>
        <p:nvSpPr>
          <p:cNvPr id="45" name="Text Placeholder 32">
            <a:extLst>
              <a:ext uri="{FF2B5EF4-FFF2-40B4-BE49-F238E27FC236}">
                <a16:creationId xmlns:a16="http://schemas.microsoft.com/office/drawing/2014/main" id="{1DDB1337-C09B-E424-D9D8-7F0BF0474C37}"/>
              </a:ext>
            </a:extLst>
          </p:cNvPr>
          <p:cNvSpPr>
            <a:spLocks noGrp="1"/>
          </p:cNvSpPr>
          <p:nvPr>
            <p:ph type="body" sz="quarter" idx="20" hasCustomPrompt="1"/>
          </p:nvPr>
        </p:nvSpPr>
        <p:spPr>
          <a:xfrm>
            <a:off x="9734550" y="2840858"/>
            <a:ext cx="1589124" cy="846137"/>
          </a:xfrm>
        </p:spPr>
        <p:txBody>
          <a:bodyPr anchor="ctr">
            <a:noAutofit/>
          </a:bodyPr>
          <a:lstStyle>
            <a:lvl1pPr marL="0" indent="0">
              <a:buNone/>
              <a:defRPr sz="1400" b="1"/>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Disaster events in NSW this year</a:t>
            </a:r>
            <a:endParaRPr lang="en-AU" dirty="0"/>
          </a:p>
        </p:txBody>
      </p:sp>
      <p:sp>
        <p:nvSpPr>
          <p:cNvPr id="46" name="Picture Placeholder 41">
            <a:extLst>
              <a:ext uri="{FF2B5EF4-FFF2-40B4-BE49-F238E27FC236}">
                <a16:creationId xmlns:a16="http://schemas.microsoft.com/office/drawing/2014/main" id="{97529941-733A-1BA4-6C7B-7F96A6635BD6}"/>
              </a:ext>
            </a:extLst>
          </p:cNvPr>
          <p:cNvSpPr>
            <a:spLocks noGrp="1"/>
          </p:cNvSpPr>
          <p:nvPr>
            <p:ph type="pic" sz="quarter" idx="21" hasCustomPrompt="1"/>
          </p:nvPr>
        </p:nvSpPr>
        <p:spPr>
          <a:xfrm>
            <a:off x="6672263" y="2655118"/>
            <a:ext cx="1217612" cy="1214513"/>
          </a:xfrm>
          <a:prstGeom prst="ellipse">
            <a:avLst/>
          </a:prstGeom>
          <a:solidFill>
            <a:srgbClr val="003C58"/>
          </a:solidFill>
        </p:spPr>
        <p:txBody>
          <a:bodyPr anchor="ctr">
            <a:normAutofit/>
          </a:bodyPr>
          <a:lstStyle>
            <a:lvl1pPr marL="0" indent="0" algn="ctr">
              <a:buNone/>
              <a:defRPr sz="1200">
                <a:solidFill>
                  <a:schemeClr val="bg1"/>
                </a:solidFill>
              </a:defRPr>
            </a:lvl1pPr>
          </a:lstStyle>
          <a:p>
            <a:r>
              <a:rPr lang="en-US" dirty="0"/>
              <a:t>Insert relevant icon (white outline style)</a:t>
            </a:r>
            <a:endParaRPr lang="en-AU" dirty="0"/>
          </a:p>
        </p:txBody>
      </p:sp>
      <p:sp>
        <p:nvSpPr>
          <p:cNvPr id="47" name="Rectangle: Diagonal Corners Rounded 46">
            <a:extLst>
              <a:ext uri="{FF2B5EF4-FFF2-40B4-BE49-F238E27FC236}">
                <a16:creationId xmlns:a16="http://schemas.microsoft.com/office/drawing/2014/main" id="{BE858F2A-85C0-BE84-436F-FB8D7FF1D154}"/>
              </a:ext>
            </a:extLst>
          </p:cNvPr>
          <p:cNvSpPr/>
          <p:nvPr userDrawn="1"/>
        </p:nvSpPr>
        <p:spPr>
          <a:xfrm>
            <a:off x="6442119" y="4262933"/>
            <a:ext cx="5071730" cy="1483241"/>
          </a:xfrm>
          <a:prstGeom prst="round2DiagRect">
            <a:avLst/>
          </a:prstGeom>
          <a:solidFill>
            <a:srgbClr val="98C1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Text Placeholder 30">
            <a:extLst>
              <a:ext uri="{FF2B5EF4-FFF2-40B4-BE49-F238E27FC236}">
                <a16:creationId xmlns:a16="http://schemas.microsoft.com/office/drawing/2014/main" id="{3AD17952-002C-83E1-BB59-A4CBDD0EAECD}"/>
              </a:ext>
            </a:extLst>
          </p:cNvPr>
          <p:cNvSpPr>
            <a:spLocks noGrp="1"/>
          </p:cNvSpPr>
          <p:nvPr>
            <p:ph type="body" sz="quarter" idx="22" hasCustomPrompt="1"/>
          </p:nvPr>
        </p:nvSpPr>
        <p:spPr>
          <a:xfrm>
            <a:off x="8080782" y="4581484"/>
            <a:ext cx="1908175" cy="846137"/>
          </a:xfrm>
        </p:spPr>
        <p:txBody>
          <a:bodyPr anchor="ctr">
            <a:normAutofit/>
          </a:bodyPr>
          <a:lstStyle>
            <a:lvl1pPr marL="0" indent="0">
              <a:buNone/>
              <a:defRPr sz="5400" b="1">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96%</a:t>
            </a:r>
            <a:endParaRPr lang="en-AU" dirty="0"/>
          </a:p>
        </p:txBody>
      </p:sp>
      <p:sp>
        <p:nvSpPr>
          <p:cNvPr id="49" name="Text Placeholder 32">
            <a:extLst>
              <a:ext uri="{FF2B5EF4-FFF2-40B4-BE49-F238E27FC236}">
                <a16:creationId xmlns:a16="http://schemas.microsoft.com/office/drawing/2014/main" id="{21C3F28B-8FA2-9EFB-C22A-DEB6E41F1521}"/>
              </a:ext>
            </a:extLst>
          </p:cNvPr>
          <p:cNvSpPr>
            <a:spLocks noGrp="1"/>
          </p:cNvSpPr>
          <p:nvPr>
            <p:ph type="body" sz="quarter" idx="23" hasCustomPrompt="1"/>
          </p:nvPr>
        </p:nvSpPr>
        <p:spPr>
          <a:xfrm>
            <a:off x="9734550" y="4581578"/>
            <a:ext cx="1589124" cy="846137"/>
          </a:xfrm>
        </p:spPr>
        <p:txBody>
          <a:bodyPr anchor="ctr">
            <a:noAutofit/>
          </a:bodyPr>
          <a:lstStyle>
            <a:lvl1pPr marL="0" indent="0">
              <a:buNone/>
              <a:defRPr sz="1400" b="1"/>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Disaster events in NSW this year</a:t>
            </a:r>
            <a:endParaRPr lang="en-AU" dirty="0"/>
          </a:p>
        </p:txBody>
      </p:sp>
      <p:sp>
        <p:nvSpPr>
          <p:cNvPr id="50" name="Picture Placeholder 41">
            <a:extLst>
              <a:ext uri="{FF2B5EF4-FFF2-40B4-BE49-F238E27FC236}">
                <a16:creationId xmlns:a16="http://schemas.microsoft.com/office/drawing/2014/main" id="{0DFD629B-AC39-B259-A025-B1EB5FBC7498}"/>
              </a:ext>
            </a:extLst>
          </p:cNvPr>
          <p:cNvSpPr>
            <a:spLocks noGrp="1"/>
          </p:cNvSpPr>
          <p:nvPr>
            <p:ph type="pic" sz="quarter" idx="24" hasCustomPrompt="1"/>
          </p:nvPr>
        </p:nvSpPr>
        <p:spPr>
          <a:xfrm>
            <a:off x="6672263" y="4395838"/>
            <a:ext cx="1217612" cy="1214513"/>
          </a:xfrm>
          <a:prstGeom prst="ellipse">
            <a:avLst/>
          </a:prstGeom>
          <a:solidFill>
            <a:srgbClr val="003C58"/>
          </a:solidFill>
        </p:spPr>
        <p:txBody>
          <a:bodyPr anchor="ctr">
            <a:normAutofit/>
          </a:bodyPr>
          <a:lstStyle>
            <a:lvl1pPr marL="0" indent="0" algn="ctr">
              <a:buNone/>
              <a:defRPr sz="1200">
                <a:solidFill>
                  <a:schemeClr val="bg1"/>
                </a:solidFill>
              </a:defRPr>
            </a:lvl1pPr>
          </a:lstStyle>
          <a:p>
            <a:r>
              <a:rPr lang="en-US" dirty="0"/>
              <a:t>Insert relevant icon (white outline style)</a:t>
            </a:r>
            <a:endParaRPr lang="en-AU" dirty="0"/>
          </a:p>
        </p:txBody>
      </p:sp>
    </p:spTree>
    <p:extLst>
      <p:ext uri="{BB962C8B-B14F-4D97-AF65-F5344CB8AC3E}">
        <p14:creationId xmlns:p14="http://schemas.microsoft.com/office/powerpoint/2010/main" val="1789446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Dot Point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9F2D3E8-595B-576C-B65C-A76D0ED41A6A}"/>
              </a:ext>
            </a:extLst>
          </p:cNvPr>
          <p:cNvSpPr>
            <a:spLocks noGrp="1"/>
          </p:cNvSpPr>
          <p:nvPr>
            <p:ph type="ftr" sz="quarter" idx="10"/>
          </p:nvPr>
        </p:nvSpPr>
        <p:spPr/>
        <p:txBody>
          <a:bodyPr/>
          <a:lstStyle/>
          <a:p>
            <a:endParaRPr lang="en-AU" dirty="0"/>
          </a:p>
        </p:txBody>
      </p:sp>
      <p:sp>
        <p:nvSpPr>
          <p:cNvPr id="7" name="Rectangle: Single Corner Rounded 6">
            <a:extLst>
              <a:ext uri="{FF2B5EF4-FFF2-40B4-BE49-F238E27FC236}">
                <a16:creationId xmlns:a16="http://schemas.microsoft.com/office/drawing/2014/main" id="{5E4BA58D-7927-0D74-3D9C-E32F8E56D541}"/>
              </a:ext>
            </a:extLst>
          </p:cNvPr>
          <p:cNvSpPr/>
          <p:nvPr userDrawn="1"/>
        </p:nvSpPr>
        <p:spPr>
          <a:xfrm flipV="1">
            <a:off x="0" y="558276"/>
            <a:ext cx="5566144" cy="1183027"/>
          </a:xfrm>
          <a:prstGeom prst="round1Rect">
            <a:avLst>
              <a:gd name="adj" fmla="val 29250"/>
            </a:avLst>
          </a:prstGeom>
          <a:solidFill>
            <a:srgbClr val="0079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a:extLst>
              <a:ext uri="{FF2B5EF4-FFF2-40B4-BE49-F238E27FC236}">
                <a16:creationId xmlns:a16="http://schemas.microsoft.com/office/drawing/2014/main" id="{72C16066-00C4-D01C-5431-68AA1074DA20}"/>
              </a:ext>
            </a:extLst>
          </p:cNvPr>
          <p:cNvSpPr>
            <a:spLocks noGrp="1"/>
          </p:cNvSpPr>
          <p:nvPr>
            <p:ph type="title" hasCustomPrompt="1"/>
          </p:nvPr>
        </p:nvSpPr>
        <p:spPr>
          <a:xfrm>
            <a:off x="636404" y="730518"/>
            <a:ext cx="4731826" cy="825910"/>
          </a:xfrm>
        </p:spPr>
        <p:txBody>
          <a:bodyPr/>
          <a:lstStyle>
            <a:lvl1pPr>
              <a:defRPr sz="2800">
                <a:solidFill>
                  <a:schemeClr val="bg1"/>
                </a:solidFill>
              </a:defRPr>
            </a:lvl1pPr>
          </a:lstStyle>
          <a:p>
            <a:r>
              <a:rPr lang="en-US" dirty="0"/>
              <a:t>Click to edit Page Title</a:t>
            </a:r>
            <a:endParaRPr lang="en-AU" dirty="0"/>
          </a:p>
        </p:txBody>
      </p:sp>
      <p:sp>
        <p:nvSpPr>
          <p:cNvPr id="9" name="Text Placeholder 8">
            <a:extLst>
              <a:ext uri="{FF2B5EF4-FFF2-40B4-BE49-F238E27FC236}">
                <a16:creationId xmlns:a16="http://schemas.microsoft.com/office/drawing/2014/main" id="{2220B7CC-14A7-650C-6CB3-DB4755D14520}"/>
              </a:ext>
            </a:extLst>
          </p:cNvPr>
          <p:cNvSpPr>
            <a:spLocks noGrp="1"/>
          </p:cNvSpPr>
          <p:nvPr>
            <p:ph type="body" sz="quarter" idx="13" hasCustomPrompt="1"/>
          </p:nvPr>
        </p:nvSpPr>
        <p:spPr>
          <a:xfrm>
            <a:off x="636587" y="2023068"/>
            <a:ext cx="4731826" cy="825910"/>
          </a:xfrm>
        </p:spPr>
        <p:txBody>
          <a:bodyPr>
            <a:normAutofit/>
          </a:bodyPr>
          <a:lstStyle>
            <a:lvl1pPr marL="0" indent="0">
              <a:buNone/>
              <a:defRPr sz="1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AU" sz="1800" dirty="0"/>
              <a:t>Click to add body text paragraph</a:t>
            </a:r>
            <a:endParaRPr lang="en-AU" dirty="0"/>
          </a:p>
        </p:txBody>
      </p:sp>
      <p:sp>
        <p:nvSpPr>
          <p:cNvPr id="10" name="Text Placeholder 16">
            <a:extLst>
              <a:ext uri="{FF2B5EF4-FFF2-40B4-BE49-F238E27FC236}">
                <a16:creationId xmlns:a16="http://schemas.microsoft.com/office/drawing/2014/main" id="{E13DC418-CF62-507E-4CFC-C265935DCA78}"/>
              </a:ext>
            </a:extLst>
          </p:cNvPr>
          <p:cNvSpPr>
            <a:spLocks noGrp="1"/>
          </p:cNvSpPr>
          <p:nvPr>
            <p:ph type="body" sz="quarter" idx="14" hasCustomPrompt="1"/>
          </p:nvPr>
        </p:nvSpPr>
        <p:spPr>
          <a:xfrm>
            <a:off x="636587" y="2986011"/>
            <a:ext cx="3283406" cy="2603756"/>
          </a:xfrm>
        </p:spPr>
        <p:txBody>
          <a:bodyPr>
            <a:normAutofit/>
          </a:bodyPr>
          <a:lstStyle>
            <a:lvl1pPr marL="285750" indent="-285750">
              <a:buFont typeface="Arial" panose="020B0604020202020204" pitchFamily="34" charset="0"/>
              <a:buChar char="•"/>
              <a:defRPr sz="1800">
                <a:solidFill>
                  <a:schemeClr val="tx2"/>
                </a:solidFill>
              </a:defRPr>
            </a:lvl1pPr>
            <a:lvl2pPr>
              <a:defRPr sz="2400"/>
            </a:lvl2pPr>
          </a:lstStyle>
          <a:p>
            <a:pPr lvl="0"/>
            <a:r>
              <a:rPr lang="en-AU" sz="1400" dirty="0"/>
              <a:t>Click to add key points (max. 6 per side)</a:t>
            </a:r>
            <a:endParaRPr lang="en-AU" dirty="0"/>
          </a:p>
        </p:txBody>
      </p:sp>
      <p:sp>
        <p:nvSpPr>
          <p:cNvPr id="12" name="Text Placeholder 16">
            <a:extLst>
              <a:ext uri="{FF2B5EF4-FFF2-40B4-BE49-F238E27FC236}">
                <a16:creationId xmlns:a16="http://schemas.microsoft.com/office/drawing/2014/main" id="{32449333-D3E4-A13B-E057-9BBC56EF7AFA}"/>
              </a:ext>
            </a:extLst>
          </p:cNvPr>
          <p:cNvSpPr>
            <a:spLocks noGrp="1"/>
          </p:cNvSpPr>
          <p:nvPr>
            <p:ph type="body" sz="quarter" idx="15" hasCustomPrompt="1"/>
          </p:nvPr>
        </p:nvSpPr>
        <p:spPr>
          <a:xfrm>
            <a:off x="4079489" y="2986011"/>
            <a:ext cx="3283406" cy="2603756"/>
          </a:xfrm>
        </p:spPr>
        <p:txBody>
          <a:bodyPr>
            <a:normAutofit/>
          </a:bodyPr>
          <a:lstStyle>
            <a:lvl1pPr marL="285750" indent="-285750">
              <a:buFont typeface="Arial" panose="020B0604020202020204" pitchFamily="34" charset="0"/>
              <a:buChar char="•"/>
              <a:defRPr sz="1800">
                <a:solidFill>
                  <a:schemeClr val="tx2"/>
                </a:solidFill>
              </a:defRPr>
            </a:lvl1pPr>
            <a:lvl2pPr>
              <a:defRPr sz="2400"/>
            </a:lvl2pPr>
          </a:lstStyle>
          <a:p>
            <a:pPr lvl="0"/>
            <a:r>
              <a:rPr lang="en-AU" sz="1400" dirty="0"/>
              <a:t>Click to add key points</a:t>
            </a:r>
            <a:endParaRPr lang="en-AU" dirty="0"/>
          </a:p>
        </p:txBody>
      </p:sp>
      <p:sp>
        <p:nvSpPr>
          <p:cNvPr id="13" name="Text Placeholder 16">
            <a:extLst>
              <a:ext uri="{FF2B5EF4-FFF2-40B4-BE49-F238E27FC236}">
                <a16:creationId xmlns:a16="http://schemas.microsoft.com/office/drawing/2014/main" id="{C82E9DDC-6FF3-2464-2EDF-BC62FC01A514}"/>
              </a:ext>
            </a:extLst>
          </p:cNvPr>
          <p:cNvSpPr>
            <a:spLocks noGrp="1"/>
          </p:cNvSpPr>
          <p:nvPr>
            <p:ph type="body" sz="quarter" idx="16" hasCustomPrompt="1"/>
          </p:nvPr>
        </p:nvSpPr>
        <p:spPr>
          <a:xfrm>
            <a:off x="7522391" y="2991891"/>
            <a:ext cx="3283406" cy="2603756"/>
          </a:xfrm>
        </p:spPr>
        <p:txBody>
          <a:bodyPr>
            <a:normAutofit/>
          </a:bodyPr>
          <a:lstStyle>
            <a:lvl1pPr marL="285750" indent="-285750">
              <a:buFont typeface="Arial" panose="020B0604020202020204" pitchFamily="34" charset="0"/>
              <a:buChar char="•"/>
              <a:defRPr sz="1800">
                <a:solidFill>
                  <a:schemeClr val="tx2"/>
                </a:solidFill>
              </a:defRPr>
            </a:lvl1pPr>
            <a:lvl2pPr>
              <a:defRPr sz="2400"/>
            </a:lvl2pPr>
          </a:lstStyle>
          <a:p>
            <a:pPr lvl="0"/>
            <a:r>
              <a:rPr lang="en-AU" sz="1400" dirty="0"/>
              <a:t>Click to add key points</a:t>
            </a:r>
            <a:endParaRPr lang="en-AU" dirty="0"/>
          </a:p>
        </p:txBody>
      </p:sp>
    </p:spTree>
    <p:extLst>
      <p:ext uri="{BB962C8B-B14F-4D97-AF65-F5344CB8AC3E}">
        <p14:creationId xmlns:p14="http://schemas.microsoft.com/office/powerpoint/2010/main" val="74015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White) 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89C156-4409-8231-3D04-3180349008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ooter Placeholder 6">
            <a:extLst>
              <a:ext uri="{FF2B5EF4-FFF2-40B4-BE49-F238E27FC236}">
                <a16:creationId xmlns:a16="http://schemas.microsoft.com/office/drawing/2014/main" id="{BC9E4CA5-93FA-85FD-4A8F-8A16FC719C7C}"/>
              </a:ext>
            </a:extLst>
          </p:cNvPr>
          <p:cNvSpPr>
            <a:spLocks noGrp="1"/>
          </p:cNvSpPr>
          <p:nvPr>
            <p:ph type="ftr" sz="quarter" idx="10"/>
          </p:nvPr>
        </p:nvSpPr>
        <p:spPr/>
        <p:txBody>
          <a:bodyPr/>
          <a:lstStyle/>
          <a:p>
            <a:endParaRPr lang="en-AU" dirty="0"/>
          </a:p>
        </p:txBody>
      </p:sp>
      <p:sp>
        <p:nvSpPr>
          <p:cNvPr id="9" name="Text Placeholder 8">
            <a:extLst>
              <a:ext uri="{FF2B5EF4-FFF2-40B4-BE49-F238E27FC236}">
                <a16:creationId xmlns:a16="http://schemas.microsoft.com/office/drawing/2014/main" id="{2B5ED279-A53E-4E1E-580C-5702A220069A}"/>
              </a:ext>
            </a:extLst>
          </p:cNvPr>
          <p:cNvSpPr>
            <a:spLocks noGrp="1"/>
          </p:cNvSpPr>
          <p:nvPr>
            <p:ph type="body" sz="quarter" idx="11" hasCustomPrompt="1"/>
          </p:nvPr>
        </p:nvSpPr>
        <p:spPr>
          <a:xfrm>
            <a:off x="636404" y="3144356"/>
            <a:ext cx="5087937" cy="1445107"/>
          </a:xfrm>
        </p:spPr>
        <p:txBody>
          <a:bodyPr>
            <a:normAutofit/>
          </a:bodyPr>
          <a:lstStyle>
            <a:lvl1pPr marL="0" indent="0">
              <a:buNone/>
              <a:defRPr sz="4400" b="1">
                <a:solidFill>
                  <a:schemeClr val="tx2"/>
                </a:solidFill>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Click to edit Presentation Title</a:t>
            </a:r>
            <a:endParaRPr lang="en-AU" dirty="0"/>
          </a:p>
        </p:txBody>
      </p:sp>
      <p:sp>
        <p:nvSpPr>
          <p:cNvPr id="10" name="Text Placeholder 8">
            <a:extLst>
              <a:ext uri="{FF2B5EF4-FFF2-40B4-BE49-F238E27FC236}">
                <a16:creationId xmlns:a16="http://schemas.microsoft.com/office/drawing/2014/main" id="{564D2641-0E7C-094F-BE1B-CF98583823E9}"/>
              </a:ext>
            </a:extLst>
          </p:cNvPr>
          <p:cNvSpPr>
            <a:spLocks noGrp="1"/>
          </p:cNvSpPr>
          <p:nvPr>
            <p:ph type="body" sz="quarter" idx="12" hasCustomPrompt="1"/>
          </p:nvPr>
        </p:nvSpPr>
        <p:spPr>
          <a:xfrm>
            <a:off x="636403" y="2495428"/>
            <a:ext cx="5087937" cy="351370"/>
          </a:xfrm>
        </p:spPr>
        <p:txBody>
          <a:bodyPr>
            <a:normAutofit/>
          </a:bodyPr>
          <a:lstStyle>
            <a:lvl1pPr marL="0" indent="0">
              <a:buNone/>
              <a:defRPr sz="2000" b="1">
                <a:solidFill>
                  <a:schemeClr val="tx2"/>
                </a:solidFill>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Click to edit Presentation Subheading</a:t>
            </a:r>
            <a:endParaRPr lang="en-AU" dirty="0"/>
          </a:p>
        </p:txBody>
      </p:sp>
      <p:sp>
        <p:nvSpPr>
          <p:cNvPr id="15" name="Text Placeholder 8">
            <a:extLst>
              <a:ext uri="{FF2B5EF4-FFF2-40B4-BE49-F238E27FC236}">
                <a16:creationId xmlns:a16="http://schemas.microsoft.com/office/drawing/2014/main" id="{CE68E37F-65D0-5E22-DCD4-262FE9515A49}"/>
              </a:ext>
            </a:extLst>
          </p:cNvPr>
          <p:cNvSpPr>
            <a:spLocks noGrp="1"/>
          </p:cNvSpPr>
          <p:nvPr>
            <p:ph type="body" sz="quarter" idx="13" hasCustomPrompt="1"/>
          </p:nvPr>
        </p:nvSpPr>
        <p:spPr>
          <a:xfrm>
            <a:off x="9615948" y="620665"/>
            <a:ext cx="1939649" cy="351370"/>
          </a:xfrm>
        </p:spPr>
        <p:txBody>
          <a:bodyPr>
            <a:normAutofit/>
          </a:bodyPr>
          <a:lstStyle>
            <a:lvl1pPr marL="0" indent="0" algn="r">
              <a:buNone/>
              <a:defRPr sz="1200" b="1">
                <a:solidFill>
                  <a:schemeClr val="tx2"/>
                </a:solidFill>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Click to edit date</a:t>
            </a:r>
            <a:br>
              <a:rPr lang="en-US" dirty="0"/>
            </a:br>
            <a:r>
              <a:rPr lang="en-US" dirty="0" err="1"/>
              <a:t>Eg.</a:t>
            </a:r>
            <a:r>
              <a:rPr lang="en-US" dirty="0"/>
              <a:t> 23 January 2023</a:t>
            </a:r>
            <a:endParaRPr lang="en-AU" dirty="0"/>
          </a:p>
        </p:txBody>
      </p:sp>
      <p:pic>
        <p:nvPicPr>
          <p:cNvPr id="4" name="Picture 3">
            <a:extLst>
              <a:ext uri="{FF2B5EF4-FFF2-40B4-BE49-F238E27FC236}">
                <a16:creationId xmlns:a16="http://schemas.microsoft.com/office/drawing/2014/main" id="{B625A3DB-9413-3572-4EBE-2C339BA2BA8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6403" y="457746"/>
            <a:ext cx="3745284" cy="672400"/>
          </a:xfrm>
          <a:prstGeom prst="rect">
            <a:avLst/>
          </a:prstGeom>
        </p:spPr>
      </p:pic>
    </p:spTree>
    <p:extLst>
      <p:ext uri="{BB962C8B-B14F-4D97-AF65-F5344CB8AC3E}">
        <p14:creationId xmlns:p14="http://schemas.microsoft.com/office/powerpoint/2010/main" val="1140395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Text Slide">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FB71569F-8C23-9F05-977A-F699D664E024}"/>
              </a:ext>
            </a:extLst>
          </p:cNvPr>
          <p:cNvSpPr/>
          <p:nvPr userDrawn="1"/>
        </p:nvSpPr>
        <p:spPr>
          <a:xfrm flipV="1">
            <a:off x="-22413" y="-10985"/>
            <a:ext cx="7678271" cy="2282594"/>
          </a:xfrm>
          <a:prstGeom prst="round1Rect">
            <a:avLst>
              <a:gd name="adj" fmla="val 0"/>
            </a:avLst>
          </a:prstGeom>
          <a:solidFill>
            <a:srgbClr val="0079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Footer Placeholder 2">
            <a:extLst>
              <a:ext uri="{FF2B5EF4-FFF2-40B4-BE49-F238E27FC236}">
                <a16:creationId xmlns:a16="http://schemas.microsoft.com/office/drawing/2014/main" id="{C9F2D3E8-595B-576C-B65C-A76D0ED41A6A}"/>
              </a:ext>
            </a:extLst>
          </p:cNvPr>
          <p:cNvSpPr>
            <a:spLocks noGrp="1"/>
          </p:cNvSpPr>
          <p:nvPr>
            <p:ph type="ftr" sz="quarter" idx="10"/>
          </p:nvPr>
        </p:nvSpPr>
        <p:spPr/>
        <p:txBody>
          <a:bodyPr/>
          <a:lstStyle/>
          <a:p>
            <a:endParaRPr lang="en-AU" dirty="0"/>
          </a:p>
        </p:txBody>
      </p:sp>
      <p:sp>
        <p:nvSpPr>
          <p:cNvPr id="8" name="Title 1">
            <a:extLst>
              <a:ext uri="{FF2B5EF4-FFF2-40B4-BE49-F238E27FC236}">
                <a16:creationId xmlns:a16="http://schemas.microsoft.com/office/drawing/2014/main" id="{72C16066-00C4-D01C-5431-68AA1074DA20}"/>
              </a:ext>
            </a:extLst>
          </p:cNvPr>
          <p:cNvSpPr>
            <a:spLocks noGrp="1"/>
          </p:cNvSpPr>
          <p:nvPr>
            <p:ph type="title" hasCustomPrompt="1"/>
          </p:nvPr>
        </p:nvSpPr>
        <p:spPr>
          <a:xfrm>
            <a:off x="636404" y="730518"/>
            <a:ext cx="4731826" cy="825910"/>
          </a:xfrm>
        </p:spPr>
        <p:txBody>
          <a:bodyPr/>
          <a:lstStyle>
            <a:lvl1pPr>
              <a:defRPr sz="2800">
                <a:solidFill>
                  <a:schemeClr val="bg1"/>
                </a:solidFill>
              </a:defRPr>
            </a:lvl1pPr>
          </a:lstStyle>
          <a:p>
            <a:r>
              <a:rPr lang="en-US" dirty="0"/>
              <a:t>Click to edit Page Title</a:t>
            </a:r>
            <a:endParaRPr lang="en-AU" dirty="0"/>
          </a:p>
        </p:txBody>
      </p:sp>
      <p:sp>
        <p:nvSpPr>
          <p:cNvPr id="10" name="Text Placeholder 16">
            <a:extLst>
              <a:ext uri="{FF2B5EF4-FFF2-40B4-BE49-F238E27FC236}">
                <a16:creationId xmlns:a16="http://schemas.microsoft.com/office/drawing/2014/main" id="{E13DC418-CF62-507E-4CFC-C265935DCA78}"/>
              </a:ext>
            </a:extLst>
          </p:cNvPr>
          <p:cNvSpPr>
            <a:spLocks noGrp="1"/>
          </p:cNvSpPr>
          <p:nvPr>
            <p:ph type="body" sz="quarter" idx="14" hasCustomPrompt="1"/>
          </p:nvPr>
        </p:nvSpPr>
        <p:spPr>
          <a:xfrm>
            <a:off x="636587" y="2986011"/>
            <a:ext cx="3283406" cy="2603756"/>
          </a:xfrm>
        </p:spPr>
        <p:txBody>
          <a:bodyPr>
            <a:normAutofit/>
          </a:bodyPr>
          <a:lstStyle>
            <a:lvl1pPr marL="285750" indent="-285750">
              <a:buFont typeface="Arial" panose="020B0604020202020204" pitchFamily="34" charset="0"/>
              <a:buChar char="•"/>
              <a:defRPr sz="1800">
                <a:solidFill>
                  <a:schemeClr val="tx2"/>
                </a:solidFill>
              </a:defRPr>
            </a:lvl1pPr>
            <a:lvl2pPr>
              <a:defRPr sz="2400"/>
            </a:lvl2pPr>
          </a:lstStyle>
          <a:p>
            <a:pPr lvl="0"/>
            <a:r>
              <a:rPr lang="en-AU" sz="1400" dirty="0"/>
              <a:t>Click to add key points (max. 6 per side)</a:t>
            </a:r>
            <a:endParaRPr lang="en-AU" dirty="0"/>
          </a:p>
        </p:txBody>
      </p:sp>
      <p:sp>
        <p:nvSpPr>
          <p:cNvPr id="12" name="Text Placeholder 16">
            <a:extLst>
              <a:ext uri="{FF2B5EF4-FFF2-40B4-BE49-F238E27FC236}">
                <a16:creationId xmlns:a16="http://schemas.microsoft.com/office/drawing/2014/main" id="{32449333-D3E4-A13B-E057-9BBC56EF7AFA}"/>
              </a:ext>
            </a:extLst>
          </p:cNvPr>
          <p:cNvSpPr>
            <a:spLocks noGrp="1"/>
          </p:cNvSpPr>
          <p:nvPr>
            <p:ph type="body" sz="quarter" idx="15" hasCustomPrompt="1"/>
          </p:nvPr>
        </p:nvSpPr>
        <p:spPr>
          <a:xfrm>
            <a:off x="4079489" y="2986011"/>
            <a:ext cx="3283406" cy="2603756"/>
          </a:xfrm>
        </p:spPr>
        <p:txBody>
          <a:bodyPr>
            <a:normAutofit/>
          </a:bodyPr>
          <a:lstStyle>
            <a:lvl1pPr marL="285750" indent="-285750">
              <a:buFont typeface="Arial" panose="020B0604020202020204" pitchFamily="34" charset="0"/>
              <a:buChar char="•"/>
              <a:defRPr sz="1800">
                <a:solidFill>
                  <a:schemeClr val="tx2"/>
                </a:solidFill>
              </a:defRPr>
            </a:lvl1pPr>
            <a:lvl2pPr>
              <a:defRPr sz="2400"/>
            </a:lvl2pPr>
          </a:lstStyle>
          <a:p>
            <a:pPr lvl="0"/>
            <a:r>
              <a:rPr lang="en-AU" sz="1400" dirty="0"/>
              <a:t>Click to add key points</a:t>
            </a:r>
            <a:endParaRPr lang="en-AU" dirty="0"/>
          </a:p>
        </p:txBody>
      </p:sp>
      <p:sp>
        <p:nvSpPr>
          <p:cNvPr id="13" name="Text Placeholder 16">
            <a:extLst>
              <a:ext uri="{FF2B5EF4-FFF2-40B4-BE49-F238E27FC236}">
                <a16:creationId xmlns:a16="http://schemas.microsoft.com/office/drawing/2014/main" id="{C82E9DDC-6FF3-2464-2EDF-BC62FC01A514}"/>
              </a:ext>
            </a:extLst>
          </p:cNvPr>
          <p:cNvSpPr>
            <a:spLocks noGrp="1"/>
          </p:cNvSpPr>
          <p:nvPr>
            <p:ph type="body" sz="quarter" idx="16" hasCustomPrompt="1"/>
          </p:nvPr>
        </p:nvSpPr>
        <p:spPr>
          <a:xfrm>
            <a:off x="7522391" y="2991891"/>
            <a:ext cx="3283406" cy="2603756"/>
          </a:xfrm>
        </p:spPr>
        <p:txBody>
          <a:bodyPr>
            <a:normAutofit/>
          </a:bodyPr>
          <a:lstStyle>
            <a:lvl1pPr marL="285750" indent="-285750">
              <a:buFont typeface="Arial" panose="020B0604020202020204" pitchFamily="34" charset="0"/>
              <a:buChar char="•"/>
              <a:defRPr sz="1800">
                <a:solidFill>
                  <a:schemeClr val="tx2"/>
                </a:solidFill>
              </a:defRPr>
            </a:lvl1pPr>
            <a:lvl2pPr>
              <a:defRPr sz="2400"/>
            </a:lvl2pPr>
          </a:lstStyle>
          <a:p>
            <a:pPr lvl="0"/>
            <a:r>
              <a:rPr lang="en-AU" sz="1400" dirty="0"/>
              <a:t>Click to add key points</a:t>
            </a:r>
            <a:endParaRPr lang="en-AU" dirty="0"/>
          </a:p>
        </p:txBody>
      </p:sp>
      <p:sp>
        <p:nvSpPr>
          <p:cNvPr id="16" name="Picture Placeholder 15">
            <a:extLst>
              <a:ext uri="{FF2B5EF4-FFF2-40B4-BE49-F238E27FC236}">
                <a16:creationId xmlns:a16="http://schemas.microsoft.com/office/drawing/2014/main" id="{40FFFE99-059D-170D-5B64-244DEAC9FDA7}"/>
              </a:ext>
            </a:extLst>
          </p:cNvPr>
          <p:cNvSpPr>
            <a:spLocks noGrp="1"/>
          </p:cNvSpPr>
          <p:nvPr>
            <p:ph type="pic" sz="quarter" idx="17" hasCustomPrompt="1"/>
          </p:nvPr>
        </p:nvSpPr>
        <p:spPr>
          <a:xfrm>
            <a:off x="6098019" y="-5561"/>
            <a:ext cx="6170182" cy="2282595"/>
          </a:xfrm>
          <a:custGeom>
            <a:avLst/>
            <a:gdLst>
              <a:gd name="connsiteX0" fmla="*/ 0 w 2008188"/>
              <a:gd name="connsiteY0" fmla="*/ 0 h 2008187"/>
              <a:gd name="connsiteX1" fmla="*/ 1673483 w 2008188"/>
              <a:gd name="connsiteY1" fmla="*/ 0 h 2008187"/>
              <a:gd name="connsiteX2" fmla="*/ 2008188 w 2008188"/>
              <a:gd name="connsiteY2" fmla="*/ 334705 h 2008187"/>
              <a:gd name="connsiteX3" fmla="*/ 2008188 w 2008188"/>
              <a:gd name="connsiteY3" fmla="*/ 2008187 h 2008187"/>
              <a:gd name="connsiteX4" fmla="*/ 0 w 2008188"/>
              <a:gd name="connsiteY4" fmla="*/ 2008187 h 2008187"/>
              <a:gd name="connsiteX5" fmla="*/ 0 w 2008188"/>
              <a:gd name="connsiteY5" fmla="*/ 0 h 2008187"/>
              <a:gd name="connsiteX0" fmla="*/ 4482 w 2012670"/>
              <a:gd name="connsiteY0" fmla="*/ 0 h 2008187"/>
              <a:gd name="connsiteX1" fmla="*/ 1677965 w 2012670"/>
              <a:gd name="connsiteY1" fmla="*/ 0 h 2008187"/>
              <a:gd name="connsiteX2" fmla="*/ 2012670 w 2012670"/>
              <a:gd name="connsiteY2" fmla="*/ 334705 h 2008187"/>
              <a:gd name="connsiteX3" fmla="*/ 2012670 w 2012670"/>
              <a:gd name="connsiteY3" fmla="*/ 2008187 h 2008187"/>
              <a:gd name="connsiteX4" fmla="*/ 4482 w 2012670"/>
              <a:gd name="connsiteY4" fmla="*/ 2008187 h 2008187"/>
              <a:gd name="connsiteX5" fmla="*/ 0 w 2012670"/>
              <a:gd name="connsiteY5" fmla="*/ 1614300 h 2008187"/>
              <a:gd name="connsiteX6" fmla="*/ 4482 w 2012670"/>
              <a:gd name="connsiteY6" fmla="*/ 0 h 2008187"/>
              <a:gd name="connsiteX0" fmla="*/ 4482 w 2012670"/>
              <a:gd name="connsiteY0" fmla="*/ 0 h 2012669"/>
              <a:gd name="connsiteX1" fmla="*/ 1677965 w 2012670"/>
              <a:gd name="connsiteY1" fmla="*/ 0 h 2012669"/>
              <a:gd name="connsiteX2" fmla="*/ 2012670 w 2012670"/>
              <a:gd name="connsiteY2" fmla="*/ 334705 h 2012669"/>
              <a:gd name="connsiteX3" fmla="*/ 2012670 w 2012670"/>
              <a:gd name="connsiteY3" fmla="*/ 2008187 h 2012669"/>
              <a:gd name="connsiteX4" fmla="*/ 439270 w 2012670"/>
              <a:gd name="connsiteY4" fmla="*/ 2012669 h 2012669"/>
              <a:gd name="connsiteX5" fmla="*/ 0 w 2012670"/>
              <a:gd name="connsiteY5" fmla="*/ 1614300 h 2012669"/>
              <a:gd name="connsiteX6" fmla="*/ 4482 w 2012670"/>
              <a:gd name="connsiteY6" fmla="*/ 0 h 2012669"/>
              <a:gd name="connsiteX0" fmla="*/ 4482 w 2012670"/>
              <a:gd name="connsiteY0" fmla="*/ 0 h 2012772"/>
              <a:gd name="connsiteX1" fmla="*/ 1677965 w 2012670"/>
              <a:gd name="connsiteY1" fmla="*/ 0 h 2012772"/>
              <a:gd name="connsiteX2" fmla="*/ 2012670 w 2012670"/>
              <a:gd name="connsiteY2" fmla="*/ 334705 h 2012772"/>
              <a:gd name="connsiteX3" fmla="*/ 2012670 w 2012670"/>
              <a:gd name="connsiteY3" fmla="*/ 2008187 h 2012772"/>
              <a:gd name="connsiteX4" fmla="*/ 439270 w 2012670"/>
              <a:gd name="connsiteY4" fmla="*/ 2012669 h 2012772"/>
              <a:gd name="connsiteX5" fmla="*/ 0 w 2012670"/>
              <a:gd name="connsiteY5" fmla="*/ 1614300 h 2012772"/>
              <a:gd name="connsiteX6" fmla="*/ 4482 w 2012670"/>
              <a:gd name="connsiteY6" fmla="*/ 0 h 2012772"/>
              <a:gd name="connsiteX0" fmla="*/ 34679 w 2042867"/>
              <a:gd name="connsiteY0" fmla="*/ 0 h 2012814"/>
              <a:gd name="connsiteX1" fmla="*/ 1708162 w 2042867"/>
              <a:gd name="connsiteY1" fmla="*/ 0 h 2012814"/>
              <a:gd name="connsiteX2" fmla="*/ 2042867 w 2042867"/>
              <a:gd name="connsiteY2" fmla="*/ 334705 h 2012814"/>
              <a:gd name="connsiteX3" fmla="*/ 2042867 w 2042867"/>
              <a:gd name="connsiteY3" fmla="*/ 2008187 h 2012814"/>
              <a:gd name="connsiteX4" fmla="*/ 469467 w 2042867"/>
              <a:gd name="connsiteY4" fmla="*/ 2012669 h 2012814"/>
              <a:gd name="connsiteX5" fmla="*/ 30197 w 2042867"/>
              <a:gd name="connsiteY5" fmla="*/ 1614300 h 2012814"/>
              <a:gd name="connsiteX6" fmla="*/ 34679 w 2042867"/>
              <a:gd name="connsiteY6" fmla="*/ 0 h 2012814"/>
              <a:gd name="connsiteX0" fmla="*/ 4482 w 2012670"/>
              <a:gd name="connsiteY0" fmla="*/ 0 h 2061283"/>
              <a:gd name="connsiteX1" fmla="*/ 1677965 w 2012670"/>
              <a:gd name="connsiteY1" fmla="*/ 0 h 2061283"/>
              <a:gd name="connsiteX2" fmla="*/ 2012670 w 2012670"/>
              <a:gd name="connsiteY2" fmla="*/ 334705 h 2061283"/>
              <a:gd name="connsiteX3" fmla="*/ 2012670 w 2012670"/>
              <a:gd name="connsiteY3" fmla="*/ 2008187 h 2061283"/>
              <a:gd name="connsiteX4" fmla="*/ 439270 w 2012670"/>
              <a:gd name="connsiteY4" fmla="*/ 2012669 h 2061283"/>
              <a:gd name="connsiteX5" fmla="*/ 0 w 2012670"/>
              <a:gd name="connsiteY5" fmla="*/ 1340876 h 2061283"/>
              <a:gd name="connsiteX6" fmla="*/ 4482 w 2012670"/>
              <a:gd name="connsiteY6" fmla="*/ 0 h 2061283"/>
              <a:gd name="connsiteX0" fmla="*/ 4482 w 2012670"/>
              <a:gd name="connsiteY0" fmla="*/ 0 h 2061283"/>
              <a:gd name="connsiteX1" fmla="*/ 1677965 w 2012670"/>
              <a:gd name="connsiteY1" fmla="*/ 0 h 2061283"/>
              <a:gd name="connsiteX2" fmla="*/ 2012670 w 2012670"/>
              <a:gd name="connsiteY2" fmla="*/ 334705 h 2061283"/>
              <a:gd name="connsiteX3" fmla="*/ 2012670 w 2012670"/>
              <a:gd name="connsiteY3" fmla="*/ 2008187 h 2061283"/>
              <a:gd name="connsiteX4" fmla="*/ 439270 w 2012670"/>
              <a:gd name="connsiteY4" fmla="*/ 2012669 h 2061283"/>
              <a:gd name="connsiteX5" fmla="*/ 0 w 2012670"/>
              <a:gd name="connsiteY5" fmla="*/ 1340876 h 2061283"/>
              <a:gd name="connsiteX6" fmla="*/ 4482 w 2012670"/>
              <a:gd name="connsiteY6" fmla="*/ 0 h 2061283"/>
              <a:gd name="connsiteX0" fmla="*/ 4482 w 2012670"/>
              <a:gd name="connsiteY0" fmla="*/ 0 h 2012670"/>
              <a:gd name="connsiteX1" fmla="*/ 1677965 w 2012670"/>
              <a:gd name="connsiteY1" fmla="*/ 0 h 2012670"/>
              <a:gd name="connsiteX2" fmla="*/ 2012670 w 2012670"/>
              <a:gd name="connsiteY2" fmla="*/ 334705 h 2012670"/>
              <a:gd name="connsiteX3" fmla="*/ 2012670 w 2012670"/>
              <a:gd name="connsiteY3" fmla="*/ 2008187 h 2012670"/>
              <a:gd name="connsiteX4" fmla="*/ 439270 w 2012670"/>
              <a:gd name="connsiteY4" fmla="*/ 2012669 h 2012670"/>
              <a:gd name="connsiteX5" fmla="*/ 0 w 2012670"/>
              <a:gd name="connsiteY5" fmla="*/ 1340876 h 2012670"/>
              <a:gd name="connsiteX6" fmla="*/ 4482 w 2012670"/>
              <a:gd name="connsiteY6" fmla="*/ 0 h 2012670"/>
              <a:gd name="connsiteX0" fmla="*/ 4571 w 2012759"/>
              <a:gd name="connsiteY0" fmla="*/ 0 h 2012670"/>
              <a:gd name="connsiteX1" fmla="*/ 1678054 w 2012759"/>
              <a:gd name="connsiteY1" fmla="*/ 0 h 2012670"/>
              <a:gd name="connsiteX2" fmla="*/ 2012759 w 2012759"/>
              <a:gd name="connsiteY2" fmla="*/ 334705 h 2012670"/>
              <a:gd name="connsiteX3" fmla="*/ 2012759 w 2012759"/>
              <a:gd name="connsiteY3" fmla="*/ 2008187 h 2012670"/>
              <a:gd name="connsiteX4" fmla="*/ 439359 w 2012759"/>
              <a:gd name="connsiteY4" fmla="*/ 2012669 h 2012670"/>
              <a:gd name="connsiteX5" fmla="*/ 89 w 2012759"/>
              <a:gd name="connsiteY5" fmla="*/ 1340876 h 2012670"/>
              <a:gd name="connsiteX6" fmla="*/ 4571 w 2012759"/>
              <a:gd name="connsiteY6" fmla="*/ 0 h 2012670"/>
              <a:gd name="connsiteX0" fmla="*/ 4482 w 2012670"/>
              <a:gd name="connsiteY0" fmla="*/ 0 h 2012670"/>
              <a:gd name="connsiteX1" fmla="*/ 1677965 w 2012670"/>
              <a:gd name="connsiteY1" fmla="*/ 0 h 2012670"/>
              <a:gd name="connsiteX2" fmla="*/ 2012670 w 2012670"/>
              <a:gd name="connsiteY2" fmla="*/ 334705 h 2012670"/>
              <a:gd name="connsiteX3" fmla="*/ 2012670 w 2012670"/>
              <a:gd name="connsiteY3" fmla="*/ 2008187 h 2012670"/>
              <a:gd name="connsiteX4" fmla="*/ 690282 w 2012670"/>
              <a:gd name="connsiteY4" fmla="*/ 2012669 h 2012670"/>
              <a:gd name="connsiteX5" fmla="*/ 0 w 2012670"/>
              <a:gd name="connsiteY5" fmla="*/ 1340876 h 2012670"/>
              <a:gd name="connsiteX6" fmla="*/ 4482 w 2012670"/>
              <a:gd name="connsiteY6" fmla="*/ 0 h 2012670"/>
              <a:gd name="connsiteX0" fmla="*/ 4482 w 2012670"/>
              <a:gd name="connsiteY0" fmla="*/ 0 h 2012670"/>
              <a:gd name="connsiteX1" fmla="*/ 1677965 w 2012670"/>
              <a:gd name="connsiteY1" fmla="*/ 0 h 2012670"/>
              <a:gd name="connsiteX2" fmla="*/ 2012670 w 2012670"/>
              <a:gd name="connsiteY2" fmla="*/ 334705 h 2012670"/>
              <a:gd name="connsiteX3" fmla="*/ 2012670 w 2012670"/>
              <a:gd name="connsiteY3" fmla="*/ 2008187 h 2012670"/>
              <a:gd name="connsiteX4" fmla="*/ 690282 w 2012670"/>
              <a:gd name="connsiteY4" fmla="*/ 2012669 h 2012670"/>
              <a:gd name="connsiteX5" fmla="*/ 0 w 2012670"/>
              <a:gd name="connsiteY5" fmla="*/ 1340876 h 2012670"/>
              <a:gd name="connsiteX6" fmla="*/ 4482 w 2012670"/>
              <a:gd name="connsiteY6" fmla="*/ 0 h 2012670"/>
              <a:gd name="connsiteX0" fmla="*/ 4482 w 2012670"/>
              <a:gd name="connsiteY0" fmla="*/ 0 h 2012670"/>
              <a:gd name="connsiteX1" fmla="*/ 2012670 w 2012670"/>
              <a:gd name="connsiteY1" fmla="*/ 334705 h 2012670"/>
              <a:gd name="connsiteX2" fmla="*/ 2012670 w 2012670"/>
              <a:gd name="connsiteY2" fmla="*/ 2008187 h 2012670"/>
              <a:gd name="connsiteX3" fmla="*/ 690282 w 2012670"/>
              <a:gd name="connsiteY3" fmla="*/ 2012669 h 2012670"/>
              <a:gd name="connsiteX4" fmla="*/ 0 w 2012670"/>
              <a:gd name="connsiteY4" fmla="*/ 1340876 h 2012670"/>
              <a:gd name="connsiteX5" fmla="*/ 4482 w 2012670"/>
              <a:gd name="connsiteY5" fmla="*/ 0 h 2012670"/>
              <a:gd name="connsiteX0" fmla="*/ 4482 w 2012670"/>
              <a:gd name="connsiteY0" fmla="*/ 0 h 2012670"/>
              <a:gd name="connsiteX1" fmla="*/ 2008188 w 2012670"/>
              <a:gd name="connsiteY1" fmla="*/ 3011 h 2012670"/>
              <a:gd name="connsiteX2" fmla="*/ 2012670 w 2012670"/>
              <a:gd name="connsiteY2" fmla="*/ 2008187 h 2012670"/>
              <a:gd name="connsiteX3" fmla="*/ 690282 w 2012670"/>
              <a:gd name="connsiteY3" fmla="*/ 2012669 h 2012670"/>
              <a:gd name="connsiteX4" fmla="*/ 0 w 2012670"/>
              <a:gd name="connsiteY4" fmla="*/ 1340876 h 2012670"/>
              <a:gd name="connsiteX5" fmla="*/ 4482 w 2012670"/>
              <a:gd name="connsiteY5" fmla="*/ 0 h 2012670"/>
              <a:gd name="connsiteX0" fmla="*/ 4482 w 3616739"/>
              <a:gd name="connsiteY0" fmla="*/ 4914 h 2017584"/>
              <a:gd name="connsiteX1" fmla="*/ 3616739 w 3616739"/>
              <a:gd name="connsiteY1" fmla="*/ 0 h 2017584"/>
              <a:gd name="connsiteX2" fmla="*/ 2012670 w 3616739"/>
              <a:gd name="connsiteY2" fmla="*/ 2013101 h 2017584"/>
              <a:gd name="connsiteX3" fmla="*/ 690282 w 3616739"/>
              <a:gd name="connsiteY3" fmla="*/ 2017583 h 2017584"/>
              <a:gd name="connsiteX4" fmla="*/ 0 w 3616739"/>
              <a:gd name="connsiteY4" fmla="*/ 1345790 h 2017584"/>
              <a:gd name="connsiteX5" fmla="*/ 4482 w 3616739"/>
              <a:gd name="connsiteY5" fmla="*/ 4914 h 2017584"/>
              <a:gd name="connsiteX0" fmla="*/ 4482 w 3616739"/>
              <a:gd name="connsiteY0" fmla="*/ 4914 h 2063291"/>
              <a:gd name="connsiteX1" fmla="*/ 3616739 w 3616739"/>
              <a:gd name="connsiteY1" fmla="*/ 0 h 2063291"/>
              <a:gd name="connsiteX2" fmla="*/ 3589526 w 3616739"/>
              <a:gd name="connsiteY2" fmla="*/ 2001215 h 2063291"/>
              <a:gd name="connsiteX3" fmla="*/ 690282 w 3616739"/>
              <a:gd name="connsiteY3" fmla="*/ 2017583 h 2063291"/>
              <a:gd name="connsiteX4" fmla="*/ 0 w 3616739"/>
              <a:gd name="connsiteY4" fmla="*/ 1345790 h 2063291"/>
              <a:gd name="connsiteX5" fmla="*/ 4482 w 3616739"/>
              <a:gd name="connsiteY5" fmla="*/ 4914 h 2063291"/>
              <a:gd name="connsiteX0" fmla="*/ 4482 w 3616739"/>
              <a:gd name="connsiteY0" fmla="*/ 4914 h 2062512"/>
              <a:gd name="connsiteX1" fmla="*/ 3616739 w 3616739"/>
              <a:gd name="connsiteY1" fmla="*/ 0 h 2062512"/>
              <a:gd name="connsiteX2" fmla="*/ 3589526 w 3616739"/>
              <a:gd name="connsiteY2" fmla="*/ 2001215 h 2062512"/>
              <a:gd name="connsiteX3" fmla="*/ 690282 w 3616739"/>
              <a:gd name="connsiteY3" fmla="*/ 2017583 h 2062512"/>
              <a:gd name="connsiteX4" fmla="*/ 0 w 3616739"/>
              <a:gd name="connsiteY4" fmla="*/ 1345790 h 2062512"/>
              <a:gd name="connsiteX5" fmla="*/ 4482 w 3616739"/>
              <a:gd name="connsiteY5" fmla="*/ 4914 h 2062512"/>
              <a:gd name="connsiteX0" fmla="*/ 4482 w 3616739"/>
              <a:gd name="connsiteY0" fmla="*/ 4914 h 2017583"/>
              <a:gd name="connsiteX1" fmla="*/ 3616739 w 3616739"/>
              <a:gd name="connsiteY1" fmla="*/ 0 h 2017583"/>
              <a:gd name="connsiteX2" fmla="*/ 3589526 w 3616739"/>
              <a:gd name="connsiteY2" fmla="*/ 2001215 h 2017583"/>
              <a:gd name="connsiteX3" fmla="*/ 690282 w 3616739"/>
              <a:gd name="connsiteY3" fmla="*/ 2017583 h 2017583"/>
              <a:gd name="connsiteX4" fmla="*/ 0 w 3616739"/>
              <a:gd name="connsiteY4" fmla="*/ 1345790 h 2017583"/>
              <a:gd name="connsiteX5" fmla="*/ 4482 w 3616739"/>
              <a:gd name="connsiteY5" fmla="*/ 4914 h 2017583"/>
              <a:gd name="connsiteX0" fmla="*/ 4656 w 3616913"/>
              <a:gd name="connsiteY0" fmla="*/ 4914 h 2017583"/>
              <a:gd name="connsiteX1" fmla="*/ 3616913 w 3616913"/>
              <a:gd name="connsiteY1" fmla="*/ 0 h 2017583"/>
              <a:gd name="connsiteX2" fmla="*/ 3589700 w 3616913"/>
              <a:gd name="connsiteY2" fmla="*/ 2001215 h 2017583"/>
              <a:gd name="connsiteX3" fmla="*/ 690456 w 3616913"/>
              <a:gd name="connsiteY3" fmla="*/ 2017583 h 2017583"/>
              <a:gd name="connsiteX4" fmla="*/ 174 w 3616913"/>
              <a:gd name="connsiteY4" fmla="*/ 1345790 h 2017583"/>
              <a:gd name="connsiteX5" fmla="*/ 4656 w 3616913"/>
              <a:gd name="connsiteY5" fmla="*/ 4914 h 2017583"/>
              <a:gd name="connsiteX0" fmla="*/ 4504 w 3616761"/>
              <a:gd name="connsiteY0" fmla="*/ 4914 h 2017583"/>
              <a:gd name="connsiteX1" fmla="*/ 3616761 w 3616761"/>
              <a:gd name="connsiteY1" fmla="*/ 0 h 2017583"/>
              <a:gd name="connsiteX2" fmla="*/ 3589548 w 3616761"/>
              <a:gd name="connsiteY2" fmla="*/ 2001215 h 2017583"/>
              <a:gd name="connsiteX3" fmla="*/ 690304 w 3616761"/>
              <a:gd name="connsiteY3" fmla="*/ 2017583 h 2017583"/>
              <a:gd name="connsiteX4" fmla="*/ 22 w 3616761"/>
              <a:gd name="connsiteY4" fmla="*/ 1345790 h 2017583"/>
              <a:gd name="connsiteX5" fmla="*/ 4504 w 3616761"/>
              <a:gd name="connsiteY5" fmla="*/ 4914 h 2017583"/>
              <a:gd name="connsiteX0" fmla="*/ 7120 w 3619377"/>
              <a:gd name="connsiteY0" fmla="*/ 4914 h 2017583"/>
              <a:gd name="connsiteX1" fmla="*/ 3619377 w 3619377"/>
              <a:gd name="connsiteY1" fmla="*/ 0 h 2017583"/>
              <a:gd name="connsiteX2" fmla="*/ 3592164 w 3619377"/>
              <a:gd name="connsiteY2" fmla="*/ 2001215 h 2017583"/>
              <a:gd name="connsiteX3" fmla="*/ 692920 w 3619377"/>
              <a:gd name="connsiteY3" fmla="*/ 2017583 h 2017583"/>
              <a:gd name="connsiteX4" fmla="*/ 12 w 3619377"/>
              <a:gd name="connsiteY4" fmla="*/ 1056568 h 2017583"/>
              <a:gd name="connsiteX5" fmla="*/ 7120 w 3619377"/>
              <a:gd name="connsiteY5" fmla="*/ 4914 h 2017583"/>
              <a:gd name="connsiteX0" fmla="*/ 7120 w 3619377"/>
              <a:gd name="connsiteY0" fmla="*/ 4914 h 2017583"/>
              <a:gd name="connsiteX1" fmla="*/ 3619377 w 3619377"/>
              <a:gd name="connsiteY1" fmla="*/ 0 h 2017583"/>
              <a:gd name="connsiteX2" fmla="*/ 3592164 w 3619377"/>
              <a:gd name="connsiteY2" fmla="*/ 2001215 h 2017583"/>
              <a:gd name="connsiteX3" fmla="*/ 692920 w 3619377"/>
              <a:gd name="connsiteY3" fmla="*/ 2017583 h 2017583"/>
              <a:gd name="connsiteX4" fmla="*/ 12 w 3619377"/>
              <a:gd name="connsiteY4" fmla="*/ 1056568 h 2017583"/>
              <a:gd name="connsiteX5" fmla="*/ 7120 w 3619377"/>
              <a:gd name="connsiteY5" fmla="*/ 4914 h 2017583"/>
              <a:gd name="connsiteX0" fmla="*/ 7120 w 3619377"/>
              <a:gd name="connsiteY0" fmla="*/ 4914 h 2017583"/>
              <a:gd name="connsiteX1" fmla="*/ 3619377 w 3619377"/>
              <a:gd name="connsiteY1" fmla="*/ 0 h 2017583"/>
              <a:gd name="connsiteX2" fmla="*/ 3592164 w 3619377"/>
              <a:gd name="connsiteY2" fmla="*/ 2001215 h 2017583"/>
              <a:gd name="connsiteX3" fmla="*/ 692920 w 3619377"/>
              <a:gd name="connsiteY3" fmla="*/ 2017583 h 2017583"/>
              <a:gd name="connsiteX4" fmla="*/ 12 w 3619377"/>
              <a:gd name="connsiteY4" fmla="*/ 1056568 h 2017583"/>
              <a:gd name="connsiteX5" fmla="*/ 7120 w 3619377"/>
              <a:gd name="connsiteY5" fmla="*/ 4914 h 2017583"/>
              <a:gd name="connsiteX0" fmla="*/ 9689 w 3621946"/>
              <a:gd name="connsiteY0" fmla="*/ 4914 h 2017583"/>
              <a:gd name="connsiteX1" fmla="*/ 3621946 w 3621946"/>
              <a:gd name="connsiteY1" fmla="*/ 0 h 2017583"/>
              <a:gd name="connsiteX2" fmla="*/ 3594733 w 3621946"/>
              <a:gd name="connsiteY2" fmla="*/ 2001215 h 2017583"/>
              <a:gd name="connsiteX3" fmla="*/ 695489 w 3621946"/>
              <a:gd name="connsiteY3" fmla="*/ 2017583 h 2017583"/>
              <a:gd name="connsiteX4" fmla="*/ 2581 w 3621946"/>
              <a:gd name="connsiteY4" fmla="*/ 1056568 h 2017583"/>
              <a:gd name="connsiteX5" fmla="*/ 9689 w 3621946"/>
              <a:gd name="connsiteY5" fmla="*/ 4914 h 2017583"/>
              <a:gd name="connsiteX0" fmla="*/ 3473 w 3615730"/>
              <a:gd name="connsiteY0" fmla="*/ 4914 h 2084074"/>
              <a:gd name="connsiteX1" fmla="*/ 3615730 w 3615730"/>
              <a:gd name="connsiteY1" fmla="*/ 0 h 2084074"/>
              <a:gd name="connsiteX2" fmla="*/ 3588517 w 3615730"/>
              <a:gd name="connsiteY2" fmla="*/ 2001215 h 2084074"/>
              <a:gd name="connsiteX3" fmla="*/ 689273 w 3615730"/>
              <a:gd name="connsiteY3" fmla="*/ 2017583 h 2084074"/>
              <a:gd name="connsiteX4" fmla="*/ 4245 w 3615730"/>
              <a:gd name="connsiteY4" fmla="*/ 1064492 h 2084074"/>
              <a:gd name="connsiteX5" fmla="*/ 3473 w 3615730"/>
              <a:gd name="connsiteY5" fmla="*/ 4914 h 2084074"/>
              <a:gd name="connsiteX0" fmla="*/ 3473 w 3615730"/>
              <a:gd name="connsiteY0" fmla="*/ 4914 h 2017678"/>
              <a:gd name="connsiteX1" fmla="*/ 3615730 w 3615730"/>
              <a:gd name="connsiteY1" fmla="*/ 0 h 2017678"/>
              <a:gd name="connsiteX2" fmla="*/ 3588517 w 3615730"/>
              <a:gd name="connsiteY2" fmla="*/ 2001215 h 2017678"/>
              <a:gd name="connsiteX3" fmla="*/ 689273 w 3615730"/>
              <a:gd name="connsiteY3" fmla="*/ 2017583 h 2017678"/>
              <a:gd name="connsiteX4" fmla="*/ 4245 w 3615730"/>
              <a:gd name="connsiteY4" fmla="*/ 1064492 h 2017678"/>
              <a:gd name="connsiteX5" fmla="*/ 3473 w 3615730"/>
              <a:gd name="connsiteY5" fmla="*/ 4914 h 2017678"/>
              <a:gd name="connsiteX0" fmla="*/ 3473 w 3615730"/>
              <a:gd name="connsiteY0" fmla="*/ 4914 h 2017583"/>
              <a:gd name="connsiteX1" fmla="*/ 3615730 w 3615730"/>
              <a:gd name="connsiteY1" fmla="*/ 0 h 2017583"/>
              <a:gd name="connsiteX2" fmla="*/ 3588517 w 3615730"/>
              <a:gd name="connsiteY2" fmla="*/ 2001215 h 2017583"/>
              <a:gd name="connsiteX3" fmla="*/ 689273 w 3615730"/>
              <a:gd name="connsiteY3" fmla="*/ 2017583 h 2017583"/>
              <a:gd name="connsiteX4" fmla="*/ 4245 w 3615730"/>
              <a:gd name="connsiteY4" fmla="*/ 1064492 h 2017583"/>
              <a:gd name="connsiteX5" fmla="*/ 3473 w 3615730"/>
              <a:gd name="connsiteY5" fmla="*/ 4914 h 20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5730" h="2017583">
                <a:moveTo>
                  <a:pt x="3473" y="4914"/>
                </a:moveTo>
                <a:lnTo>
                  <a:pt x="3615730" y="0"/>
                </a:lnTo>
                <a:lnTo>
                  <a:pt x="3588517" y="2001215"/>
                </a:lnTo>
                <a:lnTo>
                  <a:pt x="689273" y="2017583"/>
                </a:lnTo>
                <a:cubicBezTo>
                  <a:pt x="191707" y="2004092"/>
                  <a:pt x="12441" y="1716347"/>
                  <a:pt x="4245" y="1064492"/>
                </a:cubicBezTo>
                <a:cubicBezTo>
                  <a:pt x="-3951" y="412637"/>
                  <a:pt x="1979" y="451873"/>
                  <a:pt x="3473" y="4914"/>
                </a:cubicBezTo>
                <a:close/>
              </a:path>
            </a:pathLst>
          </a:custGeom>
          <a:solidFill>
            <a:srgbClr val="C00000"/>
          </a:solidFill>
        </p:spPr>
        <p:txBody>
          <a:bodyPr/>
          <a:lstStyle>
            <a:lvl1pPr marL="0" indent="0">
              <a:buNone/>
              <a:defRPr>
                <a:solidFill>
                  <a:schemeClr val="bg1"/>
                </a:solidFill>
              </a:defRPr>
            </a:lvl1pPr>
          </a:lstStyle>
          <a:p>
            <a:r>
              <a:rPr lang="en-AU" dirty="0"/>
              <a:t>Insert Image</a:t>
            </a:r>
          </a:p>
        </p:txBody>
      </p:sp>
    </p:spTree>
    <p:extLst>
      <p:ext uri="{BB962C8B-B14F-4D97-AF65-F5344CB8AC3E}">
        <p14:creationId xmlns:p14="http://schemas.microsoft.com/office/powerpoint/2010/main" val="337403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D3A22A1A-6967-8F7E-8864-306EA793FBF3}"/>
              </a:ext>
            </a:extLst>
          </p:cNvPr>
          <p:cNvSpPr>
            <a:spLocks noGrp="1"/>
          </p:cNvSpPr>
          <p:nvPr>
            <p:ph type="pic" sz="quarter" idx="21" hasCustomPrompt="1"/>
          </p:nvPr>
        </p:nvSpPr>
        <p:spPr>
          <a:xfrm>
            <a:off x="3935896" y="0"/>
            <a:ext cx="8256104" cy="6858000"/>
          </a:xfrm>
          <a:solidFill>
            <a:schemeClr val="accent2"/>
          </a:solidFill>
          <a:ln>
            <a:noFill/>
          </a:ln>
        </p:spPr>
        <p:txBody>
          <a:bodyPr/>
          <a:lstStyle>
            <a:lvl1pPr marL="0" indent="0">
              <a:buNone/>
              <a:defRPr>
                <a:solidFill>
                  <a:schemeClr val="bg1"/>
                </a:solidFill>
              </a:defRPr>
            </a:lvl1pPr>
          </a:lstStyle>
          <a:p>
            <a:r>
              <a:rPr lang="en-AU" dirty="0"/>
              <a:t>Click to insert image</a:t>
            </a:r>
          </a:p>
        </p:txBody>
      </p:sp>
      <p:sp>
        <p:nvSpPr>
          <p:cNvPr id="3" name="Footer Placeholder 2">
            <a:extLst>
              <a:ext uri="{FF2B5EF4-FFF2-40B4-BE49-F238E27FC236}">
                <a16:creationId xmlns:a16="http://schemas.microsoft.com/office/drawing/2014/main" id="{1709FE7B-E2D7-A83D-9AA6-98E9CEFA4E55}"/>
              </a:ext>
            </a:extLst>
          </p:cNvPr>
          <p:cNvSpPr>
            <a:spLocks noGrp="1"/>
          </p:cNvSpPr>
          <p:nvPr>
            <p:ph type="ftr" sz="quarter" idx="10"/>
          </p:nvPr>
        </p:nvSpPr>
        <p:spPr/>
        <p:txBody>
          <a:bodyPr/>
          <a:lstStyle/>
          <a:p>
            <a:endParaRPr lang="en-AU" dirty="0"/>
          </a:p>
        </p:txBody>
      </p:sp>
      <p:sp>
        <p:nvSpPr>
          <p:cNvPr id="26" name="Rectangle: Single Corner Rounded 25">
            <a:extLst>
              <a:ext uri="{FF2B5EF4-FFF2-40B4-BE49-F238E27FC236}">
                <a16:creationId xmlns:a16="http://schemas.microsoft.com/office/drawing/2014/main" id="{6D939F3D-2381-8BAE-FA86-67B91B703567}"/>
              </a:ext>
            </a:extLst>
          </p:cNvPr>
          <p:cNvSpPr/>
          <p:nvPr userDrawn="1"/>
        </p:nvSpPr>
        <p:spPr>
          <a:xfrm flipV="1">
            <a:off x="-19610" y="-2"/>
            <a:ext cx="3955506" cy="6858001"/>
          </a:xfrm>
          <a:prstGeom prst="round1Rect">
            <a:avLst>
              <a:gd name="adj"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Text Placeholder 12">
            <a:extLst>
              <a:ext uri="{FF2B5EF4-FFF2-40B4-BE49-F238E27FC236}">
                <a16:creationId xmlns:a16="http://schemas.microsoft.com/office/drawing/2014/main" id="{667CA8F0-789E-908D-F831-19CF797D4781}"/>
              </a:ext>
            </a:extLst>
          </p:cNvPr>
          <p:cNvSpPr>
            <a:spLocks noGrp="1"/>
          </p:cNvSpPr>
          <p:nvPr>
            <p:ph type="body" sz="quarter" idx="20" hasCustomPrompt="1"/>
          </p:nvPr>
        </p:nvSpPr>
        <p:spPr>
          <a:xfrm>
            <a:off x="342443" y="1823887"/>
            <a:ext cx="3219741" cy="2477770"/>
          </a:xfrm>
        </p:spPr>
        <p:txBody>
          <a:bodyPr anchor="ctr">
            <a:normAutofit/>
          </a:bodyPr>
          <a:lstStyle>
            <a:lvl1pPr marL="0" indent="0" algn="ctr">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quote</a:t>
            </a:r>
            <a:br>
              <a:rPr lang="en-US" dirty="0"/>
            </a:br>
            <a:r>
              <a:rPr lang="en-US" dirty="0"/>
              <a:t>(once text is added move quote marks to sit above and below, set to 66pt)</a:t>
            </a:r>
            <a:endParaRPr lang="en-AU" dirty="0"/>
          </a:p>
        </p:txBody>
      </p:sp>
      <p:sp>
        <p:nvSpPr>
          <p:cNvPr id="27" name="Text Placeholder 12">
            <a:extLst>
              <a:ext uri="{FF2B5EF4-FFF2-40B4-BE49-F238E27FC236}">
                <a16:creationId xmlns:a16="http://schemas.microsoft.com/office/drawing/2014/main" id="{CC8A20DA-10AE-8C4C-BBE5-9D0DCE35C492}"/>
              </a:ext>
            </a:extLst>
          </p:cNvPr>
          <p:cNvSpPr>
            <a:spLocks noGrp="1"/>
          </p:cNvSpPr>
          <p:nvPr>
            <p:ph type="body" sz="quarter" idx="22" hasCustomPrompt="1"/>
          </p:nvPr>
        </p:nvSpPr>
        <p:spPr>
          <a:xfrm>
            <a:off x="382199" y="1928192"/>
            <a:ext cx="456663" cy="373491"/>
          </a:xfrm>
        </p:spPr>
        <p:txBody>
          <a:bodyPr anchor="t">
            <a:normAutofit/>
          </a:bodyPr>
          <a:lstStyle>
            <a:lvl1pPr marL="0" indent="0" algn="l">
              <a:buNone/>
              <a:defRPr sz="6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endParaRPr lang="en-AU" dirty="0"/>
          </a:p>
        </p:txBody>
      </p:sp>
      <p:sp>
        <p:nvSpPr>
          <p:cNvPr id="28" name="Text Placeholder 12">
            <a:extLst>
              <a:ext uri="{FF2B5EF4-FFF2-40B4-BE49-F238E27FC236}">
                <a16:creationId xmlns:a16="http://schemas.microsoft.com/office/drawing/2014/main" id="{6252B2F9-55AC-7978-FFCE-45C153038EAD}"/>
              </a:ext>
            </a:extLst>
          </p:cNvPr>
          <p:cNvSpPr>
            <a:spLocks noGrp="1"/>
          </p:cNvSpPr>
          <p:nvPr>
            <p:ph type="body" sz="quarter" idx="23" hasCustomPrompt="1"/>
          </p:nvPr>
        </p:nvSpPr>
        <p:spPr>
          <a:xfrm>
            <a:off x="3153230" y="3741421"/>
            <a:ext cx="456663" cy="373491"/>
          </a:xfrm>
        </p:spPr>
        <p:txBody>
          <a:bodyPr anchor="t">
            <a:normAutofit/>
          </a:bodyPr>
          <a:lstStyle>
            <a:lvl1pPr marL="0" indent="0" algn="l">
              <a:buNone/>
              <a:defRPr sz="6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endParaRPr lang="en-AU" dirty="0"/>
          </a:p>
        </p:txBody>
      </p:sp>
      <p:pic>
        <p:nvPicPr>
          <p:cNvPr id="30" name="Picture 29">
            <a:extLst>
              <a:ext uri="{FF2B5EF4-FFF2-40B4-BE49-F238E27FC236}">
                <a16:creationId xmlns:a16="http://schemas.microsoft.com/office/drawing/2014/main" id="{190B8166-7105-DA12-69EB-5F78F43F58C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56887" t="62479"/>
          <a:stretch/>
        </p:blipFill>
        <p:spPr>
          <a:xfrm flipH="1">
            <a:off x="-134636" y="4372890"/>
            <a:ext cx="2019095" cy="2485110"/>
          </a:xfrm>
          <a:prstGeom prst="rect">
            <a:avLst/>
          </a:prstGeom>
        </p:spPr>
      </p:pic>
      <p:cxnSp>
        <p:nvCxnSpPr>
          <p:cNvPr id="31" name="Straight Connector 30">
            <a:extLst>
              <a:ext uri="{FF2B5EF4-FFF2-40B4-BE49-F238E27FC236}">
                <a16:creationId xmlns:a16="http://schemas.microsoft.com/office/drawing/2014/main" id="{2CA189FB-FDD2-ADB9-2FC8-4CFF94C0FED2}"/>
              </a:ext>
            </a:extLst>
          </p:cNvPr>
          <p:cNvCxnSpPr>
            <a:cxnSpLocks/>
          </p:cNvCxnSpPr>
          <p:nvPr userDrawn="1"/>
        </p:nvCxnSpPr>
        <p:spPr>
          <a:xfrm>
            <a:off x="636404" y="6253316"/>
            <a:ext cx="109191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837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Slide">
    <p:bg>
      <p:bgPr>
        <a:solidFill>
          <a:schemeClr val="bg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1E08C26-ADB5-37D4-5130-75C8232E0902}"/>
              </a:ext>
            </a:extLst>
          </p:cNvPr>
          <p:cNvSpPr>
            <a:spLocks noGrp="1"/>
          </p:cNvSpPr>
          <p:nvPr>
            <p:ph type="ftr" sz="quarter" idx="10"/>
          </p:nvPr>
        </p:nvSpPr>
        <p:spPr/>
        <p:txBody>
          <a:bodyPr/>
          <a:lstStyle/>
          <a:p>
            <a:endParaRPr lang="en-AU" dirty="0"/>
          </a:p>
        </p:txBody>
      </p:sp>
      <p:pic>
        <p:nvPicPr>
          <p:cNvPr id="4" name="Picture 3">
            <a:extLst>
              <a:ext uri="{FF2B5EF4-FFF2-40B4-BE49-F238E27FC236}">
                <a16:creationId xmlns:a16="http://schemas.microsoft.com/office/drawing/2014/main" id="{F3A28D6F-BC2C-7F19-5B81-20AD45454BF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36403" y="460150"/>
            <a:ext cx="3745284" cy="672400"/>
          </a:xfrm>
          <a:prstGeom prst="rect">
            <a:avLst/>
          </a:prstGeom>
        </p:spPr>
      </p:pic>
      <p:sp>
        <p:nvSpPr>
          <p:cNvPr id="5" name="Text Placeholder 8">
            <a:extLst>
              <a:ext uri="{FF2B5EF4-FFF2-40B4-BE49-F238E27FC236}">
                <a16:creationId xmlns:a16="http://schemas.microsoft.com/office/drawing/2014/main" id="{A0A7C781-627F-DD32-ACF3-571B4E52586E}"/>
              </a:ext>
            </a:extLst>
          </p:cNvPr>
          <p:cNvSpPr>
            <a:spLocks noGrp="1"/>
          </p:cNvSpPr>
          <p:nvPr>
            <p:ph type="body" sz="quarter" idx="11" hasCustomPrompt="1"/>
          </p:nvPr>
        </p:nvSpPr>
        <p:spPr>
          <a:xfrm>
            <a:off x="636404" y="2706446"/>
            <a:ext cx="4114801" cy="1445107"/>
          </a:xfrm>
        </p:spPr>
        <p:txBody>
          <a:bodyPr>
            <a:normAutofit/>
          </a:bodyPr>
          <a:lstStyle>
            <a:lvl1pPr marL="0" indent="0">
              <a:buNone/>
              <a:defRPr sz="3600" b="1">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Click to edit Section Title</a:t>
            </a:r>
            <a:endParaRPr lang="en-AU" dirty="0"/>
          </a:p>
        </p:txBody>
      </p:sp>
      <p:pic>
        <p:nvPicPr>
          <p:cNvPr id="7" name="Picture 6">
            <a:extLst>
              <a:ext uri="{FF2B5EF4-FFF2-40B4-BE49-F238E27FC236}">
                <a16:creationId xmlns:a16="http://schemas.microsoft.com/office/drawing/2014/main" id="{E0B8F4BD-8723-F49B-17F8-3B6B7CA162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42385" y="-1212536"/>
            <a:ext cx="5706636" cy="8070536"/>
          </a:xfrm>
          <a:prstGeom prst="rect">
            <a:avLst/>
          </a:prstGeom>
        </p:spPr>
      </p:pic>
    </p:spTree>
    <p:extLst>
      <p:ext uri="{BB962C8B-B14F-4D97-AF65-F5344CB8AC3E}">
        <p14:creationId xmlns:p14="http://schemas.microsoft.com/office/powerpoint/2010/main" val="373568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ement of Country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585123-5BFE-1C64-FE88-2AF527645ED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6" r="8472" b="18591"/>
          <a:stretch/>
        </p:blipFill>
        <p:spPr>
          <a:xfrm>
            <a:off x="0" y="0"/>
            <a:ext cx="12192000" cy="7268005"/>
          </a:xfrm>
          <a:prstGeom prst="rect">
            <a:avLst/>
          </a:prstGeom>
        </p:spPr>
      </p:pic>
      <p:sp>
        <p:nvSpPr>
          <p:cNvPr id="3" name="Footer Placeholder 2">
            <a:extLst>
              <a:ext uri="{FF2B5EF4-FFF2-40B4-BE49-F238E27FC236}">
                <a16:creationId xmlns:a16="http://schemas.microsoft.com/office/drawing/2014/main" id="{8DDB0949-E0D2-AB42-3A14-0AE1EFCC7D24}"/>
              </a:ext>
            </a:extLst>
          </p:cNvPr>
          <p:cNvSpPr>
            <a:spLocks noGrp="1"/>
          </p:cNvSpPr>
          <p:nvPr>
            <p:ph type="ftr" sz="quarter" idx="10"/>
          </p:nvPr>
        </p:nvSpPr>
        <p:spPr/>
        <p:txBody>
          <a:bodyPr/>
          <a:lstStyle/>
          <a:p>
            <a:endParaRPr lang="en-AU" dirty="0"/>
          </a:p>
        </p:txBody>
      </p:sp>
      <p:pic>
        <p:nvPicPr>
          <p:cNvPr id="8" name="Picture 7">
            <a:extLst>
              <a:ext uri="{FF2B5EF4-FFF2-40B4-BE49-F238E27FC236}">
                <a16:creationId xmlns:a16="http://schemas.microsoft.com/office/drawing/2014/main" id="{9DF19E8E-A188-6349-7CB4-B0B7F30BB4D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6403" y="460150"/>
            <a:ext cx="3154514" cy="566338"/>
          </a:xfrm>
          <a:prstGeom prst="rect">
            <a:avLst/>
          </a:prstGeom>
        </p:spPr>
      </p:pic>
      <p:sp>
        <p:nvSpPr>
          <p:cNvPr id="4" name="Rectangle: Diagonal Corners Rounded 3">
            <a:extLst>
              <a:ext uri="{FF2B5EF4-FFF2-40B4-BE49-F238E27FC236}">
                <a16:creationId xmlns:a16="http://schemas.microsoft.com/office/drawing/2014/main" id="{30F5A711-A7AB-1EA5-A7CB-701F26BE54B0}"/>
              </a:ext>
            </a:extLst>
          </p:cNvPr>
          <p:cNvSpPr/>
          <p:nvPr userDrawn="1"/>
        </p:nvSpPr>
        <p:spPr>
          <a:xfrm>
            <a:off x="3713259" y="2520563"/>
            <a:ext cx="4766807" cy="2194560"/>
          </a:xfrm>
          <a:prstGeom prst="round2DiagRect">
            <a:avLst>
              <a:gd name="adj1" fmla="val 0"/>
              <a:gd name="adj2" fmla="val 28623"/>
            </a:avLst>
          </a:prstGeom>
          <a:solidFill>
            <a:srgbClr val="CCE4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extBox 4">
            <a:extLst>
              <a:ext uri="{FF2B5EF4-FFF2-40B4-BE49-F238E27FC236}">
                <a16:creationId xmlns:a16="http://schemas.microsoft.com/office/drawing/2014/main" id="{4FAB6B3C-CFBD-0D60-94B1-1C2FFA55B0F3}"/>
              </a:ext>
            </a:extLst>
          </p:cNvPr>
          <p:cNvSpPr txBox="1"/>
          <p:nvPr userDrawn="1"/>
        </p:nvSpPr>
        <p:spPr>
          <a:xfrm>
            <a:off x="4217504" y="3056953"/>
            <a:ext cx="3756992" cy="1169551"/>
          </a:xfrm>
          <a:prstGeom prst="rect">
            <a:avLst/>
          </a:prstGeom>
          <a:noFill/>
        </p:spPr>
        <p:txBody>
          <a:bodyPr wrap="square" rtlCol="0">
            <a:spAutoFit/>
          </a:bodyPr>
          <a:lstStyle/>
          <a:p>
            <a:pPr algn="ctr">
              <a:lnSpc>
                <a:spcPts val="1260"/>
              </a:lnSpc>
              <a:spcAft>
                <a:spcPts val="600"/>
              </a:spcAft>
            </a:pPr>
            <a:r>
              <a:rPr lang="en-AU" sz="1050" b="1" dirty="0">
                <a:solidFill>
                  <a:srgbClr val="003C58"/>
                </a:solidFill>
              </a:rPr>
              <a:t>Acknowledgement of Country</a:t>
            </a:r>
          </a:p>
          <a:p>
            <a:pPr algn="ctr">
              <a:lnSpc>
                <a:spcPts val="1260"/>
              </a:lnSpc>
              <a:spcAft>
                <a:spcPts val="600"/>
              </a:spcAft>
            </a:pPr>
            <a:r>
              <a:rPr lang="en-AU" sz="900" b="0" dirty="0">
                <a:solidFill>
                  <a:srgbClr val="003C58"/>
                </a:solidFill>
              </a:rPr>
              <a:t>In the spirit of reconciliation NEMA acknowledges the Traditional Custodians of Country throughout Australia and their connections to land, sea and the community. We pay our respects to their Elders past and present and extend that respect to all Aboriginal and Torres Strait Islander peoples today.</a:t>
            </a:r>
          </a:p>
        </p:txBody>
      </p:sp>
    </p:spTree>
    <p:extLst>
      <p:ext uri="{BB962C8B-B14F-4D97-AF65-F5344CB8AC3E}">
        <p14:creationId xmlns:p14="http://schemas.microsoft.com/office/powerpoint/2010/main" val="3151322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AA08BDC-51CA-9CED-289B-F7D89F6EA0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9EE5A9A6-8278-7AA3-7B6A-AE89CC8C52B9}"/>
              </a:ext>
            </a:extLst>
          </p:cNvPr>
          <p:cNvSpPr/>
          <p:nvPr userDrawn="1"/>
        </p:nvSpPr>
        <p:spPr>
          <a:xfrm>
            <a:off x="0" y="1"/>
            <a:ext cx="2732567" cy="6858000"/>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Footer Placeholder 6">
            <a:extLst>
              <a:ext uri="{FF2B5EF4-FFF2-40B4-BE49-F238E27FC236}">
                <a16:creationId xmlns:a16="http://schemas.microsoft.com/office/drawing/2014/main" id="{BC9E4CA5-93FA-85FD-4A8F-8A16FC719C7C}"/>
              </a:ext>
            </a:extLst>
          </p:cNvPr>
          <p:cNvSpPr>
            <a:spLocks noGrp="1"/>
          </p:cNvSpPr>
          <p:nvPr>
            <p:ph type="ftr" sz="quarter" idx="10"/>
          </p:nvPr>
        </p:nvSpPr>
        <p:spPr/>
        <p:txBody>
          <a:bodyPr/>
          <a:lstStyle/>
          <a:p>
            <a:endParaRPr lang="en-AU" dirty="0"/>
          </a:p>
        </p:txBody>
      </p:sp>
      <p:sp>
        <p:nvSpPr>
          <p:cNvPr id="2" name="Text Placeholder 14">
            <a:extLst>
              <a:ext uri="{FF2B5EF4-FFF2-40B4-BE49-F238E27FC236}">
                <a16:creationId xmlns:a16="http://schemas.microsoft.com/office/drawing/2014/main" id="{41E93C37-821F-A790-9618-5484E8CCAC12}"/>
              </a:ext>
            </a:extLst>
          </p:cNvPr>
          <p:cNvSpPr>
            <a:spLocks noGrp="1"/>
          </p:cNvSpPr>
          <p:nvPr>
            <p:ph type="body" sz="quarter" idx="18" hasCustomPrompt="1"/>
          </p:nvPr>
        </p:nvSpPr>
        <p:spPr>
          <a:xfrm>
            <a:off x="3146388" y="1425447"/>
            <a:ext cx="4693351" cy="365126"/>
          </a:xfrm>
        </p:spPr>
        <p:txBody>
          <a:bodyPr anchor="ctr"/>
          <a:lstStyle>
            <a:lvl1pPr marL="0" indent="0" algn="l">
              <a:buNone/>
              <a:defRPr sz="18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AU" dirty="0"/>
              <a:t>Click to add Section Name</a:t>
            </a:r>
          </a:p>
        </p:txBody>
      </p:sp>
      <p:sp>
        <p:nvSpPr>
          <p:cNvPr id="4" name="Text Placeholder 16">
            <a:extLst>
              <a:ext uri="{FF2B5EF4-FFF2-40B4-BE49-F238E27FC236}">
                <a16:creationId xmlns:a16="http://schemas.microsoft.com/office/drawing/2014/main" id="{A04437BD-D326-E4E8-52B2-BC25E557E81C}"/>
              </a:ext>
            </a:extLst>
          </p:cNvPr>
          <p:cNvSpPr>
            <a:spLocks noGrp="1"/>
          </p:cNvSpPr>
          <p:nvPr>
            <p:ph type="body" sz="quarter" idx="14" hasCustomPrompt="1"/>
          </p:nvPr>
        </p:nvSpPr>
        <p:spPr>
          <a:xfrm>
            <a:off x="3146388" y="1886211"/>
            <a:ext cx="4693351" cy="365125"/>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AU" dirty="0"/>
              <a:t>Click to add sub-sections or main topics</a:t>
            </a:r>
          </a:p>
        </p:txBody>
      </p:sp>
      <p:sp>
        <p:nvSpPr>
          <p:cNvPr id="8" name="Text Placeholder 5">
            <a:extLst>
              <a:ext uri="{FF2B5EF4-FFF2-40B4-BE49-F238E27FC236}">
                <a16:creationId xmlns:a16="http://schemas.microsoft.com/office/drawing/2014/main" id="{56C58664-C55E-DDAF-A1D4-604B82851F46}"/>
              </a:ext>
            </a:extLst>
          </p:cNvPr>
          <p:cNvSpPr>
            <a:spLocks noGrp="1"/>
          </p:cNvSpPr>
          <p:nvPr>
            <p:ph type="body" sz="quarter" idx="28" hasCustomPrompt="1"/>
          </p:nvPr>
        </p:nvSpPr>
        <p:spPr>
          <a:xfrm>
            <a:off x="2505915" y="1374970"/>
            <a:ext cx="465035" cy="466080"/>
          </a:xfrm>
          <a:prstGeom prst="ellipse">
            <a:avLst/>
          </a:prstGeom>
          <a:solidFill>
            <a:schemeClr val="bg1"/>
          </a:solidFill>
        </p:spPr>
        <p:txBody>
          <a:bodyPr anchor="ctr">
            <a:noAutofit/>
          </a:bodyPr>
          <a:lstStyle>
            <a:lvl1pPr marL="0" indent="0" algn="ctr">
              <a:buNone/>
              <a:defRPr sz="1800" b="1">
                <a:solidFill>
                  <a:schemeClr val="tx2"/>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1</a:t>
            </a:r>
            <a:endParaRPr lang="en-AU" dirty="0"/>
          </a:p>
        </p:txBody>
      </p:sp>
      <p:sp>
        <p:nvSpPr>
          <p:cNvPr id="17" name="Text Placeholder 14">
            <a:extLst>
              <a:ext uri="{FF2B5EF4-FFF2-40B4-BE49-F238E27FC236}">
                <a16:creationId xmlns:a16="http://schemas.microsoft.com/office/drawing/2014/main" id="{CC15E79A-3645-3204-AE8A-857AACFB647A}"/>
              </a:ext>
            </a:extLst>
          </p:cNvPr>
          <p:cNvSpPr>
            <a:spLocks noGrp="1"/>
          </p:cNvSpPr>
          <p:nvPr>
            <p:ph type="body" sz="quarter" idx="29" hasCustomPrompt="1"/>
          </p:nvPr>
        </p:nvSpPr>
        <p:spPr>
          <a:xfrm>
            <a:off x="3146388" y="2608643"/>
            <a:ext cx="4693351" cy="365126"/>
          </a:xfrm>
        </p:spPr>
        <p:txBody>
          <a:bodyPr anchor="ctr"/>
          <a:lstStyle>
            <a:lvl1pPr marL="0" indent="0" algn="l">
              <a:buNone/>
              <a:defRPr sz="18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AU" dirty="0"/>
              <a:t>Click to add Section Name</a:t>
            </a:r>
          </a:p>
        </p:txBody>
      </p:sp>
      <p:sp>
        <p:nvSpPr>
          <p:cNvPr id="18" name="Text Placeholder 16">
            <a:extLst>
              <a:ext uri="{FF2B5EF4-FFF2-40B4-BE49-F238E27FC236}">
                <a16:creationId xmlns:a16="http://schemas.microsoft.com/office/drawing/2014/main" id="{1B980E21-BA91-B9A6-CE38-A5F6409E748E}"/>
              </a:ext>
            </a:extLst>
          </p:cNvPr>
          <p:cNvSpPr>
            <a:spLocks noGrp="1"/>
          </p:cNvSpPr>
          <p:nvPr>
            <p:ph type="body" sz="quarter" idx="30" hasCustomPrompt="1"/>
          </p:nvPr>
        </p:nvSpPr>
        <p:spPr>
          <a:xfrm>
            <a:off x="3146388" y="3069407"/>
            <a:ext cx="4693351" cy="365125"/>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AU" dirty="0"/>
              <a:t>Click to add sub-sections or main topics</a:t>
            </a:r>
          </a:p>
        </p:txBody>
      </p:sp>
      <p:sp>
        <p:nvSpPr>
          <p:cNvPr id="19" name="Text Placeholder 5">
            <a:extLst>
              <a:ext uri="{FF2B5EF4-FFF2-40B4-BE49-F238E27FC236}">
                <a16:creationId xmlns:a16="http://schemas.microsoft.com/office/drawing/2014/main" id="{4C487851-7CA7-D714-B6A2-F86F269CDA84}"/>
              </a:ext>
            </a:extLst>
          </p:cNvPr>
          <p:cNvSpPr>
            <a:spLocks noGrp="1"/>
          </p:cNvSpPr>
          <p:nvPr>
            <p:ph type="body" sz="quarter" idx="31" hasCustomPrompt="1"/>
          </p:nvPr>
        </p:nvSpPr>
        <p:spPr>
          <a:xfrm>
            <a:off x="2505915" y="2558166"/>
            <a:ext cx="465035" cy="466080"/>
          </a:xfrm>
          <a:prstGeom prst="ellipse">
            <a:avLst/>
          </a:prstGeom>
          <a:solidFill>
            <a:schemeClr val="bg1"/>
          </a:solidFill>
        </p:spPr>
        <p:txBody>
          <a:bodyPr anchor="ctr">
            <a:noAutofit/>
          </a:bodyPr>
          <a:lstStyle>
            <a:lvl1pPr marL="0" indent="0" algn="ctr">
              <a:buNone/>
              <a:defRPr sz="1800" b="1">
                <a:solidFill>
                  <a:schemeClr val="tx2"/>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2</a:t>
            </a:r>
            <a:endParaRPr lang="en-AU" dirty="0"/>
          </a:p>
        </p:txBody>
      </p:sp>
      <p:sp>
        <p:nvSpPr>
          <p:cNvPr id="20" name="Text Placeholder 14">
            <a:extLst>
              <a:ext uri="{FF2B5EF4-FFF2-40B4-BE49-F238E27FC236}">
                <a16:creationId xmlns:a16="http://schemas.microsoft.com/office/drawing/2014/main" id="{A3CB4B5C-48A7-B1FC-8FAC-3BFA706457B4}"/>
              </a:ext>
            </a:extLst>
          </p:cNvPr>
          <p:cNvSpPr>
            <a:spLocks noGrp="1"/>
          </p:cNvSpPr>
          <p:nvPr>
            <p:ph type="body" sz="quarter" idx="32" hasCustomPrompt="1"/>
          </p:nvPr>
        </p:nvSpPr>
        <p:spPr>
          <a:xfrm>
            <a:off x="3146388" y="3791839"/>
            <a:ext cx="4693351" cy="365126"/>
          </a:xfrm>
        </p:spPr>
        <p:txBody>
          <a:bodyPr anchor="ctr"/>
          <a:lstStyle>
            <a:lvl1pPr marL="0" indent="0" algn="l">
              <a:buNone/>
              <a:defRPr sz="18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AU" dirty="0"/>
              <a:t>Click to add Section Name</a:t>
            </a:r>
          </a:p>
        </p:txBody>
      </p:sp>
      <p:sp>
        <p:nvSpPr>
          <p:cNvPr id="21" name="Text Placeholder 16">
            <a:extLst>
              <a:ext uri="{FF2B5EF4-FFF2-40B4-BE49-F238E27FC236}">
                <a16:creationId xmlns:a16="http://schemas.microsoft.com/office/drawing/2014/main" id="{1987AB69-138E-F72D-5354-AFFDC7CDF834}"/>
              </a:ext>
            </a:extLst>
          </p:cNvPr>
          <p:cNvSpPr>
            <a:spLocks noGrp="1"/>
          </p:cNvSpPr>
          <p:nvPr>
            <p:ph type="body" sz="quarter" idx="33" hasCustomPrompt="1"/>
          </p:nvPr>
        </p:nvSpPr>
        <p:spPr>
          <a:xfrm>
            <a:off x="3146388" y="4252603"/>
            <a:ext cx="4693351" cy="365125"/>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AU" dirty="0"/>
              <a:t>Click to add sub-sections or main topics</a:t>
            </a:r>
          </a:p>
        </p:txBody>
      </p:sp>
      <p:sp>
        <p:nvSpPr>
          <p:cNvPr id="22" name="Text Placeholder 5">
            <a:extLst>
              <a:ext uri="{FF2B5EF4-FFF2-40B4-BE49-F238E27FC236}">
                <a16:creationId xmlns:a16="http://schemas.microsoft.com/office/drawing/2014/main" id="{8622F1AA-A0E9-95F8-7493-24EE9DD41F6B}"/>
              </a:ext>
            </a:extLst>
          </p:cNvPr>
          <p:cNvSpPr>
            <a:spLocks noGrp="1"/>
          </p:cNvSpPr>
          <p:nvPr>
            <p:ph type="body" sz="quarter" idx="34" hasCustomPrompt="1"/>
          </p:nvPr>
        </p:nvSpPr>
        <p:spPr>
          <a:xfrm>
            <a:off x="2505915" y="3741362"/>
            <a:ext cx="465035" cy="466080"/>
          </a:xfrm>
          <a:prstGeom prst="ellipse">
            <a:avLst/>
          </a:prstGeom>
          <a:solidFill>
            <a:schemeClr val="bg1"/>
          </a:solidFill>
        </p:spPr>
        <p:txBody>
          <a:bodyPr anchor="ctr">
            <a:noAutofit/>
          </a:bodyPr>
          <a:lstStyle>
            <a:lvl1pPr marL="0" indent="0" algn="ctr">
              <a:buNone/>
              <a:defRPr sz="1800" b="1">
                <a:solidFill>
                  <a:schemeClr val="tx2"/>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3</a:t>
            </a:r>
            <a:endParaRPr lang="en-AU" dirty="0"/>
          </a:p>
        </p:txBody>
      </p:sp>
      <p:sp>
        <p:nvSpPr>
          <p:cNvPr id="24" name="TextBox 23">
            <a:extLst>
              <a:ext uri="{FF2B5EF4-FFF2-40B4-BE49-F238E27FC236}">
                <a16:creationId xmlns:a16="http://schemas.microsoft.com/office/drawing/2014/main" id="{AB568D4B-43C2-B687-6ED2-19B94A785815}"/>
              </a:ext>
            </a:extLst>
          </p:cNvPr>
          <p:cNvSpPr txBox="1"/>
          <p:nvPr userDrawn="1"/>
        </p:nvSpPr>
        <p:spPr>
          <a:xfrm>
            <a:off x="467833" y="552893"/>
            <a:ext cx="1903227" cy="954107"/>
          </a:xfrm>
          <a:prstGeom prst="rect">
            <a:avLst/>
          </a:prstGeom>
          <a:noFill/>
        </p:spPr>
        <p:txBody>
          <a:bodyPr wrap="square" rtlCol="0">
            <a:spAutoFit/>
          </a:bodyPr>
          <a:lstStyle/>
          <a:p>
            <a:r>
              <a:rPr lang="en-AU" sz="2800" b="1" dirty="0"/>
              <a:t>Table of</a:t>
            </a:r>
            <a:br>
              <a:rPr lang="en-AU" sz="2800" b="1" dirty="0"/>
            </a:br>
            <a:r>
              <a:rPr lang="en-AU" sz="2800" b="1" dirty="0"/>
              <a:t>Contents</a:t>
            </a:r>
          </a:p>
        </p:txBody>
      </p:sp>
      <p:sp>
        <p:nvSpPr>
          <p:cNvPr id="25" name="Text Placeholder 14">
            <a:extLst>
              <a:ext uri="{FF2B5EF4-FFF2-40B4-BE49-F238E27FC236}">
                <a16:creationId xmlns:a16="http://schemas.microsoft.com/office/drawing/2014/main" id="{A399CCEA-55AE-BDA5-F1F9-A201ACFCA47A}"/>
              </a:ext>
            </a:extLst>
          </p:cNvPr>
          <p:cNvSpPr>
            <a:spLocks noGrp="1"/>
          </p:cNvSpPr>
          <p:nvPr>
            <p:ph type="body" sz="quarter" idx="35" hasCustomPrompt="1"/>
          </p:nvPr>
        </p:nvSpPr>
        <p:spPr>
          <a:xfrm>
            <a:off x="3146388" y="4975035"/>
            <a:ext cx="4693351" cy="365126"/>
          </a:xfrm>
        </p:spPr>
        <p:txBody>
          <a:bodyPr anchor="ctr"/>
          <a:lstStyle>
            <a:lvl1pPr marL="0" indent="0" algn="l">
              <a:buNone/>
              <a:defRPr sz="18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AU" dirty="0"/>
              <a:t>Click to add Section Name</a:t>
            </a:r>
          </a:p>
        </p:txBody>
      </p:sp>
      <p:sp>
        <p:nvSpPr>
          <p:cNvPr id="26" name="Text Placeholder 16">
            <a:extLst>
              <a:ext uri="{FF2B5EF4-FFF2-40B4-BE49-F238E27FC236}">
                <a16:creationId xmlns:a16="http://schemas.microsoft.com/office/drawing/2014/main" id="{5075B416-B0BA-2547-8FB2-DA5FC1481499}"/>
              </a:ext>
            </a:extLst>
          </p:cNvPr>
          <p:cNvSpPr>
            <a:spLocks noGrp="1"/>
          </p:cNvSpPr>
          <p:nvPr>
            <p:ph type="body" sz="quarter" idx="36" hasCustomPrompt="1"/>
          </p:nvPr>
        </p:nvSpPr>
        <p:spPr>
          <a:xfrm>
            <a:off x="3146388" y="5435799"/>
            <a:ext cx="4693351" cy="365125"/>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AU" dirty="0"/>
              <a:t>Click to add sub-sections or main topics</a:t>
            </a:r>
          </a:p>
        </p:txBody>
      </p:sp>
      <p:sp>
        <p:nvSpPr>
          <p:cNvPr id="27" name="Text Placeholder 5">
            <a:extLst>
              <a:ext uri="{FF2B5EF4-FFF2-40B4-BE49-F238E27FC236}">
                <a16:creationId xmlns:a16="http://schemas.microsoft.com/office/drawing/2014/main" id="{EF42FDF0-0B7F-5400-34E6-183F2585DBB0}"/>
              </a:ext>
            </a:extLst>
          </p:cNvPr>
          <p:cNvSpPr>
            <a:spLocks noGrp="1"/>
          </p:cNvSpPr>
          <p:nvPr>
            <p:ph type="body" sz="quarter" idx="37" hasCustomPrompt="1"/>
          </p:nvPr>
        </p:nvSpPr>
        <p:spPr>
          <a:xfrm>
            <a:off x="2505915" y="4924558"/>
            <a:ext cx="465035" cy="466080"/>
          </a:xfrm>
          <a:prstGeom prst="ellipse">
            <a:avLst/>
          </a:prstGeom>
          <a:solidFill>
            <a:schemeClr val="bg1"/>
          </a:solidFill>
        </p:spPr>
        <p:txBody>
          <a:bodyPr anchor="ctr">
            <a:noAutofit/>
          </a:bodyPr>
          <a:lstStyle>
            <a:lvl1pPr marL="0" indent="0" algn="ctr">
              <a:buNone/>
              <a:defRPr sz="1800" b="1">
                <a:solidFill>
                  <a:schemeClr val="tx2"/>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4</a:t>
            </a:r>
            <a:endParaRPr lang="en-AU" dirty="0"/>
          </a:p>
        </p:txBody>
      </p:sp>
    </p:spTree>
    <p:extLst>
      <p:ext uri="{BB962C8B-B14F-4D97-AF65-F5344CB8AC3E}">
        <p14:creationId xmlns:p14="http://schemas.microsoft.com/office/powerpoint/2010/main" val="2174948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e Graph Style Exampl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26C440-DCAD-1711-57EF-DB642FF99542}"/>
              </a:ext>
            </a:extLst>
          </p:cNvPr>
          <p:cNvSpPr/>
          <p:nvPr userDrawn="1"/>
        </p:nvSpPr>
        <p:spPr>
          <a:xfrm>
            <a:off x="0" y="0"/>
            <a:ext cx="468364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8" name="Picture 27">
            <a:extLst>
              <a:ext uri="{FF2B5EF4-FFF2-40B4-BE49-F238E27FC236}">
                <a16:creationId xmlns:a16="http://schemas.microsoft.com/office/drawing/2014/main" id="{CB9C0359-730E-6DEB-5DF8-54B97657D7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2429"/>
          <a:stretch/>
        </p:blipFill>
        <p:spPr>
          <a:xfrm rot="10800000" flipH="1">
            <a:off x="7179515" y="1"/>
            <a:ext cx="5012485" cy="5498912"/>
          </a:xfrm>
          <a:prstGeom prst="rect">
            <a:avLst/>
          </a:prstGeom>
        </p:spPr>
      </p:pic>
      <p:sp>
        <p:nvSpPr>
          <p:cNvPr id="5" name="Footer Placeholder 4">
            <a:extLst>
              <a:ext uri="{FF2B5EF4-FFF2-40B4-BE49-F238E27FC236}">
                <a16:creationId xmlns:a16="http://schemas.microsoft.com/office/drawing/2014/main" id="{A1562566-647B-9EF8-3B9A-C101FC2D558B}"/>
              </a:ext>
            </a:extLst>
          </p:cNvPr>
          <p:cNvSpPr>
            <a:spLocks noGrp="1"/>
          </p:cNvSpPr>
          <p:nvPr>
            <p:ph type="ftr" sz="quarter" idx="11"/>
          </p:nvPr>
        </p:nvSpPr>
        <p:spPr/>
        <p:txBody>
          <a:bodyPr/>
          <a:lstStyle/>
          <a:p>
            <a:endParaRPr lang="en-AU" dirty="0"/>
          </a:p>
        </p:txBody>
      </p:sp>
      <p:graphicFrame>
        <p:nvGraphicFramePr>
          <p:cNvPr id="9" name="Chart 8">
            <a:extLst>
              <a:ext uri="{FF2B5EF4-FFF2-40B4-BE49-F238E27FC236}">
                <a16:creationId xmlns:a16="http://schemas.microsoft.com/office/drawing/2014/main" id="{928F8FD1-F409-214E-303D-145A586A8441}"/>
              </a:ext>
            </a:extLst>
          </p:cNvPr>
          <p:cNvGraphicFramePr/>
          <p:nvPr userDrawn="1">
            <p:extLst>
              <p:ext uri="{D42A27DB-BD31-4B8C-83A1-F6EECF244321}">
                <p14:modId xmlns:p14="http://schemas.microsoft.com/office/powerpoint/2010/main" val="3092122364"/>
              </p:ext>
            </p:extLst>
          </p:nvPr>
        </p:nvGraphicFramePr>
        <p:xfrm>
          <a:off x="5737055" y="236679"/>
          <a:ext cx="5409708" cy="563894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8">
            <a:extLst>
              <a:ext uri="{FF2B5EF4-FFF2-40B4-BE49-F238E27FC236}">
                <a16:creationId xmlns:a16="http://schemas.microsoft.com/office/drawing/2014/main" id="{F7A9F693-BE1F-0441-AEB0-4F7FB15958B5}"/>
              </a:ext>
            </a:extLst>
          </p:cNvPr>
          <p:cNvSpPr>
            <a:spLocks noGrp="1"/>
          </p:cNvSpPr>
          <p:nvPr>
            <p:ph type="body" sz="quarter" idx="13" hasCustomPrompt="1"/>
          </p:nvPr>
        </p:nvSpPr>
        <p:spPr>
          <a:xfrm>
            <a:off x="636405" y="1386349"/>
            <a:ext cx="2898921" cy="867930"/>
          </a:xfrm>
        </p:spPr>
        <p:txBody>
          <a:bodyPr wrap="square">
            <a:spAutoFit/>
          </a:bodyPr>
          <a:lstStyle>
            <a:lvl1pPr marL="0" indent="0">
              <a:buNone/>
              <a:defRPr sz="2800" b="1">
                <a:solidFill>
                  <a:schemeClr val="bg1"/>
                </a:solidFill>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Click to edit Page Title</a:t>
            </a:r>
            <a:endParaRPr lang="en-AU" dirty="0"/>
          </a:p>
        </p:txBody>
      </p:sp>
      <p:sp>
        <p:nvSpPr>
          <p:cNvPr id="4" name="Text Placeholder 16">
            <a:extLst>
              <a:ext uri="{FF2B5EF4-FFF2-40B4-BE49-F238E27FC236}">
                <a16:creationId xmlns:a16="http://schemas.microsoft.com/office/drawing/2014/main" id="{197C863E-2127-955E-4945-C581DAB39013}"/>
              </a:ext>
            </a:extLst>
          </p:cNvPr>
          <p:cNvSpPr>
            <a:spLocks noGrp="1"/>
          </p:cNvSpPr>
          <p:nvPr>
            <p:ph type="body" sz="quarter" idx="14"/>
          </p:nvPr>
        </p:nvSpPr>
        <p:spPr>
          <a:xfrm>
            <a:off x="636403" y="2639007"/>
            <a:ext cx="3535327" cy="1445342"/>
          </a:xfrm>
        </p:spPr>
        <p:txBody>
          <a:bodyPr>
            <a:normAutofit/>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AU" dirty="0"/>
          </a:p>
        </p:txBody>
      </p:sp>
      <p:sp>
        <p:nvSpPr>
          <p:cNvPr id="6" name="Text Placeholder 16">
            <a:extLst>
              <a:ext uri="{FF2B5EF4-FFF2-40B4-BE49-F238E27FC236}">
                <a16:creationId xmlns:a16="http://schemas.microsoft.com/office/drawing/2014/main" id="{D088DC13-7E04-68EA-3BAA-AE20503785BD}"/>
              </a:ext>
            </a:extLst>
          </p:cNvPr>
          <p:cNvSpPr>
            <a:spLocks noGrp="1"/>
          </p:cNvSpPr>
          <p:nvPr>
            <p:ph type="body" sz="quarter" idx="15"/>
          </p:nvPr>
        </p:nvSpPr>
        <p:spPr>
          <a:xfrm>
            <a:off x="636403" y="4228911"/>
            <a:ext cx="3535327" cy="1445342"/>
          </a:xfrm>
        </p:spPr>
        <p:txBody>
          <a:bodyPr>
            <a:normAutofit/>
          </a:bodyPr>
          <a:lstStyle>
            <a:lvl1pPr marL="285750" indent="-285750">
              <a:buFont typeface="Arial" panose="020B0604020202020204" pitchFamily="34" charset="0"/>
              <a:buChar char="•"/>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AU" dirty="0"/>
          </a:p>
        </p:txBody>
      </p:sp>
      <p:cxnSp>
        <p:nvCxnSpPr>
          <p:cNvPr id="7" name="Straight Connector 6">
            <a:extLst>
              <a:ext uri="{FF2B5EF4-FFF2-40B4-BE49-F238E27FC236}">
                <a16:creationId xmlns:a16="http://schemas.microsoft.com/office/drawing/2014/main" id="{E07BA7B5-1B65-9EEA-BBF6-0D46D5D8A9A0}"/>
              </a:ext>
            </a:extLst>
          </p:cNvPr>
          <p:cNvCxnSpPr>
            <a:cxnSpLocks/>
          </p:cNvCxnSpPr>
          <p:nvPr userDrawn="1"/>
        </p:nvCxnSpPr>
        <p:spPr>
          <a:xfrm>
            <a:off x="636404" y="6253316"/>
            <a:ext cx="109191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19099D6-12B2-7167-C93E-67787BC331DD}"/>
              </a:ext>
            </a:extLst>
          </p:cNvPr>
          <p:cNvCxnSpPr>
            <a:cxnSpLocks/>
          </p:cNvCxnSpPr>
          <p:nvPr userDrawn="1"/>
        </p:nvCxnSpPr>
        <p:spPr>
          <a:xfrm>
            <a:off x="4683642" y="6252332"/>
            <a:ext cx="687195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835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r Chart Style Exampl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E4E13F-2C6B-A66C-F7D1-575FFAD5A1B8}"/>
              </a:ext>
            </a:extLst>
          </p:cNvPr>
          <p:cNvSpPr/>
          <p:nvPr userDrawn="1"/>
        </p:nvSpPr>
        <p:spPr>
          <a:xfrm>
            <a:off x="0" y="0"/>
            <a:ext cx="468364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Footer Placeholder 4">
            <a:extLst>
              <a:ext uri="{FF2B5EF4-FFF2-40B4-BE49-F238E27FC236}">
                <a16:creationId xmlns:a16="http://schemas.microsoft.com/office/drawing/2014/main" id="{A1562566-647B-9EF8-3B9A-C101FC2D558B}"/>
              </a:ext>
            </a:extLst>
          </p:cNvPr>
          <p:cNvSpPr>
            <a:spLocks noGrp="1"/>
          </p:cNvSpPr>
          <p:nvPr>
            <p:ph type="ftr" sz="quarter" idx="11"/>
          </p:nvPr>
        </p:nvSpPr>
        <p:spPr/>
        <p:txBody>
          <a:bodyPr/>
          <a:lstStyle/>
          <a:p>
            <a:endParaRPr lang="en-AU" dirty="0"/>
          </a:p>
        </p:txBody>
      </p:sp>
      <p:graphicFrame>
        <p:nvGraphicFramePr>
          <p:cNvPr id="9" name="Chart 8">
            <a:extLst>
              <a:ext uri="{FF2B5EF4-FFF2-40B4-BE49-F238E27FC236}">
                <a16:creationId xmlns:a16="http://schemas.microsoft.com/office/drawing/2014/main" id="{928F8FD1-F409-214E-303D-145A586A8441}"/>
              </a:ext>
            </a:extLst>
          </p:cNvPr>
          <p:cNvGraphicFramePr/>
          <p:nvPr userDrawn="1">
            <p:extLst>
              <p:ext uri="{D42A27DB-BD31-4B8C-83A1-F6EECF244321}">
                <p14:modId xmlns:p14="http://schemas.microsoft.com/office/powerpoint/2010/main" val="1571621060"/>
              </p:ext>
            </p:extLst>
          </p:nvPr>
        </p:nvGraphicFramePr>
        <p:xfrm>
          <a:off x="6247417" y="503340"/>
          <a:ext cx="5356614" cy="5378317"/>
        </p:xfrm>
        <a:graphic>
          <a:graphicData uri="http://schemas.openxmlformats.org/drawingml/2006/chart">
            <c:chart xmlns:c="http://schemas.openxmlformats.org/drawingml/2006/chart" xmlns:r="http://schemas.openxmlformats.org/officeDocument/2006/relationships" r:id="rId2"/>
          </a:graphicData>
        </a:graphic>
      </p:graphicFrame>
      <p:cxnSp>
        <p:nvCxnSpPr>
          <p:cNvPr id="20" name="Straight Connector 19">
            <a:extLst>
              <a:ext uri="{FF2B5EF4-FFF2-40B4-BE49-F238E27FC236}">
                <a16:creationId xmlns:a16="http://schemas.microsoft.com/office/drawing/2014/main" id="{162AF532-60FB-8ADF-36B4-2C41D9ACE0A3}"/>
              </a:ext>
            </a:extLst>
          </p:cNvPr>
          <p:cNvCxnSpPr>
            <a:cxnSpLocks/>
          </p:cNvCxnSpPr>
          <p:nvPr userDrawn="1"/>
        </p:nvCxnSpPr>
        <p:spPr>
          <a:xfrm>
            <a:off x="636404" y="6253316"/>
            <a:ext cx="109191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6E9EB4C-E2B2-7656-6F75-544EFB5619D7}"/>
              </a:ext>
            </a:extLst>
          </p:cNvPr>
          <p:cNvCxnSpPr>
            <a:cxnSpLocks/>
          </p:cNvCxnSpPr>
          <p:nvPr userDrawn="1"/>
        </p:nvCxnSpPr>
        <p:spPr>
          <a:xfrm>
            <a:off x="4683642" y="6252332"/>
            <a:ext cx="687195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8">
            <a:extLst>
              <a:ext uri="{FF2B5EF4-FFF2-40B4-BE49-F238E27FC236}">
                <a16:creationId xmlns:a16="http://schemas.microsoft.com/office/drawing/2014/main" id="{FB0C6DA2-C36A-E716-D8E9-C6E086556EA6}"/>
              </a:ext>
            </a:extLst>
          </p:cNvPr>
          <p:cNvSpPr>
            <a:spLocks noGrp="1"/>
          </p:cNvSpPr>
          <p:nvPr>
            <p:ph type="body" sz="quarter" idx="13" hasCustomPrompt="1"/>
          </p:nvPr>
        </p:nvSpPr>
        <p:spPr>
          <a:xfrm>
            <a:off x="636405" y="1386349"/>
            <a:ext cx="2898921" cy="867930"/>
          </a:xfrm>
        </p:spPr>
        <p:txBody>
          <a:bodyPr wrap="square">
            <a:spAutoFit/>
          </a:bodyPr>
          <a:lstStyle>
            <a:lvl1pPr marL="0" indent="0">
              <a:buNone/>
              <a:defRPr sz="2800" b="1">
                <a:solidFill>
                  <a:schemeClr val="bg1"/>
                </a:solidFill>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Click to edit Page Title</a:t>
            </a:r>
            <a:endParaRPr lang="en-AU" dirty="0"/>
          </a:p>
        </p:txBody>
      </p:sp>
      <p:sp>
        <p:nvSpPr>
          <p:cNvPr id="4" name="Text Placeholder 16">
            <a:extLst>
              <a:ext uri="{FF2B5EF4-FFF2-40B4-BE49-F238E27FC236}">
                <a16:creationId xmlns:a16="http://schemas.microsoft.com/office/drawing/2014/main" id="{57AD2498-5DB2-1FDC-C9D4-9DA789C5D69E}"/>
              </a:ext>
            </a:extLst>
          </p:cNvPr>
          <p:cNvSpPr>
            <a:spLocks noGrp="1"/>
          </p:cNvSpPr>
          <p:nvPr>
            <p:ph type="body" sz="quarter" idx="14"/>
          </p:nvPr>
        </p:nvSpPr>
        <p:spPr>
          <a:xfrm>
            <a:off x="636403" y="2639007"/>
            <a:ext cx="3535327" cy="1445342"/>
          </a:xfrm>
        </p:spPr>
        <p:txBody>
          <a:bodyPr>
            <a:normAutofit/>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AU" dirty="0"/>
          </a:p>
        </p:txBody>
      </p:sp>
      <p:sp>
        <p:nvSpPr>
          <p:cNvPr id="6" name="Text Placeholder 16">
            <a:extLst>
              <a:ext uri="{FF2B5EF4-FFF2-40B4-BE49-F238E27FC236}">
                <a16:creationId xmlns:a16="http://schemas.microsoft.com/office/drawing/2014/main" id="{EBA52ADF-16BD-DB04-DB36-6CCAF66F7DD3}"/>
              </a:ext>
            </a:extLst>
          </p:cNvPr>
          <p:cNvSpPr>
            <a:spLocks noGrp="1"/>
          </p:cNvSpPr>
          <p:nvPr>
            <p:ph type="body" sz="quarter" idx="15"/>
          </p:nvPr>
        </p:nvSpPr>
        <p:spPr>
          <a:xfrm>
            <a:off x="636403" y="4228911"/>
            <a:ext cx="3535327" cy="1445342"/>
          </a:xfrm>
        </p:spPr>
        <p:txBody>
          <a:bodyPr>
            <a:normAutofit/>
          </a:bodyPr>
          <a:lstStyle>
            <a:lvl1pPr marL="285750" indent="-285750">
              <a:buFont typeface="Arial" panose="020B0604020202020204" pitchFamily="34" charset="0"/>
              <a:buChar char="•"/>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AU" dirty="0"/>
          </a:p>
        </p:txBody>
      </p:sp>
    </p:spTree>
    <p:extLst>
      <p:ext uri="{BB962C8B-B14F-4D97-AF65-F5344CB8AC3E}">
        <p14:creationId xmlns:p14="http://schemas.microsoft.com/office/powerpoint/2010/main" val="965819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26C440-DCAD-1711-57EF-DB642FF99542}"/>
              </a:ext>
            </a:extLst>
          </p:cNvPr>
          <p:cNvSpPr/>
          <p:nvPr userDrawn="1"/>
        </p:nvSpPr>
        <p:spPr>
          <a:xfrm>
            <a:off x="0" y="0"/>
            <a:ext cx="468364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8" name="Picture 27">
            <a:extLst>
              <a:ext uri="{FF2B5EF4-FFF2-40B4-BE49-F238E27FC236}">
                <a16:creationId xmlns:a16="http://schemas.microsoft.com/office/drawing/2014/main" id="{CB9C0359-730E-6DEB-5DF8-54B97657D7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2429"/>
          <a:stretch/>
        </p:blipFill>
        <p:spPr>
          <a:xfrm rot="10800000" flipH="1">
            <a:off x="7179515" y="1"/>
            <a:ext cx="5012485" cy="5498912"/>
          </a:xfrm>
          <a:prstGeom prst="rect">
            <a:avLst/>
          </a:prstGeom>
        </p:spPr>
      </p:pic>
      <p:sp>
        <p:nvSpPr>
          <p:cNvPr id="5" name="Footer Placeholder 4">
            <a:extLst>
              <a:ext uri="{FF2B5EF4-FFF2-40B4-BE49-F238E27FC236}">
                <a16:creationId xmlns:a16="http://schemas.microsoft.com/office/drawing/2014/main" id="{A1562566-647B-9EF8-3B9A-C101FC2D558B}"/>
              </a:ext>
            </a:extLst>
          </p:cNvPr>
          <p:cNvSpPr>
            <a:spLocks noGrp="1"/>
          </p:cNvSpPr>
          <p:nvPr>
            <p:ph type="ftr" sz="quarter" idx="11"/>
          </p:nvPr>
        </p:nvSpPr>
        <p:spPr/>
        <p:txBody>
          <a:bodyPr/>
          <a:lstStyle/>
          <a:p>
            <a:endParaRPr lang="en-AU" dirty="0"/>
          </a:p>
        </p:txBody>
      </p:sp>
      <p:sp>
        <p:nvSpPr>
          <p:cNvPr id="3" name="Text Placeholder 8">
            <a:extLst>
              <a:ext uri="{FF2B5EF4-FFF2-40B4-BE49-F238E27FC236}">
                <a16:creationId xmlns:a16="http://schemas.microsoft.com/office/drawing/2014/main" id="{F7A9F693-BE1F-0441-AEB0-4F7FB15958B5}"/>
              </a:ext>
            </a:extLst>
          </p:cNvPr>
          <p:cNvSpPr>
            <a:spLocks noGrp="1"/>
          </p:cNvSpPr>
          <p:nvPr>
            <p:ph type="body" sz="quarter" idx="13" hasCustomPrompt="1"/>
          </p:nvPr>
        </p:nvSpPr>
        <p:spPr>
          <a:xfrm>
            <a:off x="636405" y="1386349"/>
            <a:ext cx="2898921" cy="867930"/>
          </a:xfrm>
        </p:spPr>
        <p:txBody>
          <a:bodyPr wrap="square">
            <a:spAutoFit/>
          </a:bodyPr>
          <a:lstStyle>
            <a:lvl1pPr marL="0" indent="0">
              <a:buNone/>
              <a:defRPr sz="2800" b="1">
                <a:solidFill>
                  <a:schemeClr val="bg1"/>
                </a:solidFill>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Click to edit Page Title</a:t>
            </a:r>
            <a:endParaRPr lang="en-AU" dirty="0"/>
          </a:p>
        </p:txBody>
      </p:sp>
      <p:sp>
        <p:nvSpPr>
          <p:cNvPr id="4" name="Text Placeholder 16">
            <a:extLst>
              <a:ext uri="{FF2B5EF4-FFF2-40B4-BE49-F238E27FC236}">
                <a16:creationId xmlns:a16="http://schemas.microsoft.com/office/drawing/2014/main" id="{197C863E-2127-955E-4945-C581DAB39013}"/>
              </a:ext>
            </a:extLst>
          </p:cNvPr>
          <p:cNvSpPr>
            <a:spLocks noGrp="1"/>
          </p:cNvSpPr>
          <p:nvPr>
            <p:ph type="body" sz="quarter" idx="14"/>
          </p:nvPr>
        </p:nvSpPr>
        <p:spPr>
          <a:xfrm>
            <a:off x="636403" y="2639007"/>
            <a:ext cx="3535327" cy="1445342"/>
          </a:xfrm>
        </p:spPr>
        <p:txBody>
          <a:bodyPr>
            <a:normAutofit/>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AU" dirty="0"/>
          </a:p>
        </p:txBody>
      </p:sp>
      <p:sp>
        <p:nvSpPr>
          <p:cNvPr id="6" name="Text Placeholder 16">
            <a:extLst>
              <a:ext uri="{FF2B5EF4-FFF2-40B4-BE49-F238E27FC236}">
                <a16:creationId xmlns:a16="http://schemas.microsoft.com/office/drawing/2014/main" id="{D088DC13-7E04-68EA-3BAA-AE20503785BD}"/>
              </a:ext>
            </a:extLst>
          </p:cNvPr>
          <p:cNvSpPr>
            <a:spLocks noGrp="1"/>
          </p:cNvSpPr>
          <p:nvPr>
            <p:ph type="body" sz="quarter" idx="15"/>
          </p:nvPr>
        </p:nvSpPr>
        <p:spPr>
          <a:xfrm>
            <a:off x="636403" y="4228911"/>
            <a:ext cx="3535327" cy="1445342"/>
          </a:xfrm>
        </p:spPr>
        <p:txBody>
          <a:bodyPr>
            <a:normAutofit/>
          </a:bodyPr>
          <a:lstStyle>
            <a:lvl1pPr marL="285750" indent="-285750">
              <a:buFont typeface="Arial" panose="020B0604020202020204" pitchFamily="34" charset="0"/>
              <a:buChar char="•"/>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AU" dirty="0"/>
          </a:p>
        </p:txBody>
      </p:sp>
      <p:cxnSp>
        <p:nvCxnSpPr>
          <p:cNvPr id="7" name="Straight Connector 6">
            <a:extLst>
              <a:ext uri="{FF2B5EF4-FFF2-40B4-BE49-F238E27FC236}">
                <a16:creationId xmlns:a16="http://schemas.microsoft.com/office/drawing/2014/main" id="{E07BA7B5-1B65-9EEA-BBF6-0D46D5D8A9A0}"/>
              </a:ext>
            </a:extLst>
          </p:cNvPr>
          <p:cNvCxnSpPr>
            <a:cxnSpLocks/>
          </p:cNvCxnSpPr>
          <p:nvPr userDrawn="1"/>
        </p:nvCxnSpPr>
        <p:spPr>
          <a:xfrm>
            <a:off x="636404" y="6253316"/>
            <a:ext cx="109191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19099D6-12B2-7167-C93E-67787BC331DD}"/>
              </a:ext>
            </a:extLst>
          </p:cNvPr>
          <p:cNvCxnSpPr>
            <a:cxnSpLocks/>
          </p:cNvCxnSpPr>
          <p:nvPr userDrawn="1"/>
        </p:nvCxnSpPr>
        <p:spPr>
          <a:xfrm>
            <a:off x="4683642" y="6252332"/>
            <a:ext cx="687195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hart Placeholder 10">
            <a:extLst>
              <a:ext uri="{FF2B5EF4-FFF2-40B4-BE49-F238E27FC236}">
                <a16:creationId xmlns:a16="http://schemas.microsoft.com/office/drawing/2014/main" id="{4C71D5F3-D05E-A8DA-DCB3-F94469ACD717}"/>
              </a:ext>
            </a:extLst>
          </p:cNvPr>
          <p:cNvSpPr>
            <a:spLocks noGrp="1"/>
          </p:cNvSpPr>
          <p:nvPr>
            <p:ph type="chart" sz="quarter" idx="16" hasCustomPrompt="1"/>
          </p:nvPr>
        </p:nvSpPr>
        <p:spPr>
          <a:xfrm>
            <a:off x="5348288" y="536575"/>
            <a:ext cx="6076950" cy="5343525"/>
          </a:xfrm>
        </p:spPr>
        <p:txBody>
          <a:bodyPr/>
          <a:lstStyle>
            <a:lvl1pPr marL="0" indent="0">
              <a:buNone/>
              <a:defRPr/>
            </a:lvl1pPr>
          </a:lstStyle>
          <a:p>
            <a:r>
              <a:rPr lang="en-AU" dirty="0"/>
              <a:t>Click to insert chart</a:t>
            </a:r>
          </a:p>
        </p:txBody>
      </p:sp>
    </p:spTree>
    <p:extLst>
      <p:ext uri="{BB962C8B-B14F-4D97-AF65-F5344CB8AC3E}">
        <p14:creationId xmlns:p14="http://schemas.microsoft.com/office/powerpoint/2010/main" val="3610047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low Chart Style Exam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75BBD3-19D5-1BD3-3941-291A273766D0}"/>
              </a:ext>
            </a:extLst>
          </p:cNvPr>
          <p:cNvSpPr/>
          <p:nvPr userDrawn="1"/>
        </p:nvSpPr>
        <p:spPr>
          <a:xfrm>
            <a:off x="0" y="0"/>
            <a:ext cx="468364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Footer Placeholder 2">
            <a:extLst>
              <a:ext uri="{FF2B5EF4-FFF2-40B4-BE49-F238E27FC236}">
                <a16:creationId xmlns:a16="http://schemas.microsoft.com/office/drawing/2014/main" id="{BA1D4980-710C-602B-9A65-679291CFCF2E}"/>
              </a:ext>
            </a:extLst>
          </p:cNvPr>
          <p:cNvSpPr>
            <a:spLocks noGrp="1"/>
          </p:cNvSpPr>
          <p:nvPr>
            <p:ph type="ftr" sz="quarter" idx="10"/>
          </p:nvPr>
        </p:nvSpPr>
        <p:spPr/>
        <p:txBody>
          <a:bodyPr/>
          <a:lstStyle/>
          <a:p>
            <a:endParaRPr lang="en-AU" dirty="0"/>
          </a:p>
        </p:txBody>
      </p:sp>
      <p:sp>
        <p:nvSpPr>
          <p:cNvPr id="6" name="Text Placeholder 8">
            <a:extLst>
              <a:ext uri="{FF2B5EF4-FFF2-40B4-BE49-F238E27FC236}">
                <a16:creationId xmlns:a16="http://schemas.microsoft.com/office/drawing/2014/main" id="{45E85362-FA65-0E09-AF05-6A780505F28D}"/>
              </a:ext>
            </a:extLst>
          </p:cNvPr>
          <p:cNvSpPr>
            <a:spLocks noGrp="1"/>
          </p:cNvSpPr>
          <p:nvPr>
            <p:ph type="body" sz="quarter" idx="13" hasCustomPrompt="1"/>
          </p:nvPr>
        </p:nvSpPr>
        <p:spPr>
          <a:xfrm>
            <a:off x="636405" y="1386349"/>
            <a:ext cx="2898921" cy="867930"/>
          </a:xfrm>
        </p:spPr>
        <p:txBody>
          <a:bodyPr wrap="square">
            <a:spAutoFit/>
          </a:bodyPr>
          <a:lstStyle>
            <a:lvl1pPr marL="0" indent="0">
              <a:buNone/>
              <a:defRPr sz="2800" b="1">
                <a:solidFill>
                  <a:schemeClr val="bg1"/>
                </a:solidFill>
                <a:latin typeface="+mj-lt"/>
              </a:defRPr>
            </a:lvl1pPr>
            <a:lvl2pPr marL="457200" indent="0">
              <a:buNone/>
              <a:defRPr b="1">
                <a:latin typeface="+mj-lt"/>
              </a:defRPr>
            </a:lvl2pPr>
            <a:lvl3pPr marL="914400" indent="0">
              <a:buNone/>
              <a:defRPr b="1">
                <a:latin typeface="+mj-lt"/>
              </a:defRPr>
            </a:lvl3pPr>
            <a:lvl4pPr marL="1371600" indent="0">
              <a:buNone/>
              <a:defRPr b="1">
                <a:latin typeface="+mj-lt"/>
              </a:defRPr>
            </a:lvl4pPr>
            <a:lvl5pPr marL="1828800" indent="0">
              <a:buNone/>
              <a:defRPr b="1">
                <a:latin typeface="+mj-lt"/>
              </a:defRPr>
            </a:lvl5pPr>
          </a:lstStyle>
          <a:p>
            <a:pPr lvl="0"/>
            <a:r>
              <a:rPr lang="en-US" dirty="0"/>
              <a:t>Click to edit Page Title</a:t>
            </a:r>
            <a:endParaRPr lang="en-AU" dirty="0"/>
          </a:p>
        </p:txBody>
      </p:sp>
      <p:sp>
        <p:nvSpPr>
          <p:cNvPr id="7" name="Text Placeholder 16">
            <a:extLst>
              <a:ext uri="{FF2B5EF4-FFF2-40B4-BE49-F238E27FC236}">
                <a16:creationId xmlns:a16="http://schemas.microsoft.com/office/drawing/2014/main" id="{B8B7830C-3355-BD1A-8F3A-5BC2BFAFA367}"/>
              </a:ext>
            </a:extLst>
          </p:cNvPr>
          <p:cNvSpPr>
            <a:spLocks noGrp="1"/>
          </p:cNvSpPr>
          <p:nvPr>
            <p:ph type="body" sz="quarter" idx="14"/>
          </p:nvPr>
        </p:nvSpPr>
        <p:spPr>
          <a:xfrm>
            <a:off x="636403" y="2639007"/>
            <a:ext cx="3535327" cy="1445342"/>
          </a:xfrm>
        </p:spPr>
        <p:txBody>
          <a:bodyPr>
            <a:normAutofit/>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AU" dirty="0"/>
          </a:p>
        </p:txBody>
      </p:sp>
      <p:sp>
        <p:nvSpPr>
          <p:cNvPr id="8" name="Text Placeholder 16">
            <a:extLst>
              <a:ext uri="{FF2B5EF4-FFF2-40B4-BE49-F238E27FC236}">
                <a16:creationId xmlns:a16="http://schemas.microsoft.com/office/drawing/2014/main" id="{C2306324-044D-7A83-E0E1-6284B3DAC29A}"/>
              </a:ext>
            </a:extLst>
          </p:cNvPr>
          <p:cNvSpPr>
            <a:spLocks noGrp="1"/>
          </p:cNvSpPr>
          <p:nvPr>
            <p:ph type="body" sz="quarter" idx="15"/>
          </p:nvPr>
        </p:nvSpPr>
        <p:spPr>
          <a:xfrm>
            <a:off x="636403" y="4228911"/>
            <a:ext cx="3535327" cy="1445342"/>
          </a:xfrm>
        </p:spPr>
        <p:txBody>
          <a:bodyPr>
            <a:normAutofit/>
          </a:bodyPr>
          <a:lstStyle>
            <a:lvl1pPr marL="285750" indent="-285750">
              <a:buFont typeface="Arial" panose="020B0604020202020204" pitchFamily="34" charset="0"/>
              <a:buChar char="•"/>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AU" dirty="0"/>
          </a:p>
        </p:txBody>
      </p:sp>
      <p:cxnSp>
        <p:nvCxnSpPr>
          <p:cNvPr id="10" name="Straight Connector 9">
            <a:extLst>
              <a:ext uri="{FF2B5EF4-FFF2-40B4-BE49-F238E27FC236}">
                <a16:creationId xmlns:a16="http://schemas.microsoft.com/office/drawing/2014/main" id="{03D54EA1-C6B0-FE90-7BDA-9CBEC2431891}"/>
              </a:ext>
            </a:extLst>
          </p:cNvPr>
          <p:cNvCxnSpPr>
            <a:cxnSpLocks/>
          </p:cNvCxnSpPr>
          <p:nvPr userDrawn="1"/>
        </p:nvCxnSpPr>
        <p:spPr>
          <a:xfrm>
            <a:off x="636404" y="6253316"/>
            <a:ext cx="109191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06BDD2-4FE3-E0BA-016A-C13D2C5C4E53}"/>
              </a:ext>
            </a:extLst>
          </p:cNvPr>
          <p:cNvCxnSpPr>
            <a:cxnSpLocks/>
          </p:cNvCxnSpPr>
          <p:nvPr userDrawn="1"/>
        </p:nvCxnSpPr>
        <p:spPr>
          <a:xfrm>
            <a:off x="4683642" y="6252332"/>
            <a:ext cx="687195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2" name="Diagram 11">
            <a:extLst>
              <a:ext uri="{FF2B5EF4-FFF2-40B4-BE49-F238E27FC236}">
                <a16:creationId xmlns:a16="http://schemas.microsoft.com/office/drawing/2014/main" id="{AD78231C-9AFF-E9D9-29AD-39E554A194A8}"/>
              </a:ext>
            </a:extLst>
          </p:cNvPr>
          <p:cNvGraphicFramePr/>
          <p:nvPr userDrawn="1">
            <p:extLst>
              <p:ext uri="{D42A27DB-BD31-4B8C-83A1-F6EECF244321}">
                <p14:modId xmlns:p14="http://schemas.microsoft.com/office/powerpoint/2010/main" val="2300742481"/>
              </p:ext>
            </p:extLst>
          </p:nvPr>
        </p:nvGraphicFramePr>
        <p:xfrm>
          <a:off x="5917657" y="1550328"/>
          <a:ext cx="4958342" cy="330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5" name="Picture 24">
            <a:extLst>
              <a:ext uri="{FF2B5EF4-FFF2-40B4-BE49-F238E27FC236}">
                <a16:creationId xmlns:a16="http://schemas.microsoft.com/office/drawing/2014/main" id="{62E8CFF2-2CB7-65E8-05CA-3D8E2756D9BE}"/>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9325392" y="2477396"/>
            <a:ext cx="828000" cy="828000"/>
          </a:xfrm>
          <a:prstGeom prst="rect">
            <a:avLst/>
          </a:prstGeom>
        </p:spPr>
      </p:pic>
      <p:pic>
        <p:nvPicPr>
          <p:cNvPr id="27" name="Picture 26">
            <a:extLst>
              <a:ext uri="{FF2B5EF4-FFF2-40B4-BE49-F238E27FC236}">
                <a16:creationId xmlns:a16="http://schemas.microsoft.com/office/drawing/2014/main" id="{210B020A-1E8C-2A3A-03C9-8E52AE3CF132}"/>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8812485" y="4064816"/>
            <a:ext cx="829984" cy="828000"/>
          </a:xfrm>
          <a:prstGeom prst="rect">
            <a:avLst/>
          </a:prstGeom>
        </p:spPr>
      </p:pic>
      <p:pic>
        <p:nvPicPr>
          <p:cNvPr id="29" name="Picture 28">
            <a:extLst>
              <a:ext uri="{FF2B5EF4-FFF2-40B4-BE49-F238E27FC236}">
                <a16:creationId xmlns:a16="http://schemas.microsoft.com/office/drawing/2014/main" id="{8A8C74D4-18B7-1F1B-0978-F03C52D69204}"/>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8020042" y="1513401"/>
            <a:ext cx="756000" cy="756000"/>
          </a:xfrm>
          <a:prstGeom prst="rect">
            <a:avLst/>
          </a:prstGeom>
        </p:spPr>
      </p:pic>
      <p:pic>
        <p:nvPicPr>
          <p:cNvPr id="31" name="Picture 30">
            <a:extLst>
              <a:ext uri="{FF2B5EF4-FFF2-40B4-BE49-F238E27FC236}">
                <a16:creationId xmlns:a16="http://schemas.microsoft.com/office/drawing/2014/main" id="{61DBF9DB-05F4-6527-39C8-DFE2B7A1366C}"/>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6643409" y="2470241"/>
            <a:ext cx="828000" cy="828000"/>
          </a:xfrm>
          <a:prstGeom prst="rect">
            <a:avLst/>
          </a:prstGeom>
        </p:spPr>
      </p:pic>
      <p:pic>
        <p:nvPicPr>
          <p:cNvPr id="33" name="Picture 32">
            <a:extLst>
              <a:ext uri="{FF2B5EF4-FFF2-40B4-BE49-F238E27FC236}">
                <a16:creationId xmlns:a16="http://schemas.microsoft.com/office/drawing/2014/main" id="{673D823C-3D8C-15B8-1930-8379BFFBAA32}"/>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7154830" y="4054184"/>
            <a:ext cx="828000" cy="828000"/>
          </a:xfrm>
          <a:prstGeom prst="rect">
            <a:avLst/>
          </a:prstGeom>
        </p:spPr>
      </p:pic>
      <p:sp>
        <p:nvSpPr>
          <p:cNvPr id="37" name="Text Placeholder 36">
            <a:extLst>
              <a:ext uri="{FF2B5EF4-FFF2-40B4-BE49-F238E27FC236}">
                <a16:creationId xmlns:a16="http://schemas.microsoft.com/office/drawing/2014/main" id="{B704BB5A-0956-C08C-BC32-72D8F538F109}"/>
              </a:ext>
            </a:extLst>
          </p:cNvPr>
          <p:cNvSpPr>
            <a:spLocks noGrp="1"/>
          </p:cNvSpPr>
          <p:nvPr>
            <p:ph type="body" sz="quarter" idx="16" hasCustomPrompt="1"/>
          </p:nvPr>
        </p:nvSpPr>
        <p:spPr>
          <a:xfrm>
            <a:off x="7459235" y="391953"/>
            <a:ext cx="1887421" cy="252009"/>
          </a:xfrm>
        </p:spPr>
        <p:txBody>
          <a:bodyPr>
            <a:noAutofit/>
          </a:bodyPr>
          <a:lstStyle>
            <a:lvl1pPr marL="0" indent="0" algn="ctr">
              <a:buNone/>
              <a:defRPr sz="1200" b="1">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Heading</a:t>
            </a:r>
          </a:p>
        </p:txBody>
      </p:sp>
      <p:sp>
        <p:nvSpPr>
          <p:cNvPr id="39" name="Text Placeholder 38">
            <a:extLst>
              <a:ext uri="{FF2B5EF4-FFF2-40B4-BE49-F238E27FC236}">
                <a16:creationId xmlns:a16="http://schemas.microsoft.com/office/drawing/2014/main" id="{46497305-9488-355B-0902-46128ABB8420}"/>
              </a:ext>
            </a:extLst>
          </p:cNvPr>
          <p:cNvSpPr>
            <a:spLocks noGrp="1"/>
          </p:cNvSpPr>
          <p:nvPr>
            <p:ph type="body" sz="quarter" idx="17" hasCustomPrompt="1"/>
          </p:nvPr>
        </p:nvSpPr>
        <p:spPr>
          <a:xfrm>
            <a:off x="7482041" y="2909844"/>
            <a:ext cx="1829575" cy="799603"/>
          </a:xfrm>
        </p:spPr>
        <p:txBody>
          <a:bodyPr>
            <a:noAutofit/>
          </a:bodyPr>
          <a:lstStyle>
            <a:lvl1pPr marL="0" indent="0" algn="ctr">
              <a:buNone/>
              <a:defRPr sz="1800" b="1">
                <a:latin typeface="+mj-lt"/>
              </a:defRPr>
            </a:lvl1pPr>
            <a:lvl2pPr marL="457200" indent="0" algn="ctr">
              <a:buNone/>
              <a:defRPr sz="1800" b="1">
                <a:latin typeface="+mj-lt"/>
              </a:defRPr>
            </a:lvl2pPr>
            <a:lvl3pPr marL="914400" indent="0" algn="ctr">
              <a:buNone/>
              <a:defRPr sz="1800" b="1">
                <a:latin typeface="+mj-lt"/>
              </a:defRPr>
            </a:lvl3pPr>
            <a:lvl4pPr marL="1371600" indent="0" algn="ctr">
              <a:buNone/>
              <a:defRPr sz="1800" b="1">
                <a:latin typeface="+mj-lt"/>
              </a:defRPr>
            </a:lvl4pPr>
            <a:lvl5pPr marL="1828800" indent="0" algn="ctr">
              <a:buNone/>
              <a:defRPr sz="1800" b="1">
                <a:latin typeface="+mj-lt"/>
              </a:defRPr>
            </a:lvl5pPr>
          </a:lstStyle>
          <a:p>
            <a:pPr lvl="0"/>
            <a:r>
              <a:rPr lang="en-US" dirty="0"/>
              <a:t>Title</a:t>
            </a:r>
            <a:br>
              <a:rPr lang="en-US" dirty="0"/>
            </a:br>
            <a:r>
              <a:rPr lang="en-US" dirty="0" err="1"/>
              <a:t>eg.</a:t>
            </a:r>
            <a:r>
              <a:rPr lang="en-US" dirty="0"/>
              <a:t> NEMA Values</a:t>
            </a:r>
            <a:endParaRPr lang="en-AU" dirty="0"/>
          </a:p>
        </p:txBody>
      </p:sp>
      <p:sp>
        <p:nvSpPr>
          <p:cNvPr id="41" name="Text Placeholder 40">
            <a:extLst>
              <a:ext uri="{FF2B5EF4-FFF2-40B4-BE49-F238E27FC236}">
                <a16:creationId xmlns:a16="http://schemas.microsoft.com/office/drawing/2014/main" id="{17A94D6A-3864-6A10-939D-4C36969CB96E}"/>
              </a:ext>
            </a:extLst>
          </p:cNvPr>
          <p:cNvSpPr>
            <a:spLocks noGrp="1"/>
          </p:cNvSpPr>
          <p:nvPr>
            <p:ph type="body" sz="quarter" idx="18" hasCustomPrompt="1"/>
          </p:nvPr>
        </p:nvSpPr>
        <p:spPr>
          <a:xfrm>
            <a:off x="7459235" y="663397"/>
            <a:ext cx="1887421" cy="571500"/>
          </a:xfrm>
        </p:spPr>
        <p:txBody>
          <a:bodyPr>
            <a:noAutofit/>
          </a:bodyPr>
          <a:lstStyle>
            <a:lvl1pPr marL="0" indent="0" algn="ctr">
              <a:buNone/>
              <a:defRPr sz="12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dirty="0"/>
              <a:t>Click to add a short sentence or description</a:t>
            </a:r>
            <a:endParaRPr lang="en-AU" dirty="0"/>
          </a:p>
        </p:txBody>
      </p:sp>
      <p:sp>
        <p:nvSpPr>
          <p:cNvPr id="46" name="Text Placeholder 36">
            <a:extLst>
              <a:ext uri="{FF2B5EF4-FFF2-40B4-BE49-F238E27FC236}">
                <a16:creationId xmlns:a16="http://schemas.microsoft.com/office/drawing/2014/main" id="{3FE8EABD-C059-2AEC-0F32-7D9B739325B4}"/>
              </a:ext>
            </a:extLst>
          </p:cNvPr>
          <p:cNvSpPr>
            <a:spLocks noGrp="1"/>
          </p:cNvSpPr>
          <p:nvPr>
            <p:ph type="body" sz="quarter" idx="19" hasCustomPrompt="1"/>
          </p:nvPr>
        </p:nvSpPr>
        <p:spPr>
          <a:xfrm>
            <a:off x="4777866" y="2477525"/>
            <a:ext cx="1789990" cy="252009"/>
          </a:xfrm>
        </p:spPr>
        <p:txBody>
          <a:bodyPr>
            <a:noAutofit/>
          </a:bodyPr>
          <a:lstStyle>
            <a:lvl1pPr marL="0" indent="0" algn="ctr">
              <a:buNone/>
              <a:defRPr sz="1200" b="1">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Heading</a:t>
            </a:r>
          </a:p>
        </p:txBody>
      </p:sp>
      <p:sp>
        <p:nvSpPr>
          <p:cNvPr id="47" name="Text Placeholder 40">
            <a:extLst>
              <a:ext uri="{FF2B5EF4-FFF2-40B4-BE49-F238E27FC236}">
                <a16:creationId xmlns:a16="http://schemas.microsoft.com/office/drawing/2014/main" id="{CA8A8AD9-1365-6B13-FB9C-08BFF6367538}"/>
              </a:ext>
            </a:extLst>
          </p:cNvPr>
          <p:cNvSpPr>
            <a:spLocks noGrp="1"/>
          </p:cNvSpPr>
          <p:nvPr>
            <p:ph type="body" sz="quarter" idx="20" hasCustomPrompt="1"/>
          </p:nvPr>
        </p:nvSpPr>
        <p:spPr>
          <a:xfrm>
            <a:off x="4777866" y="2748969"/>
            <a:ext cx="1789990" cy="571500"/>
          </a:xfrm>
        </p:spPr>
        <p:txBody>
          <a:bodyPr>
            <a:noAutofit/>
          </a:bodyPr>
          <a:lstStyle>
            <a:lvl1pPr marL="0" indent="0" algn="ctr">
              <a:buNone/>
              <a:defRPr sz="12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dirty="0"/>
              <a:t>Click to add a short sentence or description</a:t>
            </a:r>
            <a:endParaRPr lang="en-AU" dirty="0"/>
          </a:p>
        </p:txBody>
      </p:sp>
      <p:sp>
        <p:nvSpPr>
          <p:cNvPr id="48" name="Text Placeholder 36">
            <a:extLst>
              <a:ext uri="{FF2B5EF4-FFF2-40B4-BE49-F238E27FC236}">
                <a16:creationId xmlns:a16="http://schemas.microsoft.com/office/drawing/2014/main" id="{579C4552-F2B5-15FF-11CB-3BD11D1BBD15}"/>
              </a:ext>
            </a:extLst>
          </p:cNvPr>
          <p:cNvSpPr>
            <a:spLocks noGrp="1"/>
          </p:cNvSpPr>
          <p:nvPr>
            <p:ph type="body" sz="quarter" idx="21" hasCustomPrompt="1"/>
          </p:nvPr>
        </p:nvSpPr>
        <p:spPr>
          <a:xfrm>
            <a:off x="6232197" y="5009192"/>
            <a:ext cx="1887421" cy="252009"/>
          </a:xfrm>
        </p:spPr>
        <p:txBody>
          <a:bodyPr>
            <a:noAutofit/>
          </a:bodyPr>
          <a:lstStyle>
            <a:lvl1pPr marL="0" indent="0" algn="ctr">
              <a:buNone/>
              <a:defRPr sz="1200" b="1">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Heading</a:t>
            </a:r>
          </a:p>
        </p:txBody>
      </p:sp>
      <p:sp>
        <p:nvSpPr>
          <p:cNvPr id="49" name="Text Placeholder 40">
            <a:extLst>
              <a:ext uri="{FF2B5EF4-FFF2-40B4-BE49-F238E27FC236}">
                <a16:creationId xmlns:a16="http://schemas.microsoft.com/office/drawing/2014/main" id="{91161EF3-B477-9955-E46D-2F5A47C7F0FB}"/>
              </a:ext>
            </a:extLst>
          </p:cNvPr>
          <p:cNvSpPr>
            <a:spLocks noGrp="1"/>
          </p:cNvSpPr>
          <p:nvPr>
            <p:ph type="body" sz="quarter" idx="22" hasCustomPrompt="1"/>
          </p:nvPr>
        </p:nvSpPr>
        <p:spPr>
          <a:xfrm>
            <a:off x="6232197" y="5280636"/>
            <a:ext cx="1887421" cy="571500"/>
          </a:xfrm>
        </p:spPr>
        <p:txBody>
          <a:bodyPr>
            <a:noAutofit/>
          </a:bodyPr>
          <a:lstStyle>
            <a:lvl1pPr marL="0" indent="0" algn="ctr">
              <a:buNone/>
              <a:defRPr sz="12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dirty="0"/>
              <a:t>Click to add a short sentence or description</a:t>
            </a:r>
            <a:endParaRPr lang="en-AU" dirty="0"/>
          </a:p>
        </p:txBody>
      </p:sp>
      <p:sp>
        <p:nvSpPr>
          <p:cNvPr id="50" name="Text Placeholder 36">
            <a:extLst>
              <a:ext uri="{FF2B5EF4-FFF2-40B4-BE49-F238E27FC236}">
                <a16:creationId xmlns:a16="http://schemas.microsoft.com/office/drawing/2014/main" id="{60FEE3B9-2F6D-C441-C269-86409EA3DC64}"/>
              </a:ext>
            </a:extLst>
          </p:cNvPr>
          <p:cNvSpPr>
            <a:spLocks noGrp="1"/>
          </p:cNvSpPr>
          <p:nvPr>
            <p:ph type="body" sz="quarter" idx="23" hasCustomPrompt="1"/>
          </p:nvPr>
        </p:nvSpPr>
        <p:spPr>
          <a:xfrm>
            <a:off x="8698758" y="5007638"/>
            <a:ext cx="1887421" cy="252009"/>
          </a:xfrm>
        </p:spPr>
        <p:txBody>
          <a:bodyPr>
            <a:noAutofit/>
          </a:bodyPr>
          <a:lstStyle>
            <a:lvl1pPr marL="0" indent="0" algn="ctr">
              <a:buNone/>
              <a:defRPr sz="1200" b="1">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Heading</a:t>
            </a:r>
          </a:p>
        </p:txBody>
      </p:sp>
      <p:sp>
        <p:nvSpPr>
          <p:cNvPr id="51" name="Text Placeholder 40">
            <a:extLst>
              <a:ext uri="{FF2B5EF4-FFF2-40B4-BE49-F238E27FC236}">
                <a16:creationId xmlns:a16="http://schemas.microsoft.com/office/drawing/2014/main" id="{1C566AFC-0CE6-E007-2D22-D2D9A0DC98AC}"/>
              </a:ext>
            </a:extLst>
          </p:cNvPr>
          <p:cNvSpPr>
            <a:spLocks noGrp="1"/>
          </p:cNvSpPr>
          <p:nvPr>
            <p:ph type="body" sz="quarter" idx="24" hasCustomPrompt="1"/>
          </p:nvPr>
        </p:nvSpPr>
        <p:spPr>
          <a:xfrm>
            <a:off x="8698758" y="5279082"/>
            <a:ext cx="1887421" cy="571500"/>
          </a:xfrm>
        </p:spPr>
        <p:txBody>
          <a:bodyPr>
            <a:noAutofit/>
          </a:bodyPr>
          <a:lstStyle>
            <a:lvl1pPr marL="0" indent="0" algn="ctr">
              <a:buNone/>
              <a:defRPr sz="12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dirty="0"/>
              <a:t>Click to add a short sentence or description</a:t>
            </a:r>
            <a:endParaRPr lang="en-AU" dirty="0"/>
          </a:p>
        </p:txBody>
      </p:sp>
      <p:sp>
        <p:nvSpPr>
          <p:cNvPr id="52" name="Text Placeholder 36">
            <a:extLst>
              <a:ext uri="{FF2B5EF4-FFF2-40B4-BE49-F238E27FC236}">
                <a16:creationId xmlns:a16="http://schemas.microsoft.com/office/drawing/2014/main" id="{861C499F-AE07-B06E-9783-D0E1FC57686F}"/>
              </a:ext>
            </a:extLst>
          </p:cNvPr>
          <p:cNvSpPr>
            <a:spLocks noGrp="1"/>
          </p:cNvSpPr>
          <p:nvPr>
            <p:ph type="body" sz="quarter" idx="25" hasCustomPrompt="1"/>
          </p:nvPr>
        </p:nvSpPr>
        <p:spPr>
          <a:xfrm>
            <a:off x="10225801" y="2477525"/>
            <a:ext cx="1789990" cy="252009"/>
          </a:xfrm>
        </p:spPr>
        <p:txBody>
          <a:bodyPr>
            <a:noAutofit/>
          </a:bodyPr>
          <a:lstStyle>
            <a:lvl1pPr marL="0" indent="0" algn="ctr">
              <a:buNone/>
              <a:defRPr sz="1200" b="1">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Heading</a:t>
            </a:r>
          </a:p>
        </p:txBody>
      </p:sp>
      <p:sp>
        <p:nvSpPr>
          <p:cNvPr id="53" name="Text Placeholder 40">
            <a:extLst>
              <a:ext uri="{FF2B5EF4-FFF2-40B4-BE49-F238E27FC236}">
                <a16:creationId xmlns:a16="http://schemas.microsoft.com/office/drawing/2014/main" id="{C55B982F-441E-F7F9-AC0F-1EEE462F3CEF}"/>
              </a:ext>
            </a:extLst>
          </p:cNvPr>
          <p:cNvSpPr>
            <a:spLocks noGrp="1"/>
          </p:cNvSpPr>
          <p:nvPr>
            <p:ph type="body" sz="quarter" idx="26" hasCustomPrompt="1"/>
          </p:nvPr>
        </p:nvSpPr>
        <p:spPr>
          <a:xfrm>
            <a:off x="10225801" y="2748969"/>
            <a:ext cx="1789990" cy="571500"/>
          </a:xfrm>
        </p:spPr>
        <p:txBody>
          <a:bodyPr>
            <a:noAutofit/>
          </a:bodyPr>
          <a:lstStyle>
            <a:lvl1pPr marL="0" indent="0" algn="ctr">
              <a:buNone/>
              <a:defRPr sz="12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dirty="0"/>
              <a:t>Click to add a short sentence or description</a:t>
            </a:r>
            <a:endParaRPr lang="en-AU" dirty="0"/>
          </a:p>
        </p:txBody>
      </p:sp>
    </p:spTree>
    <p:extLst>
      <p:ext uri="{BB962C8B-B14F-4D97-AF65-F5344CB8AC3E}">
        <p14:creationId xmlns:p14="http://schemas.microsoft.com/office/powerpoint/2010/main" val="4204044547"/>
      </p:ext>
    </p:extLst>
  </p:cSld>
  <p:clrMapOvr>
    <a:masterClrMapping/>
  </p:clrMapOvr>
  <p:extLst>
    <p:ext uri="{DCECCB84-F9BA-43D5-87BE-67443E8EF086}">
      <p15:sldGuideLst xmlns:p15="http://schemas.microsoft.com/office/powerpoint/2012/main">
        <p15:guide id="1" orient="horz" pos="1275"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DEFE12-B54D-A611-3FB2-DAC32799DAB2}"/>
              </a:ext>
            </a:extLst>
          </p:cNvPr>
          <p:cNvSpPr>
            <a:spLocks noGrp="1"/>
          </p:cNvSpPr>
          <p:nvPr>
            <p:ph type="title"/>
          </p:nvPr>
        </p:nvSpPr>
        <p:spPr>
          <a:xfrm>
            <a:off x="636404" y="365125"/>
            <a:ext cx="10919192"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2ABD1418-9B75-6113-D8B1-BF807E761528}"/>
              </a:ext>
            </a:extLst>
          </p:cNvPr>
          <p:cNvSpPr>
            <a:spLocks noGrp="1"/>
          </p:cNvSpPr>
          <p:nvPr>
            <p:ph type="body" idx="1"/>
          </p:nvPr>
        </p:nvSpPr>
        <p:spPr>
          <a:xfrm>
            <a:off x="636405" y="1825625"/>
            <a:ext cx="1091919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a:extLst>
              <a:ext uri="{FF2B5EF4-FFF2-40B4-BE49-F238E27FC236}">
                <a16:creationId xmlns:a16="http://schemas.microsoft.com/office/drawing/2014/main" id="{697B3210-F6AF-85B0-E6C9-D4BCB60FAE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FF0000"/>
                </a:solidFill>
              </a:defRPr>
            </a:lvl1pPr>
          </a:lstStyle>
          <a:p>
            <a:r>
              <a:rPr lang="en-AU" dirty="0"/>
              <a:t>CLASSIFICATION</a:t>
            </a:r>
          </a:p>
        </p:txBody>
      </p:sp>
      <p:sp>
        <p:nvSpPr>
          <p:cNvPr id="7" name="TextBox 6">
            <a:extLst>
              <a:ext uri="{FF2B5EF4-FFF2-40B4-BE49-F238E27FC236}">
                <a16:creationId xmlns:a16="http://schemas.microsoft.com/office/drawing/2014/main" id="{87B47801-9CBB-6D83-E912-112EC74710A6}"/>
              </a:ext>
            </a:extLst>
          </p:cNvPr>
          <p:cNvSpPr txBox="1"/>
          <p:nvPr userDrawn="1">
            <p:extLst>
              <p:ext uri="{1162E1C5-73C7-4A58-AE30-91384D911F3F}">
                <p184:classification xmlns:p184="http://schemas.microsoft.com/office/powerpoint/2018/4/main" val="hdr"/>
              </p:ext>
            </p:extLst>
          </p:nvPr>
        </p:nvSpPr>
        <p:spPr>
          <a:xfrm>
            <a:off x="5507038" y="63500"/>
            <a:ext cx="1212850" cy="182880"/>
          </a:xfrm>
          <a:prstGeom prst="rect">
            <a:avLst/>
          </a:prstGeom>
        </p:spPr>
        <p:txBody>
          <a:bodyPr horzOverflow="overflow" lIns="0" tIns="0" rIns="0" bIns="0">
            <a:spAutoFit/>
          </a:bodyPr>
          <a:lstStyle/>
          <a:p>
            <a:pPr algn="l"/>
            <a:r>
              <a:rPr lang="en-AU" sz="1200">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OFFICIAL: Sensitive</a:t>
            </a:r>
          </a:p>
        </p:txBody>
      </p:sp>
      <p:sp>
        <p:nvSpPr>
          <p:cNvPr id="8" name="TextBox 7">
            <a:extLst>
              <a:ext uri="{FF2B5EF4-FFF2-40B4-BE49-F238E27FC236}">
                <a16:creationId xmlns:a16="http://schemas.microsoft.com/office/drawing/2014/main" id="{1F13EB82-B135-A343-B156-7B3AD2A2FA11}"/>
              </a:ext>
            </a:extLst>
          </p:cNvPr>
          <p:cNvSpPr txBox="1"/>
          <p:nvPr userDrawn="1">
            <p:extLst>
              <p:ext uri="{1162E1C5-73C7-4A58-AE30-91384D911F3F}">
                <p184:classification xmlns:p184="http://schemas.microsoft.com/office/powerpoint/2018/4/main" val="ftr"/>
              </p:ext>
            </p:extLst>
          </p:nvPr>
        </p:nvSpPr>
        <p:spPr>
          <a:xfrm>
            <a:off x="5507038" y="6611620"/>
            <a:ext cx="1212850" cy="182880"/>
          </a:xfrm>
          <a:prstGeom prst="rect">
            <a:avLst/>
          </a:prstGeom>
        </p:spPr>
        <p:txBody>
          <a:bodyPr horzOverflow="overflow" lIns="0" tIns="0" rIns="0" bIns="0">
            <a:spAutoFit/>
          </a:bodyPr>
          <a:lstStyle/>
          <a:p>
            <a:pPr algn="l"/>
            <a:r>
              <a:rPr lang="en-AU" sz="1200">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OFFICIAL: Sensitive</a:t>
            </a:r>
          </a:p>
        </p:txBody>
      </p:sp>
    </p:spTree>
    <p:extLst>
      <p:ext uri="{BB962C8B-B14F-4D97-AF65-F5344CB8AC3E}">
        <p14:creationId xmlns:p14="http://schemas.microsoft.com/office/powerpoint/2010/main" val="3426847139"/>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68" r:id="rId5"/>
  </p:sldLayoutIdLst>
  <p:hf sldNum="0"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555650-749E-6651-22CE-C887DE5ADE84}"/>
              </a:ext>
            </a:extLst>
          </p:cNvPr>
          <p:cNvSpPr>
            <a:spLocks noGrp="1"/>
          </p:cNvSpPr>
          <p:nvPr>
            <p:ph type="title"/>
          </p:nvPr>
        </p:nvSpPr>
        <p:spPr>
          <a:xfrm>
            <a:off x="636403" y="365125"/>
            <a:ext cx="10919194"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DB3D551-389F-0515-5008-6E79EE9CE22A}"/>
              </a:ext>
            </a:extLst>
          </p:cNvPr>
          <p:cNvSpPr>
            <a:spLocks noGrp="1"/>
          </p:cNvSpPr>
          <p:nvPr>
            <p:ph type="body" idx="1"/>
          </p:nvPr>
        </p:nvSpPr>
        <p:spPr>
          <a:xfrm>
            <a:off x="636403" y="1825625"/>
            <a:ext cx="1091919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7535B50F-EB13-06CD-4EB0-D0C30214F93B}"/>
              </a:ext>
            </a:extLst>
          </p:cNvPr>
          <p:cNvSpPr>
            <a:spLocks noGrp="1"/>
          </p:cNvSpPr>
          <p:nvPr>
            <p:ph type="ftr" sz="quarter" idx="3"/>
          </p:nvPr>
        </p:nvSpPr>
        <p:spPr>
          <a:xfrm>
            <a:off x="7440797" y="6356350"/>
            <a:ext cx="4114800" cy="365125"/>
          </a:xfrm>
          <a:prstGeom prst="rect">
            <a:avLst/>
          </a:prstGeom>
        </p:spPr>
        <p:txBody>
          <a:bodyPr vert="horz" lIns="91440" tIns="45720" rIns="91440" bIns="45720" rtlCol="0" anchor="ctr"/>
          <a:lstStyle>
            <a:lvl1pPr algn="r">
              <a:defRPr sz="1200">
                <a:solidFill>
                  <a:srgbClr val="FF0000"/>
                </a:solidFill>
              </a:defRPr>
            </a:lvl1pPr>
          </a:lstStyle>
          <a:p>
            <a:endParaRPr lang="en-AU" dirty="0"/>
          </a:p>
        </p:txBody>
      </p:sp>
      <p:cxnSp>
        <p:nvCxnSpPr>
          <p:cNvPr id="9" name="Straight Connector 8">
            <a:extLst>
              <a:ext uri="{FF2B5EF4-FFF2-40B4-BE49-F238E27FC236}">
                <a16:creationId xmlns:a16="http://schemas.microsoft.com/office/drawing/2014/main" id="{69125C00-0041-5928-F3DC-2DC64FA6E0A8}"/>
              </a:ext>
            </a:extLst>
          </p:cNvPr>
          <p:cNvCxnSpPr>
            <a:cxnSpLocks/>
          </p:cNvCxnSpPr>
          <p:nvPr userDrawn="1"/>
        </p:nvCxnSpPr>
        <p:spPr>
          <a:xfrm>
            <a:off x="636404" y="6253316"/>
            <a:ext cx="109191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Date Placeholder 9">
            <a:extLst>
              <a:ext uri="{FF2B5EF4-FFF2-40B4-BE49-F238E27FC236}">
                <a16:creationId xmlns:a16="http://schemas.microsoft.com/office/drawing/2014/main" id="{DED3ECCF-3A00-7D24-43FD-E36B45E9B09D}"/>
              </a:ext>
            </a:extLst>
          </p:cNvPr>
          <p:cNvSpPr>
            <a:spLocks noGrp="1"/>
          </p:cNvSpPr>
          <p:nvPr>
            <p:ph type="dt" sz="half" idx="2"/>
          </p:nvPr>
        </p:nvSpPr>
        <p:spPr>
          <a:xfrm>
            <a:off x="636403"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6BECACCA-487E-4A34-8C3A-3B8AE40E7E11}" type="datetime1">
              <a:rPr lang="en-US" smtClean="0"/>
              <a:t>10/3/2025</a:t>
            </a:fld>
            <a:endParaRPr lang="en-AU" dirty="0"/>
          </a:p>
        </p:txBody>
      </p:sp>
      <p:cxnSp>
        <p:nvCxnSpPr>
          <p:cNvPr id="14" name="Straight Connector 13">
            <a:extLst>
              <a:ext uri="{FF2B5EF4-FFF2-40B4-BE49-F238E27FC236}">
                <a16:creationId xmlns:a16="http://schemas.microsoft.com/office/drawing/2014/main" id="{334637F3-13DF-9526-D65A-8A8C62FB9A5E}"/>
              </a:ext>
            </a:extLst>
          </p:cNvPr>
          <p:cNvCxnSpPr>
            <a:cxnSpLocks/>
          </p:cNvCxnSpPr>
          <p:nvPr userDrawn="1"/>
        </p:nvCxnSpPr>
        <p:spPr>
          <a:xfrm>
            <a:off x="636403" y="6252332"/>
            <a:ext cx="1091919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ACF3310-9A44-46C9-85DC-4F0D6273BA74}"/>
              </a:ext>
            </a:extLst>
          </p:cNvPr>
          <p:cNvSpPr txBox="1"/>
          <p:nvPr userDrawn="1">
            <p:extLst>
              <p:ext uri="{1162E1C5-73C7-4A58-AE30-91384D911F3F}">
                <p184:classification xmlns:p184="http://schemas.microsoft.com/office/powerpoint/2018/4/main" val="hdr"/>
              </p:ext>
            </p:extLst>
          </p:nvPr>
        </p:nvSpPr>
        <p:spPr>
          <a:xfrm>
            <a:off x="5507038" y="63500"/>
            <a:ext cx="1212850" cy="182880"/>
          </a:xfrm>
          <a:prstGeom prst="rect">
            <a:avLst/>
          </a:prstGeom>
        </p:spPr>
        <p:txBody>
          <a:bodyPr horzOverflow="overflow" lIns="0" tIns="0" rIns="0" bIns="0">
            <a:spAutoFit/>
          </a:bodyPr>
          <a:lstStyle/>
          <a:p>
            <a:pPr algn="l"/>
            <a:r>
              <a:rPr lang="en-AU" sz="1200">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OFFICIAL: Sensitive</a:t>
            </a:r>
          </a:p>
        </p:txBody>
      </p:sp>
      <p:sp>
        <p:nvSpPr>
          <p:cNvPr id="8" name="TextBox 7">
            <a:extLst>
              <a:ext uri="{FF2B5EF4-FFF2-40B4-BE49-F238E27FC236}">
                <a16:creationId xmlns:a16="http://schemas.microsoft.com/office/drawing/2014/main" id="{B03C0C35-9ACC-EBBD-581D-0047DB2DC6BB}"/>
              </a:ext>
            </a:extLst>
          </p:cNvPr>
          <p:cNvSpPr txBox="1"/>
          <p:nvPr userDrawn="1">
            <p:extLst>
              <p:ext uri="{1162E1C5-73C7-4A58-AE30-91384D911F3F}">
                <p184:classification xmlns:p184="http://schemas.microsoft.com/office/powerpoint/2018/4/main" val="ftr"/>
              </p:ext>
            </p:extLst>
          </p:nvPr>
        </p:nvSpPr>
        <p:spPr>
          <a:xfrm>
            <a:off x="5507038" y="6611620"/>
            <a:ext cx="1212850" cy="182880"/>
          </a:xfrm>
          <a:prstGeom prst="rect">
            <a:avLst/>
          </a:prstGeom>
        </p:spPr>
        <p:txBody>
          <a:bodyPr horzOverflow="overflow" lIns="0" tIns="0" rIns="0" bIns="0">
            <a:spAutoFit/>
          </a:bodyPr>
          <a:lstStyle/>
          <a:p>
            <a:pPr algn="l"/>
            <a:r>
              <a:rPr lang="en-AU" sz="1200">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OFFICIAL: Sensitive</a:t>
            </a:r>
          </a:p>
        </p:txBody>
      </p:sp>
    </p:spTree>
    <p:extLst>
      <p:ext uri="{BB962C8B-B14F-4D97-AF65-F5344CB8AC3E}">
        <p14:creationId xmlns:p14="http://schemas.microsoft.com/office/powerpoint/2010/main" val="3264150972"/>
      </p:ext>
    </p:extLst>
  </p:cSld>
  <p:clrMap bg1="lt1" tx1="dk1" bg2="lt2" tx2="dk2" accent1="accent1" accent2="accent2" accent3="accent3" accent4="accent4" accent5="accent5" accent6="accent6" hlink="hlink" folHlink="folHlink"/>
  <p:sldLayoutIdLst>
    <p:sldLayoutId id="2147483653" r:id="rId1"/>
    <p:sldLayoutId id="2147483656" r:id="rId2"/>
    <p:sldLayoutId id="2147483665" r:id="rId3"/>
    <p:sldLayoutId id="2147483662" r:id="rId4"/>
    <p:sldLayoutId id="2147483666" r:id="rId5"/>
    <p:sldLayoutId id="2147483660" r:id="rId6"/>
    <p:sldLayoutId id="2147483667" r:id="rId7"/>
    <p:sldLayoutId id="2147483672" r:id="rId8"/>
    <p:sldLayoutId id="2147483664" r:id="rId9"/>
    <p:sldLayoutId id="2147483659" r:id="rId10"/>
    <p:sldLayoutId id="2147483655" r:id="rId11"/>
    <p:sldLayoutId id="2147483657" r:id="rId12"/>
    <p:sldLayoutId id="2147483663" r:id="rId13"/>
    <p:sldLayoutId id="2147483669" r:id="rId14"/>
    <p:sldLayoutId id="2147483670" r:id="rId15"/>
    <p:sldLayoutId id="2147483671" r:id="rId16"/>
  </p:sldLayoutIdLst>
  <p:hf sldNum="0" hdr="0"/>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body" sz="quarter" idx="11"/>
          </p:nvPr>
        </p:nvSpPr>
        <p:spPr>
          <a:xfrm>
            <a:off x="710350" y="3718515"/>
            <a:ext cx="6062239" cy="896016"/>
          </a:xfrm>
        </p:spPr>
        <p:txBody>
          <a:bodyPr>
            <a:normAutofit fontScale="85000" lnSpcReduction="10000"/>
          </a:bodyPr>
          <a:lstStyle/>
          <a:p>
            <a:r>
              <a:rPr lang="en-AU" dirty="0"/>
              <a:t>Uplift of Integrity at NEMA</a:t>
            </a:r>
          </a:p>
        </p:txBody>
      </p:sp>
      <p:sp>
        <p:nvSpPr>
          <p:cNvPr id="4" name="Text Placeholder 6"/>
          <p:cNvSpPr>
            <a:spLocks noGrp="1"/>
          </p:cNvSpPr>
          <p:nvPr>
            <p:ph type="body" sz="quarter" idx="11"/>
          </p:nvPr>
        </p:nvSpPr>
        <p:spPr>
          <a:xfrm>
            <a:off x="710350" y="4695939"/>
            <a:ext cx="5457280" cy="776967"/>
          </a:xfrm>
        </p:spPr>
        <p:txBody>
          <a:bodyPr>
            <a:normAutofit fontScale="92500" lnSpcReduction="10000"/>
          </a:bodyPr>
          <a:lstStyle/>
          <a:p>
            <a:pPr lvl="0"/>
            <a:r>
              <a:rPr lang="en-AU" sz="2800" b="0" kern="0" dirty="0" err="1">
                <a:solidFill>
                  <a:srgbClr val="E9E9E9">
                    <a:lumOff val="8627"/>
                  </a:srgbClr>
                </a:solidFill>
                <a:latin typeface="Arial"/>
                <a:cs typeface="Arial"/>
                <a:sym typeface="Arial"/>
              </a:rPr>
              <a:t>Vidoshi</a:t>
            </a:r>
            <a:r>
              <a:rPr lang="en-AU" sz="2800" b="0" kern="0" dirty="0">
                <a:solidFill>
                  <a:srgbClr val="E9E9E9">
                    <a:lumOff val="8627"/>
                  </a:srgbClr>
                </a:solidFill>
                <a:latin typeface="Arial"/>
                <a:cs typeface="Arial"/>
                <a:sym typeface="Arial"/>
              </a:rPr>
              <a:t> Jana</a:t>
            </a:r>
          </a:p>
          <a:p>
            <a:pPr lvl="0"/>
            <a:r>
              <a:rPr lang="en-AU" sz="1600" b="0" kern="0" dirty="0">
                <a:solidFill>
                  <a:srgbClr val="E9E9E9">
                    <a:lumOff val="8627"/>
                  </a:srgbClr>
                </a:solidFill>
                <a:latin typeface="Arial"/>
                <a:cs typeface="Arial"/>
                <a:sym typeface="Arial"/>
              </a:rPr>
              <a:t>Chief Operating Officer (COO)</a:t>
            </a:r>
            <a:endParaRPr lang="en-AU" sz="2800" dirty="0"/>
          </a:p>
        </p:txBody>
      </p:sp>
    </p:spTree>
    <p:extLst>
      <p:ext uri="{BB962C8B-B14F-4D97-AF65-F5344CB8AC3E}">
        <p14:creationId xmlns:p14="http://schemas.microsoft.com/office/powerpoint/2010/main" val="2489502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0912" y="138474"/>
            <a:ext cx="11435813" cy="786962"/>
          </a:xfrm>
        </p:spPr>
        <p:txBody>
          <a:bodyPr>
            <a:normAutofit/>
          </a:bodyPr>
          <a:lstStyle/>
          <a:p>
            <a:r>
              <a:rPr lang="en-AU" dirty="0"/>
              <a:t>2024 NACC Commonwealth Integrity Survey</a:t>
            </a:r>
          </a:p>
        </p:txBody>
      </p:sp>
      <p:sp>
        <p:nvSpPr>
          <p:cNvPr id="4" name="TextBox 3"/>
          <p:cNvSpPr txBox="1"/>
          <p:nvPr/>
        </p:nvSpPr>
        <p:spPr>
          <a:xfrm>
            <a:off x="328435" y="1228397"/>
            <a:ext cx="5124512" cy="4401205"/>
          </a:xfrm>
          <a:prstGeom prst="rect">
            <a:avLst/>
          </a:prstGeom>
          <a:noFill/>
        </p:spPr>
        <p:txBody>
          <a:bodyPr wrap="square" rtlCol="0">
            <a:spAutoFit/>
          </a:bodyPr>
          <a:lstStyle/>
          <a:p>
            <a:pPr lvl="0" algn="just">
              <a:spcAft>
                <a:spcPts val="0"/>
              </a:spcAft>
            </a:pPr>
            <a:r>
              <a:rPr lang="en-AU" sz="1400" dirty="0">
                <a:solidFill>
                  <a:srgbClr val="000000"/>
                </a:solidFill>
                <a:ea typeface="Calibri" panose="020F0502020204030204" pitchFamily="34" charset="0"/>
              </a:rPr>
              <a:t>The 2024 National Anti-Corruption Commission (NACC) Commonwealth Integrity Survey conducted between 19 August and 20 September 2024, assessed corruption risks and perceptions of integrity in the APS. At NEMA, 37% of NEMA invitees (173 out of 471) responded, a strong result compared to the broader APS response rate of 21%.</a:t>
            </a:r>
          </a:p>
          <a:p>
            <a:pPr lvl="0" algn="just">
              <a:spcAft>
                <a:spcPts val="0"/>
              </a:spcAft>
            </a:pPr>
            <a:endParaRPr lang="en-AU" sz="1400" dirty="0">
              <a:solidFill>
                <a:srgbClr val="000000"/>
              </a:solidFill>
              <a:ea typeface="Calibri" panose="020F0502020204030204" pitchFamily="34" charset="0"/>
            </a:endParaRPr>
          </a:p>
          <a:p>
            <a:pPr lvl="0" algn="just">
              <a:spcAft>
                <a:spcPts val="0"/>
              </a:spcAft>
            </a:pPr>
            <a:r>
              <a:rPr lang="en-AU" sz="1400" dirty="0">
                <a:solidFill>
                  <a:srgbClr val="000000"/>
                </a:solidFill>
                <a:ea typeface="Calibri" panose="020F0502020204030204" pitchFamily="34" charset="0"/>
              </a:rPr>
              <a:t>Findings have been grouped into three main areas: organisational control, employee comprehension, and likelihood of reporting. These results provide a valuable baseline for NEMA – highlighting areas where staff are already strong, particularly recognising and understanding corruption risks, and identifying where further uplift is needed, such as strengthening organisational controls and encouraging reporting.</a:t>
            </a:r>
          </a:p>
          <a:p>
            <a:pPr lvl="0" algn="just">
              <a:spcAft>
                <a:spcPts val="0"/>
              </a:spcAft>
            </a:pPr>
            <a:endParaRPr lang="en-AU" sz="1400" dirty="0">
              <a:solidFill>
                <a:srgbClr val="000000"/>
              </a:solidFill>
              <a:ea typeface="Calibri" panose="020F0502020204030204" pitchFamily="34" charset="0"/>
            </a:endParaRPr>
          </a:p>
          <a:p>
            <a:pPr lvl="0" algn="just">
              <a:spcAft>
                <a:spcPts val="0"/>
              </a:spcAft>
            </a:pPr>
            <a:r>
              <a:rPr lang="en-AU" sz="1400" dirty="0">
                <a:solidFill>
                  <a:srgbClr val="000000"/>
                </a:solidFill>
              </a:rPr>
              <a:t>The chart (right) illustrates NEMA’s results against APS averages, giving us clear insights into where we can build on our culture of integrity and strengthen systems to support staff confidence in reporting and preventing corruption.</a:t>
            </a:r>
          </a:p>
        </p:txBody>
      </p:sp>
      <p:pic>
        <p:nvPicPr>
          <p:cNvPr id="8" name="Picture 7"/>
          <p:cNvPicPr>
            <a:picLocks noChangeAspect="1"/>
          </p:cNvPicPr>
          <p:nvPr/>
        </p:nvPicPr>
        <p:blipFill>
          <a:blip r:embed="rId3"/>
          <a:stretch>
            <a:fillRect/>
          </a:stretch>
        </p:blipFill>
        <p:spPr>
          <a:xfrm>
            <a:off x="5516803" y="1567964"/>
            <a:ext cx="6642539" cy="3722069"/>
          </a:xfrm>
          <a:prstGeom prst="rect">
            <a:avLst/>
          </a:prstGeom>
        </p:spPr>
      </p:pic>
    </p:spTree>
    <p:extLst>
      <p:ext uri="{BB962C8B-B14F-4D97-AF65-F5344CB8AC3E}">
        <p14:creationId xmlns:p14="http://schemas.microsoft.com/office/powerpoint/2010/main" val="394639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8566270-D045-E5AC-264D-B08B3132CA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3207E0-43E2-08C2-5EB2-6D0AAD406EC4}"/>
              </a:ext>
            </a:extLst>
          </p:cNvPr>
          <p:cNvSpPr>
            <a:spLocks noGrp="1"/>
          </p:cNvSpPr>
          <p:nvPr>
            <p:ph type="title"/>
          </p:nvPr>
        </p:nvSpPr>
        <p:spPr>
          <a:xfrm>
            <a:off x="460912" y="138474"/>
            <a:ext cx="9349838" cy="786962"/>
          </a:xfrm>
        </p:spPr>
        <p:txBody>
          <a:bodyPr>
            <a:normAutofit/>
          </a:bodyPr>
          <a:lstStyle/>
          <a:p>
            <a:pPr lvl="0"/>
            <a:r>
              <a:rPr lang="en-AU" u="sng" dirty="0"/>
              <a:t>Conflicts of Interest (COI) at NEMA</a:t>
            </a:r>
            <a:endParaRPr lang="en-AU" dirty="0"/>
          </a:p>
        </p:txBody>
      </p:sp>
      <p:sp>
        <p:nvSpPr>
          <p:cNvPr id="5" name="Rectangle 4">
            <a:extLst>
              <a:ext uri="{FF2B5EF4-FFF2-40B4-BE49-F238E27FC236}">
                <a16:creationId xmlns:a16="http://schemas.microsoft.com/office/drawing/2014/main" id="{7383750B-2B54-126E-384F-5B870C3160B5}"/>
              </a:ext>
            </a:extLst>
          </p:cNvPr>
          <p:cNvSpPr/>
          <p:nvPr/>
        </p:nvSpPr>
        <p:spPr>
          <a:xfrm>
            <a:off x="0" y="1027911"/>
            <a:ext cx="12192000" cy="5524238"/>
          </a:xfrm>
          <a:prstGeom prst="rect">
            <a:avLst/>
          </a:prstGeom>
          <a:solidFill>
            <a:srgbClr val="EDEEE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171450" indent="-171450">
              <a:lnSpc>
                <a:spcPct val="150000"/>
              </a:lnSpc>
              <a:buFont typeface="Arial" panose="020B0604020202020204" pitchFamily="34" charset="0"/>
              <a:buChar char="•"/>
            </a:pPr>
            <a:r>
              <a:rPr lang="en-US" sz="1600" dirty="0">
                <a:solidFill>
                  <a:srgbClr val="000000"/>
                </a:solidFill>
              </a:rPr>
              <a:t>Establishing the Fraud and Integrity Team has strengthened NEMA’s culture of accountability by providing employees and mangers with direct access to specialist advice, fostering openness, building confidence, and contributing to a positive uplift in integrity through an increased and improved disclosures and management of these disclosures.</a:t>
            </a:r>
          </a:p>
          <a:p>
            <a:pPr marL="171450" indent="-171450">
              <a:lnSpc>
                <a:spcPct val="150000"/>
              </a:lnSpc>
              <a:buFont typeface="Arial" panose="020B0604020202020204" pitchFamily="34" charset="0"/>
              <a:buChar char="•"/>
            </a:pPr>
            <a:endParaRPr lang="en-US" sz="1600" dirty="0">
              <a:solidFill>
                <a:srgbClr val="000000"/>
              </a:solidFill>
            </a:endParaRPr>
          </a:p>
          <a:p>
            <a:pPr marL="171450" indent="-171450">
              <a:lnSpc>
                <a:spcPct val="150000"/>
              </a:lnSpc>
              <a:buFont typeface="Arial" panose="020B0604020202020204" pitchFamily="34" charset="0"/>
              <a:buChar char="•"/>
            </a:pPr>
            <a:r>
              <a:rPr lang="en-US" sz="1600" dirty="0">
                <a:solidFill>
                  <a:srgbClr val="000000"/>
                </a:solidFill>
              </a:rPr>
              <a:t>Staff are required to declare COIs at commencement, annually, and when circumstances change.</a:t>
            </a:r>
          </a:p>
          <a:p>
            <a:pPr marL="171450" indent="-171450">
              <a:lnSpc>
                <a:spcPct val="150000"/>
              </a:lnSpc>
              <a:buFont typeface="Arial" panose="020B0604020202020204" pitchFamily="34" charset="0"/>
              <a:buChar char="•"/>
            </a:pPr>
            <a:endParaRPr lang="en-US" sz="1600" dirty="0">
              <a:solidFill>
                <a:srgbClr val="000000"/>
              </a:solidFill>
            </a:endParaRPr>
          </a:p>
          <a:p>
            <a:pPr marL="171450" indent="-171450">
              <a:lnSpc>
                <a:spcPct val="150000"/>
              </a:lnSpc>
              <a:buFont typeface="Arial" panose="020B0604020202020204" pitchFamily="34" charset="0"/>
              <a:buChar char="•"/>
            </a:pPr>
            <a:r>
              <a:rPr lang="en-US" sz="1600" dirty="0">
                <a:solidFill>
                  <a:srgbClr val="000000"/>
                </a:solidFill>
              </a:rPr>
              <a:t>Clear COI Guideline provides definitions, examples and steps for declaring and managing COIs</a:t>
            </a:r>
          </a:p>
          <a:p>
            <a:pPr marL="171450" indent="-171450">
              <a:lnSpc>
                <a:spcPct val="150000"/>
              </a:lnSpc>
              <a:buFont typeface="Arial" panose="020B0604020202020204" pitchFamily="34" charset="0"/>
              <a:buChar char="•"/>
            </a:pPr>
            <a:endParaRPr lang="en-US" sz="1600" dirty="0">
              <a:solidFill>
                <a:srgbClr val="000000"/>
              </a:solidFill>
            </a:endParaRPr>
          </a:p>
          <a:p>
            <a:pPr marL="171450" indent="-171450">
              <a:lnSpc>
                <a:spcPct val="150000"/>
              </a:lnSpc>
              <a:buFont typeface="Arial" panose="020B0604020202020204" pitchFamily="34" charset="0"/>
              <a:buChar char="•"/>
            </a:pPr>
            <a:r>
              <a:rPr lang="en-US" sz="1600" dirty="0">
                <a:solidFill>
                  <a:srgbClr val="000000"/>
                </a:solidFill>
              </a:rPr>
              <a:t>The Guideline reassures staff that having a COI is not inherently wrong – there is a focus on transparency, trust, and appropriate management.</a:t>
            </a:r>
          </a:p>
          <a:p>
            <a:pPr marL="171450" indent="-171450">
              <a:lnSpc>
                <a:spcPct val="150000"/>
              </a:lnSpc>
              <a:buFont typeface="Arial" panose="020B0604020202020204" pitchFamily="34" charset="0"/>
              <a:buChar char="•"/>
            </a:pPr>
            <a:endParaRPr lang="en-US" sz="1600" dirty="0">
              <a:solidFill>
                <a:srgbClr val="000000"/>
              </a:solidFill>
            </a:endParaRPr>
          </a:p>
          <a:p>
            <a:pPr marL="171450" indent="-171450">
              <a:lnSpc>
                <a:spcPct val="150000"/>
              </a:lnSpc>
              <a:buFont typeface="Arial" panose="020B0604020202020204" pitchFamily="34" charset="0"/>
              <a:buChar char="•"/>
            </a:pPr>
            <a:r>
              <a:rPr lang="en-US" sz="1600" dirty="0">
                <a:solidFill>
                  <a:srgbClr val="000000"/>
                </a:solidFill>
              </a:rPr>
              <a:t>Self-assessment checklist helps staff make informed decisions.</a:t>
            </a:r>
          </a:p>
          <a:p>
            <a:pPr marL="171450" indent="-171450">
              <a:lnSpc>
                <a:spcPct val="150000"/>
              </a:lnSpc>
              <a:buFont typeface="Arial" panose="020B0604020202020204" pitchFamily="34" charset="0"/>
              <a:buChar char="•"/>
            </a:pPr>
            <a:endParaRPr lang="en-US" sz="1600" dirty="0">
              <a:solidFill>
                <a:srgbClr val="000000"/>
              </a:solidFill>
            </a:endParaRPr>
          </a:p>
          <a:p>
            <a:pPr marL="171450" indent="-171450">
              <a:lnSpc>
                <a:spcPct val="150000"/>
              </a:lnSpc>
              <a:buFont typeface="Arial" panose="020B0604020202020204" pitchFamily="34" charset="0"/>
              <a:buChar char="•"/>
            </a:pPr>
            <a:r>
              <a:rPr lang="en-US" sz="1600" dirty="0">
                <a:solidFill>
                  <a:srgbClr val="000000"/>
                </a:solidFill>
              </a:rPr>
              <a:t>Flow chart supports staff with clear, consistent processes for identifying, assessing, and reporting COIs.</a:t>
            </a:r>
          </a:p>
        </p:txBody>
      </p:sp>
    </p:spTree>
    <p:extLst>
      <p:ext uri="{BB962C8B-B14F-4D97-AF65-F5344CB8AC3E}">
        <p14:creationId xmlns:p14="http://schemas.microsoft.com/office/powerpoint/2010/main" val="3633884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912" y="138474"/>
            <a:ext cx="7882988" cy="786962"/>
          </a:xfrm>
        </p:spPr>
        <p:txBody>
          <a:bodyPr>
            <a:normAutofit/>
          </a:bodyPr>
          <a:lstStyle/>
          <a:p>
            <a:pPr lvl="0"/>
            <a:r>
              <a:rPr lang="en-AU" dirty="0"/>
              <a:t>Measuring Success of Integrity Uplift</a:t>
            </a:r>
          </a:p>
        </p:txBody>
      </p:sp>
      <p:sp>
        <p:nvSpPr>
          <p:cNvPr id="5" name="Rounded Rectangle 4"/>
          <p:cNvSpPr/>
          <p:nvPr/>
        </p:nvSpPr>
        <p:spPr>
          <a:xfrm>
            <a:off x="612260" y="1182457"/>
            <a:ext cx="11133426" cy="385577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285750" lvl="0" indent="-285750">
              <a:buFont typeface="Arial" panose="020B0604020202020204" pitchFamily="34" charset="0"/>
              <a:buChar char="•"/>
            </a:pPr>
            <a:endParaRPr lang="en-AU" dirty="0"/>
          </a:p>
        </p:txBody>
      </p:sp>
      <p:sp>
        <p:nvSpPr>
          <p:cNvPr id="3" name="TextBox 2"/>
          <p:cNvSpPr txBox="1"/>
          <p:nvPr/>
        </p:nvSpPr>
        <p:spPr>
          <a:xfrm>
            <a:off x="903514" y="1314135"/>
            <a:ext cx="10842172" cy="3724096"/>
          </a:xfrm>
          <a:prstGeom prst="rect">
            <a:avLst/>
          </a:prstGeom>
          <a:noFill/>
        </p:spPr>
        <p:txBody>
          <a:bodyPr wrap="square" rtlCol="0">
            <a:spAutoFit/>
          </a:bodyPr>
          <a:lstStyle/>
          <a:p>
            <a:r>
              <a:rPr lang="en-AU" sz="1400" dirty="0"/>
              <a:t>We do value the data that comes from the </a:t>
            </a:r>
            <a:r>
              <a:rPr lang="en-US" sz="1400" dirty="0"/>
              <a:t>NACC Commonwealth Integrity Survey or </a:t>
            </a:r>
            <a:r>
              <a:rPr lang="en-AU" sz="1400" dirty="0"/>
              <a:t>comparing APS Census Results against previous years to measure the success of our awareness and engagement activities and staff knowledge on integrity.</a:t>
            </a:r>
          </a:p>
          <a:p>
            <a:endParaRPr lang="en-AU" sz="1400" dirty="0"/>
          </a:p>
          <a:p>
            <a:r>
              <a:rPr lang="en-AU" sz="1400" dirty="0"/>
              <a:t>However, measuring the success of our Integrity Uplift is measured by more than just statistics.</a:t>
            </a:r>
          </a:p>
          <a:p>
            <a:endParaRPr lang="en-AU" sz="1400" dirty="0"/>
          </a:p>
          <a:p>
            <a:pPr>
              <a:spcAft>
                <a:spcPts val="600"/>
              </a:spcAft>
            </a:pPr>
            <a:r>
              <a:rPr lang="en-AU" sz="1400" dirty="0"/>
              <a:t>We can see if our actions are working based on the level of engagement with our Integrity Team including:</a:t>
            </a:r>
          </a:p>
          <a:p>
            <a:pPr marL="285750" indent="-285750">
              <a:spcAft>
                <a:spcPts val="600"/>
              </a:spcAft>
              <a:buFont typeface="Arial" panose="020B0604020202020204" pitchFamily="34" charset="0"/>
              <a:buChar char="•"/>
            </a:pPr>
            <a:r>
              <a:rPr lang="en-AU" sz="1400" dirty="0"/>
              <a:t>Requests for input into operational documents to ensure fraud and corruption considerations are included.</a:t>
            </a:r>
          </a:p>
          <a:p>
            <a:pPr marL="285750" indent="-285750">
              <a:spcAft>
                <a:spcPts val="600"/>
              </a:spcAft>
              <a:buFont typeface="Arial" panose="020B0604020202020204" pitchFamily="34" charset="0"/>
              <a:buChar char="•"/>
            </a:pPr>
            <a:r>
              <a:rPr lang="en-AU" sz="1400" dirty="0"/>
              <a:t>Advice being sought by staff and managers on conflict of interest reporting requirements and appropriate mitigation strategies.</a:t>
            </a:r>
          </a:p>
          <a:p>
            <a:pPr marL="285750" indent="-285750">
              <a:spcAft>
                <a:spcPts val="600"/>
              </a:spcAft>
              <a:buFont typeface="Arial" panose="020B0604020202020204" pitchFamily="34" charset="0"/>
              <a:buChar char="•"/>
            </a:pPr>
            <a:r>
              <a:rPr lang="en-AU" sz="1400" dirty="0"/>
              <a:t>Positive feedback from staff on engagements with the Integrity Team.</a:t>
            </a:r>
          </a:p>
          <a:p>
            <a:pPr marL="285750" indent="-285750">
              <a:spcAft>
                <a:spcPts val="600"/>
              </a:spcAft>
              <a:buFont typeface="Arial" panose="020B0604020202020204" pitchFamily="34" charset="0"/>
              <a:buChar char="•"/>
            </a:pPr>
            <a:r>
              <a:rPr lang="en-AU" sz="1400" dirty="0"/>
              <a:t>An increase in proactive conflict of interest disclosures and declarations.</a:t>
            </a:r>
          </a:p>
          <a:p>
            <a:pPr marL="285750" indent="-285750">
              <a:spcAft>
                <a:spcPts val="600"/>
              </a:spcAft>
              <a:buFont typeface="Arial" panose="020B0604020202020204" pitchFamily="34" charset="0"/>
              <a:buChar char="•"/>
            </a:pPr>
            <a:r>
              <a:rPr lang="en-AU" sz="1400" dirty="0"/>
              <a:t>Greater participation in integrity-related workshops, training, and events.</a:t>
            </a:r>
          </a:p>
          <a:p>
            <a:pPr marL="285750" indent="-285750">
              <a:spcAft>
                <a:spcPts val="600"/>
              </a:spcAft>
              <a:buFont typeface="Arial" panose="020B0604020202020204" pitchFamily="34" charset="0"/>
              <a:buChar char="•"/>
            </a:pPr>
            <a:r>
              <a:rPr lang="en-AU" sz="1400" dirty="0"/>
              <a:t>Evidence of integrity conversations being embedded into team meetings and decision-making processes.</a:t>
            </a:r>
          </a:p>
          <a:p>
            <a:pPr marL="285750" indent="-285750">
              <a:spcAft>
                <a:spcPts val="600"/>
              </a:spcAft>
              <a:buFont typeface="Arial" panose="020B0604020202020204" pitchFamily="34" charset="0"/>
              <a:buChar char="•"/>
            </a:pPr>
            <a:r>
              <a:rPr lang="en-AU" sz="1400" dirty="0"/>
              <a:t>Uptake of new tools such as the conflict of interest checklist and disclosure flowchart.</a:t>
            </a:r>
          </a:p>
          <a:p>
            <a:pPr marL="285750" indent="-285750">
              <a:spcAft>
                <a:spcPts val="600"/>
              </a:spcAft>
              <a:buFont typeface="Arial" panose="020B0604020202020204" pitchFamily="34" charset="0"/>
              <a:buChar char="•"/>
            </a:pPr>
            <a:r>
              <a:rPr lang="en-AU" sz="1400" dirty="0"/>
              <a:t>Collaborative engagement across business areas to address integrity challenges.</a:t>
            </a:r>
          </a:p>
        </p:txBody>
      </p:sp>
      <p:sp>
        <p:nvSpPr>
          <p:cNvPr id="4" name="TextBox 3"/>
          <p:cNvSpPr txBox="1"/>
          <p:nvPr/>
        </p:nvSpPr>
        <p:spPr>
          <a:xfrm>
            <a:off x="1366345" y="5208677"/>
            <a:ext cx="9459310" cy="919401"/>
          </a:xfrm>
          <a:prstGeom prst="round2DiagRect">
            <a:avLst/>
          </a:prstGeom>
          <a:noFill/>
          <a:ln>
            <a:solidFill>
              <a:schemeClr val="bg2"/>
            </a:solidFill>
          </a:ln>
        </p:spPr>
        <p:txBody>
          <a:bodyPr wrap="square" rtlCol="0">
            <a:spAutoFit/>
          </a:bodyPr>
          <a:lstStyle/>
          <a:p>
            <a:pPr algn="ctr"/>
            <a:r>
              <a:rPr lang="en-AU" sz="1200" b="1" i="1" dirty="0">
                <a:solidFill>
                  <a:srgbClr val="003C58"/>
                </a:solidFill>
              </a:rPr>
              <a:t>The success of integrity uplift is not measured by statistics alone, but by a cultural shift where staff actively consider integrity in daily decisions, seek advice with confidence, and embrace transparency in reporting. By embedding integrity into our practices, we are building an organisation defined by trust, accountability, and strong governance – ensuring integrity remains central to how we operate, now and into the future. </a:t>
            </a:r>
          </a:p>
        </p:txBody>
      </p:sp>
    </p:spTree>
    <p:extLst>
      <p:ext uri="{BB962C8B-B14F-4D97-AF65-F5344CB8AC3E}">
        <p14:creationId xmlns:p14="http://schemas.microsoft.com/office/powerpoint/2010/main" val="3947259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669410" y="3088939"/>
            <a:ext cx="6678343" cy="725680"/>
          </a:xfrm>
        </p:spPr>
        <p:txBody>
          <a:bodyPr/>
          <a:lstStyle/>
          <a:p>
            <a:r>
              <a:rPr lang="en-AU" dirty="0"/>
              <a:t>Conclusion &amp; Questions</a:t>
            </a:r>
          </a:p>
        </p:txBody>
      </p:sp>
    </p:spTree>
    <p:extLst>
      <p:ext uri="{BB962C8B-B14F-4D97-AF65-F5344CB8AC3E}">
        <p14:creationId xmlns:p14="http://schemas.microsoft.com/office/powerpoint/2010/main" val="280767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36404" y="2881937"/>
            <a:ext cx="4114801" cy="1445107"/>
          </a:xfrm>
        </p:spPr>
        <p:txBody>
          <a:bodyPr/>
          <a:lstStyle/>
          <a:p>
            <a:r>
              <a:rPr lang="en-AU" u="sng" dirty="0">
                <a:solidFill>
                  <a:srgbClr val="000000"/>
                </a:solidFill>
              </a:rPr>
              <a:t>Introduction</a:t>
            </a:r>
            <a:endParaRPr lang="en-AU" dirty="0">
              <a:solidFill>
                <a:srgbClr val="000000"/>
              </a:solidFill>
            </a:endParaRPr>
          </a:p>
          <a:p>
            <a:r>
              <a:rPr lang="en-AU" b="0" dirty="0">
                <a:solidFill>
                  <a:srgbClr val="000000"/>
                </a:solidFill>
              </a:rPr>
              <a:t>Integrity at NEMA</a:t>
            </a:r>
          </a:p>
        </p:txBody>
      </p:sp>
      <p:sp>
        <p:nvSpPr>
          <p:cNvPr id="5" name="TextBox 4"/>
          <p:cNvSpPr txBox="1"/>
          <p:nvPr/>
        </p:nvSpPr>
        <p:spPr>
          <a:xfrm>
            <a:off x="4963643" y="1843808"/>
            <a:ext cx="6960504" cy="383181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AU" dirty="0">
                <a:solidFill>
                  <a:srgbClr val="FFFFFF"/>
                </a:solidFill>
              </a:rPr>
              <a:t>Integrity uplift is a strategic priority for NEMA</a:t>
            </a:r>
          </a:p>
          <a:p>
            <a:pPr marL="285750" indent="-285750">
              <a:lnSpc>
                <a:spcPct val="150000"/>
              </a:lnSpc>
              <a:buFont typeface="Arial" panose="020B0604020202020204" pitchFamily="34" charset="0"/>
              <a:buChar char="•"/>
            </a:pPr>
            <a:r>
              <a:rPr lang="en-AU" dirty="0">
                <a:solidFill>
                  <a:srgbClr val="FFFFFF"/>
                </a:solidFill>
              </a:rPr>
              <a:t>Committed and focused on strengthening governance and ethical capability</a:t>
            </a:r>
          </a:p>
          <a:p>
            <a:pPr marL="285750" indent="-285750">
              <a:lnSpc>
                <a:spcPct val="150000"/>
              </a:lnSpc>
              <a:buFont typeface="Arial" panose="020B0604020202020204" pitchFamily="34" charset="0"/>
              <a:buChar char="•"/>
            </a:pPr>
            <a:r>
              <a:rPr lang="en-AU" dirty="0">
                <a:solidFill>
                  <a:srgbClr val="FFFFFF"/>
                </a:solidFill>
              </a:rPr>
              <a:t>Enhancing systems, processes, and visibility of key integrity data</a:t>
            </a:r>
          </a:p>
          <a:p>
            <a:pPr marL="285750" indent="-285750">
              <a:lnSpc>
                <a:spcPct val="150000"/>
              </a:lnSpc>
              <a:buFont typeface="Arial" panose="020B0604020202020204" pitchFamily="34" charset="0"/>
              <a:buChar char="•"/>
            </a:pPr>
            <a:r>
              <a:rPr lang="en-AU" dirty="0">
                <a:solidFill>
                  <a:srgbClr val="FFFFFF"/>
                </a:solidFill>
              </a:rPr>
              <a:t>Continuing to support informed decision-making and agency accountability</a:t>
            </a:r>
          </a:p>
          <a:p>
            <a:pPr marL="285750" indent="-285750">
              <a:lnSpc>
                <a:spcPct val="150000"/>
              </a:lnSpc>
              <a:buFont typeface="Arial" panose="020B0604020202020204" pitchFamily="34" charset="0"/>
              <a:buChar char="•"/>
            </a:pPr>
            <a:r>
              <a:rPr lang="en-AU" dirty="0">
                <a:solidFill>
                  <a:srgbClr val="FFFFFF"/>
                </a:solidFill>
              </a:rPr>
              <a:t>Embedding integrity as a core element of NEMA’s culture</a:t>
            </a:r>
          </a:p>
          <a:p>
            <a:pPr marL="285750" indent="-285750">
              <a:lnSpc>
                <a:spcPct val="150000"/>
              </a:lnSpc>
              <a:buFont typeface="Arial" panose="020B0604020202020204" pitchFamily="34" charset="0"/>
              <a:buChar char="•"/>
            </a:pPr>
            <a:endParaRPr lang="en-AU" dirty="0">
              <a:solidFill>
                <a:srgbClr val="FFFFFF"/>
              </a:solidFill>
            </a:endParaRPr>
          </a:p>
        </p:txBody>
      </p:sp>
    </p:spTree>
    <p:extLst>
      <p:ext uri="{BB962C8B-B14F-4D97-AF65-F5344CB8AC3E}">
        <p14:creationId xmlns:p14="http://schemas.microsoft.com/office/powerpoint/2010/main" val="2793701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978006" y="2754870"/>
            <a:ext cx="3648996" cy="2834330"/>
          </a:xfrm>
          <a:prstGeom prst="rect">
            <a:avLst/>
          </a:prstGeom>
          <a:solidFill>
            <a:srgbClr val="92D05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6065462" y="2754871"/>
            <a:ext cx="1873474" cy="2834329"/>
          </a:xfrm>
          <a:prstGeom prst="rect">
            <a:avLst/>
          </a:prstGeom>
          <a:solidFill>
            <a:srgbClr val="7030A0"/>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564306" y="2754872"/>
            <a:ext cx="5462387" cy="2834327"/>
          </a:xfrm>
          <a:prstGeom prst="rect">
            <a:avLst/>
          </a:prstGeom>
          <a:solidFill>
            <a:schemeClr val="bg2">
              <a:lumMod val="60000"/>
              <a:lumOff val="40000"/>
            </a:schemeClr>
          </a:solid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Freeform 35"/>
          <p:cNvSpPr/>
          <p:nvPr/>
        </p:nvSpPr>
        <p:spPr>
          <a:xfrm>
            <a:off x="557965" y="2398315"/>
            <a:ext cx="11076071" cy="287046"/>
          </a:xfrm>
          <a:custGeom>
            <a:avLst/>
            <a:gdLst>
              <a:gd name="connsiteX0" fmla="*/ 0 w 11076071"/>
              <a:gd name="connsiteY0" fmla="*/ 0 h 287046"/>
              <a:gd name="connsiteX1" fmla="*/ 11076071 w 11076071"/>
              <a:gd name="connsiteY1" fmla="*/ 0 h 287046"/>
              <a:gd name="connsiteX2" fmla="*/ 11076071 w 11076071"/>
              <a:gd name="connsiteY2" fmla="*/ 287046 h 287046"/>
              <a:gd name="connsiteX3" fmla="*/ 0 w 11076071"/>
              <a:gd name="connsiteY3" fmla="*/ 287046 h 287046"/>
              <a:gd name="connsiteX4" fmla="*/ 0 w 11076071"/>
              <a:gd name="connsiteY4" fmla="*/ 0 h 287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6071" h="287046">
                <a:moveTo>
                  <a:pt x="0" y="0"/>
                </a:moveTo>
                <a:lnTo>
                  <a:pt x="11076071" y="0"/>
                </a:lnTo>
                <a:lnTo>
                  <a:pt x="11076071" y="287046"/>
                </a:lnTo>
                <a:lnTo>
                  <a:pt x="0" y="287046"/>
                </a:lnTo>
                <a:lnTo>
                  <a:pt x="0" y="0"/>
                </a:ln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Integrity Framework</a:t>
            </a:r>
          </a:p>
        </p:txBody>
      </p:sp>
      <p:sp>
        <p:nvSpPr>
          <p:cNvPr id="38" name="Freeform 37"/>
          <p:cNvSpPr/>
          <p:nvPr/>
        </p:nvSpPr>
        <p:spPr>
          <a:xfrm>
            <a:off x="601773" y="2843523"/>
            <a:ext cx="1746394" cy="387037"/>
          </a:xfrm>
          <a:custGeom>
            <a:avLst/>
            <a:gdLst>
              <a:gd name="connsiteX0" fmla="*/ 0 w 1746394"/>
              <a:gd name="connsiteY0" fmla="*/ 38704 h 387037"/>
              <a:gd name="connsiteX1" fmla="*/ 38704 w 1746394"/>
              <a:gd name="connsiteY1" fmla="*/ 0 h 387037"/>
              <a:gd name="connsiteX2" fmla="*/ 1707690 w 1746394"/>
              <a:gd name="connsiteY2" fmla="*/ 0 h 387037"/>
              <a:gd name="connsiteX3" fmla="*/ 1746394 w 1746394"/>
              <a:gd name="connsiteY3" fmla="*/ 38704 h 387037"/>
              <a:gd name="connsiteX4" fmla="*/ 1746394 w 1746394"/>
              <a:gd name="connsiteY4" fmla="*/ 348333 h 387037"/>
              <a:gd name="connsiteX5" fmla="*/ 1707690 w 1746394"/>
              <a:gd name="connsiteY5" fmla="*/ 387037 h 387037"/>
              <a:gd name="connsiteX6" fmla="*/ 38704 w 1746394"/>
              <a:gd name="connsiteY6" fmla="*/ 387037 h 387037"/>
              <a:gd name="connsiteX7" fmla="*/ 0 w 1746394"/>
              <a:gd name="connsiteY7" fmla="*/ 348333 h 387037"/>
              <a:gd name="connsiteX8" fmla="*/ 0 w 1746394"/>
              <a:gd name="connsiteY8" fmla="*/ 38704 h 38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6394" h="387037">
                <a:moveTo>
                  <a:pt x="0" y="38704"/>
                </a:moveTo>
                <a:cubicBezTo>
                  <a:pt x="0" y="17328"/>
                  <a:pt x="17328" y="0"/>
                  <a:pt x="38704" y="0"/>
                </a:cubicBezTo>
                <a:lnTo>
                  <a:pt x="1707690" y="0"/>
                </a:lnTo>
                <a:cubicBezTo>
                  <a:pt x="1729066" y="0"/>
                  <a:pt x="1746394" y="17328"/>
                  <a:pt x="1746394" y="38704"/>
                </a:cubicBezTo>
                <a:lnTo>
                  <a:pt x="1746394" y="348333"/>
                </a:lnTo>
                <a:cubicBezTo>
                  <a:pt x="1746394" y="369709"/>
                  <a:pt x="1729066" y="387037"/>
                  <a:pt x="1707690" y="387037"/>
                </a:cubicBezTo>
                <a:lnTo>
                  <a:pt x="38704" y="387037"/>
                </a:lnTo>
                <a:cubicBezTo>
                  <a:pt x="17328" y="387037"/>
                  <a:pt x="0" y="369709"/>
                  <a:pt x="0" y="348333"/>
                </a:cubicBezTo>
                <a:lnTo>
                  <a:pt x="0" y="387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436" tIns="49436" rIns="49436" bIns="49436" numCol="1" spcCol="1270" anchor="ctr" anchorCtr="0">
            <a:noAutofit/>
          </a:bodyPr>
          <a:lstStyle/>
          <a:p>
            <a:pPr lvl="0" algn="ctr" defTabSz="444500">
              <a:lnSpc>
                <a:spcPct val="90000"/>
              </a:lnSpc>
              <a:spcBef>
                <a:spcPct val="0"/>
              </a:spcBef>
              <a:spcAft>
                <a:spcPct val="35000"/>
              </a:spcAft>
            </a:pPr>
            <a:r>
              <a:rPr lang="en-US" sz="1000" b="1" kern="1200" dirty="0"/>
              <a:t>Fraud</a:t>
            </a:r>
          </a:p>
        </p:txBody>
      </p:sp>
      <p:sp>
        <p:nvSpPr>
          <p:cNvPr id="39" name="Freeform 38"/>
          <p:cNvSpPr/>
          <p:nvPr/>
        </p:nvSpPr>
        <p:spPr>
          <a:xfrm>
            <a:off x="589299" y="3301833"/>
            <a:ext cx="1759044" cy="2162204"/>
          </a:xfrm>
          <a:custGeom>
            <a:avLst/>
            <a:gdLst>
              <a:gd name="connsiteX0" fmla="*/ 0 w 1759044"/>
              <a:gd name="connsiteY0" fmla="*/ 175904 h 2162204"/>
              <a:gd name="connsiteX1" fmla="*/ 175904 w 1759044"/>
              <a:gd name="connsiteY1" fmla="*/ 0 h 2162204"/>
              <a:gd name="connsiteX2" fmla="*/ 1583140 w 1759044"/>
              <a:gd name="connsiteY2" fmla="*/ 0 h 2162204"/>
              <a:gd name="connsiteX3" fmla="*/ 1759044 w 1759044"/>
              <a:gd name="connsiteY3" fmla="*/ 175904 h 2162204"/>
              <a:gd name="connsiteX4" fmla="*/ 1759044 w 1759044"/>
              <a:gd name="connsiteY4" fmla="*/ 1986300 h 2162204"/>
              <a:gd name="connsiteX5" fmla="*/ 1583140 w 1759044"/>
              <a:gd name="connsiteY5" fmla="*/ 2162204 h 2162204"/>
              <a:gd name="connsiteX6" fmla="*/ 175904 w 1759044"/>
              <a:gd name="connsiteY6" fmla="*/ 2162204 h 2162204"/>
              <a:gd name="connsiteX7" fmla="*/ 0 w 1759044"/>
              <a:gd name="connsiteY7" fmla="*/ 1986300 h 2162204"/>
              <a:gd name="connsiteX8" fmla="*/ 0 w 1759044"/>
              <a:gd name="connsiteY8" fmla="*/ 175904 h 216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044" h="2162204">
                <a:moveTo>
                  <a:pt x="0" y="175904"/>
                </a:moveTo>
                <a:cubicBezTo>
                  <a:pt x="0" y="78755"/>
                  <a:pt x="78755" y="0"/>
                  <a:pt x="175904" y="0"/>
                </a:cubicBezTo>
                <a:lnTo>
                  <a:pt x="1583140" y="0"/>
                </a:lnTo>
                <a:cubicBezTo>
                  <a:pt x="1680289" y="0"/>
                  <a:pt x="1759044" y="78755"/>
                  <a:pt x="1759044" y="175904"/>
                </a:cubicBezTo>
                <a:lnTo>
                  <a:pt x="1759044" y="1986300"/>
                </a:lnTo>
                <a:cubicBezTo>
                  <a:pt x="1759044" y="2083449"/>
                  <a:pt x="1680289" y="2162204"/>
                  <a:pt x="1583140" y="2162204"/>
                </a:cubicBezTo>
                <a:lnTo>
                  <a:pt x="175904" y="2162204"/>
                </a:lnTo>
                <a:cubicBezTo>
                  <a:pt x="78755" y="2162204"/>
                  <a:pt x="0" y="2083449"/>
                  <a:pt x="0" y="1986300"/>
                </a:cubicBezTo>
                <a:lnTo>
                  <a:pt x="0" y="1759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001" tIns="82001" rIns="82001" bIns="82001" numCol="1" spcCol="1270" anchor="ctr" anchorCtr="0">
            <a:noAutofit/>
          </a:bodyPr>
          <a:lstStyle/>
          <a:p>
            <a:pPr lvl="0" algn="ctr" defTabSz="355600">
              <a:lnSpc>
                <a:spcPct val="90000"/>
              </a:lnSpc>
              <a:spcBef>
                <a:spcPct val="0"/>
              </a:spcBef>
              <a:spcAft>
                <a:spcPct val="35000"/>
              </a:spcAft>
            </a:pPr>
            <a:r>
              <a:rPr lang="en-US" sz="800" kern="1200" dirty="0"/>
              <a:t>Fraud detection and assessment</a:t>
            </a:r>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r>
              <a:rPr lang="en-US" sz="800" kern="1200" dirty="0"/>
              <a:t>Investigations</a:t>
            </a:r>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r>
              <a:rPr lang="en-US" sz="800" kern="1200" dirty="0"/>
              <a:t>AFP Liaison and assessments</a:t>
            </a:r>
          </a:p>
          <a:p>
            <a:pPr lvl="0" algn="ctr" defTabSz="355600">
              <a:lnSpc>
                <a:spcPct val="90000"/>
              </a:lnSpc>
              <a:spcBef>
                <a:spcPct val="0"/>
              </a:spcBef>
              <a:spcAft>
                <a:spcPct val="35000"/>
              </a:spcAft>
            </a:pPr>
            <a:endParaRPr lang="en-US" sz="800" dirty="0"/>
          </a:p>
          <a:p>
            <a:pPr lvl="0" algn="ctr" defTabSz="355600">
              <a:lnSpc>
                <a:spcPct val="90000"/>
              </a:lnSpc>
              <a:spcBef>
                <a:spcPct val="0"/>
              </a:spcBef>
              <a:spcAft>
                <a:spcPct val="35000"/>
              </a:spcAft>
            </a:pPr>
            <a:r>
              <a:rPr lang="en-US" sz="800" dirty="0"/>
              <a:t>Public Interest Disclosures </a:t>
            </a:r>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r>
              <a:rPr lang="en-US" sz="800" kern="1200" dirty="0"/>
              <a:t>Risk Management</a:t>
            </a:r>
          </a:p>
        </p:txBody>
      </p:sp>
      <p:sp>
        <p:nvSpPr>
          <p:cNvPr id="40" name="Freeform 39"/>
          <p:cNvSpPr/>
          <p:nvPr/>
        </p:nvSpPr>
        <p:spPr>
          <a:xfrm>
            <a:off x="2424537" y="2843523"/>
            <a:ext cx="1735917" cy="387037"/>
          </a:xfrm>
          <a:custGeom>
            <a:avLst/>
            <a:gdLst>
              <a:gd name="connsiteX0" fmla="*/ 0 w 1735917"/>
              <a:gd name="connsiteY0" fmla="*/ 38704 h 387037"/>
              <a:gd name="connsiteX1" fmla="*/ 38704 w 1735917"/>
              <a:gd name="connsiteY1" fmla="*/ 0 h 387037"/>
              <a:gd name="connsiteX2" fmla="*/ 1697213 w 1735917"/>
              <a:gd name="connsiteY2" fmla="*/ 0 h 387037"/>
              <a:gd name="connsiteX3" fmla="*/ 1735917 w 1735917"/>
              <a:gd name="connsiteY3" fmla="*/ 38704 h 387037"/>
              <a:gd name="connsiteX4" fmla="*/ 1735917 w 1735917"/>
              <a:gd name="connsiteY4" fmla="*/ 348333 h 387037"/>
              <a:gd name="connsiteX5" fmla="*/ 1697213 w 1735917"/>
              <a:gd name="connsiteY5" fmla="*/ 387037 h 387037"/>
              <a:gd name="connsiteX6" fmla="*/ 38704 w 1735917"/>
              <a:gd name="connsiteY6" fmla="*/ 387037 h 387037"/>
              <a:gd name="connsiteX7" fmla="*/ 0 w 1735917"/>
              <a:gd name="connsiteY7" fmla="*/ 348333 h 387037"/>
              <a:gd name="connsiteX8" fmla="*/ 0 w 1735917"/>
              <a:gd name="connsiteY8" fmla="*/ 38704 h 38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5917" h="387037">
                <a:moveTo>
                  <a:pt x="0" y="38704"/>
                </a:moveTo>
                <a:cubicBezTo>
                  <a:pt x="0" y="17328"/>
                  <a:pt x="17328" y="0"/>
                  <a:pt x="38704" y="0"/>
                </a:cubicBezTo>
                <a:lnTo>
                  <a:pt x="1697213" y="0"/>
                </a:lnTo>
                <a:cubicBezTo>
                  <a:pt x="1718589" y="0"/>
                  <a:pt x="1735917" y="17328"/>
                  <a:pt x="1735917" y="38704"/>
                </a:cubicBezTo>
                <a:lnTo>
                  <a:pt x="1735917" y="348333"/>
                </a:lnTo>
                <a:cubicBezTo>
                  <a:pt x="1735917" y="369709"/>
                  <a:pt x="1718589" y="387037"/>
                  <a:pt x="1697213" y="387037"/>
                </a:cubicBezTo>
                <a:lnTo>
                  <a:pt x="38704" y="387037"/>
                </a:lnTo>
                <a:cubicBezTo>
                  <a:pt x="17328" y="387037"/>
                  <a:pt x="0" y="369709"/>
                  <a:pt x="0" y="348333"/>
                </a:cubicBezTo>
                <a:lnTo>
                  <a:pt x="0" y="387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436" tIns="49436" rIns="49436" bIns="49436" numCol="1" spcCol="1270" anchor="ctr" anchorCtr="0">
            <a:noAutofit/>
          </a:bodyPr>
          <a:lstStyle/>
          <a:p>
            <a:pPr lvl="0" algn="ctr" defTabSz="444500">
              <a:lnSpc>
                <a:spcPct val="90000"/>
              </a:lnSpc>
              <a:spcBef>
                <a:spcPct val="0"/>
              </a:spcBef>
              <a:spcAft>
                <a:spcPct val="35000"/>
              </a:spcAft>
            </a:pPr>
            <a:r>
              <a:rPr lang="en-US" sz="1000" b="1" kern="1200" dirty="0"/>
              <a:t>Corruption</a:t>
            </a:r>
          </a:p>
        </p:txBody>
      </p:sp>
      <p:sp>
        <p:nvSpPr>
          <p:cNvPr id="41" name="Freeform 40"/>
          <p:cNvSpPr/>
          <p:nvPr/>
        </p:nvSpPr>
        <p:spPr>
          <a:xfrm>
            <a:off x="2421534" y="3301833"/>
            <a:ext cx="1760061" cy="2162204"/>
          </a:xfrm>
          <a:custGeom>
            <a:avLst/>
            <a:gdLst>
              <a:gd name="connsiteX0" fmla="*/ 0 w 1760061"/>
              <a:gd name="connsiteY0" fmla="*/ 176006 h 2162204"/>
              <a:gd name="connsiteX1" fmla="*/ 176006 w 1760061"/>
              <a:gd name="connsiteY1" fmla="*/ 0 h 2162204"/>
              <a:gd name="connsiteX2" fmla="*/ 1584055 w 1760061"/>
              <a:gd name="connsiteY2" fmla="*/ 0 h 2162204"/>
              <a:gd name="connsiteX3" fmla="*/ 1760061 w 1760061"/>
              <a:gd name="connsiteY3" fmla="*/ 176006 h 2162204"/>
              <a:gd name="connsiteX4" fmla="*/ 1760061 w 1760061"/>
              <a:gd name="connsiteY4" fmla="*/ 1986198 h 2162204"/>
              <a:gd name="connsiteX5" fmla="*/ 1584055 w 1760061"/>
              <a:gd name="connsiteY5" fmla="*/ 2162204 h 2162204"/>
              <a:gd name="connsiteX6" fmla="*/ 176006 w 1760061"/>
              <a:gd name="connsiteY6" fmla="*/ 2162204 h 2162204"/>
              <a:gd name="connsiteX7" fmla="*/ 0 w 1760061"/>
              <a:gd name="connsiteY7" fmla="*/ 1986198 h 2162204"/>
              <a:gd name="connsiteX8" fmla="*/ 0 w 1760061"/>
              <a:gd name="connsiteY8" fmla="*/ 176006 h 216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061" h="2162204">
                <a:moveTo>
                  <a:pt x="0" y="176006"/>
                </a:moveTo>
                <a:cubicBezTo>
                  <a:pt x="0" y="78801"/>
                  <a:pt x="78801" y="0"/>
                  <a:pt x="176006" y="0"/>
                </a:cubicBezTo>
                <a:lnTo>
                  <a:pt x="1584055" y="0"/>
                </a:lnTo>
                <a:cubicBezTo>
                  <a:pt x="1681260" y="0"/>
                  <a:pt x="1760061" y="78801"/>
                  <a:pt x="1760061" y="176006"/>
                </a:cubicBezTo>
                <a:lnTo>
                  <a:pt x="1760061" y="1986198"/>
                </a:lnTo>
                <a:cubicBezTo>
                  <a:pt x="1760061" y="2083403"/>
                  <a:pt x="1681260" y="2162204"/>
                  <a:pt x="1584055" y="2162204"/>
                </a:cubicBezTo>
                <a:lnTo>
                  <a:pt x="176006" y="2162204"/>
                </a:lnTo>
                <a:cubicBezTo>
                  <a:pt x="78801" y="2162204"/>
                  <a:pt x="0" y="2083403"/>
                  <a:pt x="0" y="1986198"/>
                </a:cubicBezTo>
                <a:lnTo>
                  <a:pt x="0" y="17600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030" tIns="82030" rIns="82030" bIns="82030" numCol="1" spcCol="1270" anchor="ctr" anchorCtr="0">
            <a:noAutofit/>
          </a:bodyPr>
          <a:lstStyle/>
          <a:p>
            <a:pPr lvl="0" algn="ctr" defTabSz="355600">
              <a:lnSpc>
                <a:spcPct val="90000"/>
              </a:lnSpc>
              <a:spcBef>
                <a:spcPct val="0"/>
              </a:spcBef>
              <a:spcAft>
                <a:spcPct val="35000"/>
              </a:spcAft>
            </a:pPr>
            <a:r>
              <a:rPr lang="en-US" sz="800" kern="1200" dirty="0"/>
              <a:t>Corruption detection and assessments</a:t>
            </a:r>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r>
              <a:rPr lang="en-US" sz="800" kern="1200" dirty="0"/>
              <a:t>Investigations</a:t>
            </a:r>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r>
              <a:rPr lang="en-US" sz="800" kern="1200" dirty="0"/>
              <a:t>NACC Liaison and assessments</a:t>
            </a:r>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r>
              <a:rPr lang="en-US" sz="800" dirty="0"/>
              <a:t>Public Interest Disclosure</a:t>
            </a:r>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r>
              <a:rPr lang="en-US" sz="800" kern="1200" dirty="0"/>
              <a:t>Risk Management</a:t>
            </a:r>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endParaRPr lang="en-US" sz="800" kern="1200" dirty="0"/>
          </a:p>
        </p:txBody>
      </p:sp>
      <p:sp>
        <p:nvSpPr>
          <p:cNvPr id="42" name="Freeform 41"/>
          <p:cNvSpPr/>
          <p:nvPr/>
        </p:nvSpPr>
        <p:spPr>
          <a:xfrm>
            <a:off x="4264186" y="2843523"/>
            <a:ext cx="1712360" cy="380726"/>
          </a:xfrm>
          <a:custGeom>
            <a:avLst/>
            <a:gdLst>
              <a:gd name="connsiteX0" fmla="*/ 0 w 1712360"/>
              <a:gd name="connsiteY0" fmla="*/ 38073 h 380726"/>
              <a:gd name="connsiteX1" fmla="*/ 38073 w 1712360"/>
              <a:gd name="connsiteY1" fmla="*/ 0 h 380726"/>
              <a:gd name="connsiteX2" fmla="*/ 1674287 w 1712360"/>
              <a:gd name="connsiteY2" fmla="*/ 0 h 380726"/>
              <a:gd name="connsiteX3" fmla="*/ 1712360 w 1712360"/>
              <a:gd name="connsiteY3" fmla="*/ 38073 h 380726"/>
              <a:gd name="connsiteX4" fmla="*/ 1712360 w 1712360"/>
              <a:gd name="connsiteY4" fmla="*/ 342653 h 380726"/>
              <a:gd name="connsiteX5" fmla="*/ 1674287 w 1712360"/>
              <a:gd name="connsiteY5" fmla="*/ 380726 h 380726"/>
              <a:gd name="connsiteX6" fmla="*/ 38073 w 1712360"/>
              <a:gd name="connsiteY6" fmla="*/ 380726 h 380726"/>
              <a:gd name="connsiteX7" fmla="*/ 0 w 1712360"/>
              <a:gd name="connsiteY7" fmla="*/ 342653 h 380726"/>
              <a:gd name="connsiteX8" fmla="*/ 0 w 1712360"/>
              <a:gd name="connsiteY8" fmla="*/ 38073 h 38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2360" h="380726">
                <a:moveTo>
                  <a:pt x="0" y="38073"/>
                </a:moveTo>
                <a:cubicBezTo>
                  <a:pt x="0" y="17046"/>
                  <a:pt x="17046" y="0"/>
                  <a:pt x="38073" y="0"/>
                </a:cubicBezTo>
                <a:lnTo>
                  <a:pt x="1674287" y="0"/>
                </a:lnTo>
                <a:cubicBezTo>
                  <a:pt x="1695314" y="0"/>
                  <a:pt x="1712360" y="17046"/>
                  <a:pt x="1712360" y="38073"/>
                </a:cubicBezTo>
                <a:lnTo>
                  <a:pt x="1712360" y="342653"/>
                </a:lnTo>
                <a:cubicBezTo>
                  <a:pt x="1712360" y="363680"/>
                  <a:pt x="1695314" y="380726"/>
                  <a:pt x="1674287" y="380726"/>
                </a:cubicBezTo>
                <a:lnTo>
                  <a:pt x="38073" y="380726"/>
                </a:lnTo>
                <a:cubicBezTo>
                  <a:pt x="17046" y="380726"/>
                  <a:pt x="0" y="363680"/>
                  <a:pt x="0" y="342653"/>
                </a:cubicBezTo>
                <a:lnTo>
                  <a:pt x="0" y="38073"/>
                </a:lnTo>
                <a:close/>
              </a:path>
            </a:pathLst>
          </a:custGeom>
          <a:solidFill>
            <a:srgbClr val="00B5A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9251" tIns="49251" rIns="49251" bIns="49251" numCol="1" spcCol="1270" anchor="ctr" anchorCtr="0">
            <a:noAutofit/>
          </a:bodyPr>
          <a:lstStyle/>
          <a:p>
            <a:pPr lvl="0" algn="ctr" defTabSz="444500">
              <a:lnSpc>
                <a:spcPct val="90000"/>
              </a:lnSpc>
              <a:spcBef>
                <a:spcPct val="0"/>
              </a:spcBef>
              <a:spcAft>
                <a:spcPct val="35000"/>
              </a:spcAft>
            </a:pPr>
            <a:r>
              <a:rPr lang="en-US" sz="1000" b="1" kern="1200" dirty="0"/>
              <a:t>Declarations</a:t>
            </a:r>
          </a:p>
        </p:txBody>
      </p:sp>
      <p:sp>
        <p:nvSpPr>
          <p:cNvPr id="43" name="Freeform 42"/>
          <p:cNvSpPr/>
          <p:nvPr/>
        </p:nvSpPr>
        <p:spPr>
          <a:xfrm>
            <a:off x="4243689" y="3301833"/>
            <a:ext cx="1746326" cy="2162204"/>
          </a:xfrm>
          <a:custGeom>
            <a:avLst/>
            <a:gdLst>
              <a:gd name="connsiteX0" fmla="*/ 0 w 1746326"/>
              <a:gd name="connsiteY0" fmla="*/ 174633 h 2162204"/>
              <a:gd name="connsiteX1" fmla="*/ 174633 w 1746326"/>
              <a:gd name="connsiteY1" fmla="*/ 0 h 2162204"/>
              <a:gd name="connsiteX2" fmla="*/ 1571693 w 1746326"/>
              <a:gd name="connsiteY2" fmla="*/ 0 h 2162204"/>
              <a:gd name="connsiteX3" fmla="*/ 1746326 w 1746326"/>
              <a:gd name="connsiteY3" fmla="*/ 174633 h 2162204"/>
              <a:gd name="connsiteX4" fmla="*/ 1746326 w 1746326"/>
              <a:gd name="connsiteY4" fmla="*/ 1987571 h 2162204"/>
              <a:gd name="connsiteX5" fmla="*/ 1571693 w 1746326"/>
              <a:gd name="connsiteY5" fmla="*/ 2162204 h 2162204"/>
              <a:gd name="connsiteX6" fmla="*/ 174633 w 1746326"/>
              <a:gd name="connsiteY6" fmla="*/ 2162204 h 2162204"/>
              <a:gd name="connsiteX7" fmla="*/ 0 w 1746326"/>
              <a:gd name="connsiteY7" fmla="*/ 1987571 h 2162204"/>
              <a:gd name="connsiteX8" fmla="*/ 0 w 1746326"/>
              <a:gd name="connsiteY8" fmla="*/ 174633 h 216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6326" h="2162204">
                <a:moveTo>
                  <a:pt x="0" y="174633"/>
                </a:moveTo>
                <a:cubicBezTo>
                  <a:pt x="0" y="78186"/>
                  <a:pt x="78186" y="0"/>
                  <a:pt x="174633" y="0"/>
                </a:cubicBezTo>
                <a:lnTo>
                  <a:pt x="1571693" y="0"/>
                </a:lnTo>
                <a:cubicBezTo>
                  <a:pt x="1668140" y="0"/>
                  <a:pt x="1746326" y="78186"/>
                  <a:pt x="1746326" y="174633"/>
                </a:cubicBezTo>
                <a:lnTo>
                  <a:pt x="1746326" y="1987571"/>
                </a:lnTo>
                <a:cubicBezTo>
                  <a:pt x="1746326" y="2084018"/>
                  <a:pt x="1668140" y="2162204"/>
                  <a:pt x="1571693" y="2162204"/>
                </a:cubicBezTo>
                <a:lnTo>
                  <a:pt x="174633" y="2162204"/>
                </a:lnTo>
                <a:cubicBezTo>
                  <a:pt x="78186" y="2162204"/>
                  <a:pt x="0" y="2084018"/>
                  <a:pt x="0" y="1987571"/>
                </a:cubicBezTo>
                <a:lnTo>
                  <a:pt x="0" y="174633"/>
                </a:lnTo>
                <a:close/>
              </a:path>
            </a:pathLst>
          </a:custGeom>
          <a:solidFill>
            <a:srgbClr val="00B5A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628" tIns="81628" rIns="81628" bIns="81628" numCol="1" spcCol="1270" anchor="ctr" anchorCtr="0">
            <a:noAutofit/>
          </a:bodyPr>
          <a:lstStyle/>
          <a:p>
            <a:pPr lvl="0" algn="ctr" defTabSz="355600">
              <a:lnSpc>
                <a:spcPct val="90000"/>
              </a:lnSpc>
              <a:spcBef>
                <a:spcPct val="0"/>
              </a:spcBef>
              <a:spcAft>
                <a:spcPct val="35000"/>
              </a:spcAft>
            </a:pPr>
            <a:r>
              <a:rPr lang="en-US" sz="800" kern="1200" dirty="0"/>
              <a:t>Conflict of Interest</a:t>
            </a:r>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r>
              <a:rPr lang="en-US" sz="800" kern="1200" dirty="0"/>
              <a:t>Outside Employment and Volunteering</a:t>
            </a:r>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r>
              <a:rPr lang="en-US" sz="800" b="1" kern="1200" dirty="0">
                <a:solidFill>
                  <a:srgbClr val="FFFF00"/>
                </a:solidFill>
              </a:rPr>
              <a:t>**Gifts and Benefits</a:t>
            </a:r>
          </a:p>
          <a:p>
            <a:pPr lvl="0" algn="ctr" defTabSz="355600">
              <a:lnSpc>
                <a:spcPct val="90000"/>
              </a:lnSpc>
              <a:spcBef>
                <a:spcPct val="0"/>
              </a:spcBef>
              <a:spcAft>
                <a:spcPct val="35000"/>
              </a:spcAft>
            </a:pPr>
            <a:endParaRPr lang="en-US" sz="800" kern="1200" dirty="0"/>
          </a:p>
        </p:txBody>
      </p:sp>
      <p:sp>
        <p:nvSpPr>
          <p:cNvPr id="45" name="Freeform 44"/>
          <p:cNvSpPr/>
          <p:nvPr/>
        </p:nvSpPr>
        <p:spPr>
          <a:xfrm>
            <a:off x="6133952" y="2843523"/>
            <a:ext cx="1766214" cy="387037"/>
          </a:xfrm>
          <a:custGeom>
            <a:avLst/>
            <a:gdLst>
              <a:gd name="connsiteX0" fmla="*/ 0 w 1766214"/>
              <a:gd name="connsiteY0" fmla="*/ 38704 h 387037"/>
              <a:gd name="connsiteX1" fmla="*/ 38704 w 1766214"/>
              <a:gd name="connsiteY1" fmla="*/ 0 h 387037"/>
              <a:gd name="connsiteX2" fmla="*/ 1727510 w 1766214"/>
              <a:gd name="connsiteY2" fmla="*/ 0 h 387037"/>
              <a:gd name="connsiteX3" fmla="*/ 1766214 w 1766214"/>
              <a:gd name="connsiteY3" fmla="*/ 38704 h 387037"/>
              <a:gd name="connsiteX4" fmla="*/ 1766214 w 1766214"/>
              <a:gd name="connsiteY4" fmla="*/ 348333 h 387037"/>
              <a:gd name="connsiteX5" fmla="*/ 1727510 w 1766214"/>
              <a:gd name="connsiteY5" fmla="*/ 387037 h 387037"/>
              <a:gd name="connsiteX6" fmla="*/ 38704 w 1766214"/>
              <a:gd name="connsiteY6" fmla="*/ 387037 h 387037"/>
              <a:gd name="connsiteX7" fmla="*/ 0 w 1766214"/>
              <a:gd name="connsiteY7" fmla="*/ 348333 h 387037"/>
              <a:gd name="connsiteX8" fmla="*/ 0 w 1766214"/>
              <a:gd name="connsiteY8" fmla="*/ 38704 h 38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6214" h="387037">
                <a:moveTo>
                  <a:pt x="0" y="38704"/>
                </a:moveTo>
                <a:cubicBezTo>
                  <a:pt x="0" y="17328"/>
                  <a:pt x="17328" y="0"/>
                  <a:pt x="38704" y="0"/>
                </a:cubicBezTo>
                <a:lnTo>
                  <a:pt x="1727510" y="0"/>
                </a:lnTo>
                <a:cubicBezTo>
                  <a:pt x="1748886" y="0"/>
                  <a:pt x="1766214" y="17328"/>
                  <a:pt x="1766214" y="38704"/>
                </a:cubicBezTo>
                <a:lnTo>
                  <a:pt x="1766214" y="348333"/>
                </a:lnTo>
                <a:cubicBezTo>
                  <a:pt x="1766214" y="369709"/>
                  <a:pt x="1748886" y="387037"/>
                  <a:pt x="1727510" y="387037"/>
                </a:cubicBezTo>
                <a:lnTo>
                  <a:pt x="38704" y="387037"/>
                </a:lnTo>
                <a:cubicBezTo>
                  <a:pt x="17328" y="387037"/>
                  <a:pt x="0" y="369709"/>
                  <a:pt x="0" y="348333"/>
                </a:cubicBezTo>
                <a:lnTo>
                  <a:pt x="0" y="38704"/>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9436" tIns="49436" rIns="49436" bIns="49436" numCol="1" spcCol="1270" anchor="ctr" anchorCtr="0">
            <a:noAutofit/>
          </a:bodyPr>
          <a:lstStyle/>
          <a:p>
            <a:pPr lvl="0" algn="ctr" defTabSz="444500">
              <a:lnSpc>
                <a:spcPct val="90000"/>
              </a:lnSpc>
              <a:spcBef>
                <a:spcPct val="0"/>
              </a:spcBef>
              <a:spcAft>
                <a:spcPct val="35000"/>
              </a:spcAft>
            </a:pPr>
            <a:r>
              <a:rPr lang="en-US" sz="1000" b="1" kern="1200" dirty="0"/>
              <a:t>Physical and Information Security</a:t>
            </a:r>
          </a:p>
        </p:txBody>
      </p:sp>
      <p:sp>
        <p:nvSpPr>
          <p:cNvPr id="46" name="Freeform 45"/>
          <p:cNvSpPr/>
          <p:nvPr/>
        </p:nvSpPr>
        <p:spPr>
          <a:xfrm>
            <a:off x="6126634" y="3301833"/>
            <a:ext cx="1730131" cy="2166659"/>
          </a:xfrm>
          <a:custGeom>
            <a:avLst/>
            <a:gdLst>
              <a:gd name="connsiteX0" fmla="*/ 0 w 1730131"/>
              <a:gd name="connsiteY0" fmla="*/ 173013 h 2166659"/>
              <a:gd name="connsiteX1" fmla="*/ 173013 w 1730131"/>
              <a:gd name="connsiteY1" fmla="*/ 0 h 2166659"/>
              <a:gd name="connsiteX2" fmla="*/ 1557118 w 1730131"/>
              <a:gd name="connsiteY2" fmla="*/ 0 h 2166659"/>
              <a:gd name="connsiteX3" fmla="*/ 1730131 w 1730131"/>
              <a:gd name="connsiteY3" fmla="*/ 173013 h 2166659"/>
              <a:gd name="connsiteX4" fmla="*/ 1730131 w 1730131"/>
              <a:gd name="connsiteY4" fmla="*/ 1993646 h 2166659"/>
              <a:gd name="connsiteX5" fmla="*/ 1557118 w 1730131"/>
              <a:gd name="connsiteY5" fmla="*/ 2166659 h 2166659"/>
              <a:gd name="connsiteX6" fmla="*/ 173013 w 1730131"/>
              <a:gd name="connsiteY6" fmla="*/ 2166659 h 2166659"/>
              <a:gd name="connsiteX7" fmla="*/ 0 w 1730131"/>
              <a:gd name="connsiteY7" fmla="*/ 1993646 h 2166659"/>
              <a:gd name="connsiteX8" fmla="*/ 0 w 1730131"/>
              <a:gd name="connsiteY8" fmla="*/ 173013 h 216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131" h="2166659">
                <a:moveTo>
                  <a:pt x="0" y="173013"/>
                </a:moveTo>
                <a:cubicBezTo>
                  <a:pt x="0" y="77461"/>
                  <a:pt x="77461" y="0"/>
                  <a:pt x="173013" y="0"/>
                </a:cubicBezTo>
                <a:lnTo>
                  <a:pt x="1557118" y="0"/>
                </a:lnTo>
                <a:cubicBezTo>
                  <a:pt x="1652670" y="0"/>
                  <a:pt x="1730131" y="77461"/>
                  <a:pt x="1730131" y="173013"/>
                </a:cubicBezTo>
                <a:lnTo>
                  <a:pt x="1730131" y="1993646"/>
                </a:lnTo>
                <a:cubicBezTo>
                  <a:pt x="1730131" y="2089198"/>
                  <a:pt x="1652670" y="2166659"/>
                  <a:pt x="1557118" y="2166659"/>
                </a:cubicBezTo>
                <a:lnTo>
                  <a:pt x="173013" y="2166659"/>
                </a:lnTo>
                <a:cubicBezTo>
                  <a:pt x="77461" y="2166659"/>
                  <a:pt x="0" y="2089198"/>
                  <a:pt x="0" y="1993646"/>
                </a:cubicBezTo>
                <a:lnTo>
                  <a:pt x="0" y="173013"/>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154" tIns="81154" rIns="81154" bIns="81154" numCol="1" spcCol="1270" anchor="ctr" anchorCtr="0">
            <a:noAutofit/>
          </a:bodyPr>
          <a:lstStyle/>
          <a:p>
            <a:pPr lvl="0" algn="ctr" defTabSz="355600">
              <a:lnSpc>
                <a:spcPct val="90000"/>
              </a:lnSpc>
              <a:spcBef>
                <a:spcPct val="0"/>
              </a:spcBef>
              <a:spcAft>
                <a:spcPct val="35000"/>
              </a:spcAft>
            </a:pPr>
            <a:r>
              <a:rPr lang="en-US" sz="800" kern="1200" dirty="0"/>
              <a:t>Pre-employment Suitability Screening</a:t>
            </a:r>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r>
              <a:rPr lang="en-US" sz="800" kern="1200" dirty="0"/>
              <a:t>Security Clearances</a:t>
            </a:r>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r>
              <a:rPr lang="en-US" sz="800" kern="1200" dirty="0"/>
              <a:t>Personal, physical ICT breaches</a:t>
            </a:r>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r>
              <a:rPr lang="en-US" sz="800" kern="1200" dirty="0"/>
              <a:t>Access controls</a:t>
            </a:r>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r>
              <a:rPr lang="en-US" sz="800" kern="1200" dirty="0"/>
              <a:t>Protective Security</a:t>
            </a:r>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r>
              <a:rPr lang="en-US" sz="800" kern="1200" dirty="0"/>
              <a:t>Privacy Breaches</a:t>
            </a:r>
          </a:p>
        </p:txBody>
      </p:sp>
      <p:sp>
        <p:nvSpPr>
          <p:cNvPr id="48" name="Freeform 47"/>
          <p:cNvSpPr/>
          <p:nvPr/>
        </p:nvSpPr>
        <p:spPr>
          <a:xfrm>
            <a:off x="8038378" y="2843523"/>
            <a:ext cx="1761331" cy="387037"/>
          </a:xfrm>
          <a:custGeom>
            <a:avLst/>
            <a:gdLst>
              <a:gd name="connsiteX0" fmla="*/ 0 w 1761331"/>
              <a:gd name="connsiteY0" fmla="*/ 38704 h 387037"/>
              <a:gd name="connsiteX1" fmla="*/ 38704 w 1761331"/>
              <a:gd name="connsiteY1" fmla="*/ 0 h 387037"/>
              <a:gd name="connsiteX2" fmla="*/ 1722627 w 1761331"/>
              <a:gd name="connsiteY2" fmla="*/ 0 h 387037"/>
              <a:gd name="connsiteX3" fmla="*/ 1761331 w 1761331"/>
              <a:gd name="connsiteY3" fmla="*/ 38704 h 387037"/>
              <a:gd name="connsiteX4" fmla="*/ 1761331 w 1761331"/>
              <a:gd name="connsiteY4" fmla="*/ 348333 h 387037"/>
              <a:gd name="connsiteX5" fmla="*/ 1722627 w 1761331"/>
              <a:gd name="connsiteY5" fmla="*/ 387037 h 387037"/>
              <a:gd name="connsiteX6" fmla="*/ 38704 w 1761331"/>
              <a:gd name="connsiteY6" fmla="*/ 387037 h 387037"/>
              <a:gd name="connsiteX7" fmla="*/ 0 w 1761331"/>
              <a:gd name="connsiteY7" fmla="*/ 348333 h 387037"/>
              <a:gd name="connsiteX8" fmla="*/ 0 w 1761331"/>
              <a:gd name="connsiteY8" fmla="*/ 38704 h 38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1331" h="387037">
                <a:moveTo>
                  <a:pt x="0" y="38704"/>
                </a:moveTo>
                <a:cubicBezTo>
                  <a:pt x="0" y="17328"/>
                  <a:pt x="17328" y="0"/>
                  <a:pt x="38704" y="0"/>
                </a:cubicBezTo>
                <a:lnTo>
                  <a:pt x="1722627" y="0"/>
                </a:lnTo>
                <a:cubicBezTo>
                  <a:pt x="1744003" y="0"/>
                  <a:pt x="1761331" y="17328"/>
                  <a:pt x="1761331" y="38704"/>
                </a:cubicBezTo>
                <a:lnTo>
                  <a:pt x="1761331" y="348333"/>
                </a:lnTo>
                <a:cubicBezTo>
                  <a:pt x="1761331" y="369709"/>
                  <a:pt x="1744003" y="387037"/>
                  <a:pt x="1722627" y="387037"/>
                </a:cubicBezTo>
                <a:lnTo>
                  <a:pt x="38704" y="387037"/>
                </a:lnTo>
                <a:cubicBezTo>
                  <a:pt x="17328" y="387037"/>
                  <a:pt x="0" y="369709"/>
                  <a:pt x="0" y="348333"/>
                </a:cubicBezTo>
                <a:lnTo>
                  <a:pt x="0" y="38704"/>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9436" tIns="49436" rIns="49436" bIns="49436" numCol="1" spcCol="1270" anchor="ctr" anchorCtr="0">
            <a:noAutofit/>
          </a:bodyPr>
          <a:lstStyle/>
          <a:p>
            <a:pPr lvl="0" algn="ctr" defTabSz="444500">
              <a:lnSpc>
                <a:spcPct val="90000"/>
              </a:lnSpc>
              <a:spcBef>
                <a:spcPct val="0"/>
              </a:spcBef>
              <a:spcAft>
                <a:spcPct val="35000"/>
              </a:spcAft>
            </a:pPr>
            <a:r>
              <a:rPr lang="en-US" sz="1000" b="1" kern="1200" dirty="0"/>
              <a:t>Human Resources</a:t>
            </a:r>
          </a:p>
        </p:txBody>
      </p:sp>
      <p:sp>
        <p:nvSpPr>
          <p:cNvPr id="49" name="Freeform 48"/>
          <p:cNvSpPr/>
          <p:nvPr/>
        </p:nvSpPr>
        <p:spPr>
          <a:xfrm>
            <a:off x="8042674" y="3301833"/>
            <a:ext cx="1761331" cy="2166659"/>
          </a:xfrm>
          <a:custGeom>
            <a:avLst/>
            <a:gdLst>
              <a:gd name="connsiteX0" fmla="*/ 0 w 1761331"/>
              <a:gd name="connsiteY0" fmla="*/ 176133 h 2166659"/>
              <a:gd name="connsiteX1" fmla="*/ 176133 w 1761331"/>
              <a:gd name="connsiteY1" fmla="*/ 0 h 2166659"/>
              <a:gd name="connsiteX2" fmla="*/ 1585198 w 1761331"/>
              <a:gd name="connsiteY2" fmla="*/ 0 h 2166659"/>
              <a:gd name="connsiteX3" fmla="*/ 1761331 w 1761331"/>
              <a:gd name="connsiteY3" fmla="*/ 176133 h 2166659"/>
              <a:gd name="connsiteX4" fmla="*/ 1761331 w 1761331"/>
              <a:gd name="connsiteY4" fmla="*/ 1990526 h 2166659"/>
              <a:gd name="connsiteX5" fmla="*/ 1585198 w 1761331"/>
              <a:gd name="connsiteY5" fmla="*/ 2166659 h 2166659"/>
              <a:gd name="connsiteX6" fmla="*/ 176133 w 1761331"/>
              <a:gd name="connsiteY6" fmla="*/ 2166659 h 2166659"/>
              <a:gd name="connsiteX7" fmla="*/ 0 w 1761331"/>
              <a:gd name="connsiteY7" fmla="*/ 1990526 h 2166659"/>
              <a:gd name="connsiteX8" fmla="*/ 0 w 1761331"/>
              <a:gd name="connsiteY8" fmla="*/ 176133 h 216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1331" h="2166659">
                <a:moveTo>
                  <a:pt x="0" y="176133"/>
                </a:moveTo>
                <a:cubicBezTo>
                  <a:pt x="0" y="78857"/>
                  <a:pt x="78857" y="0"/>
                  <a:pt x="176133" y="0"/>
                </a:cubicBezTo>
                <a:lnTo>
                  <a:pt x="1585198" y="0"/>
                </a:lnTo>
                <a:cubicBezTo>
                  <a:pt x="1682474" y="0"/>
                  <a:pt x="1761331" y="78857"/>
                  <a:pt x="1761331" y="176133"/>
                </a:cubicBezTo>
                <a:lnTo>
                  <a:pt x="1761331" y="1990526"/>
                </a:lnTo>
                <a:cubicBezTo>
                  <a:pt x="1761331" y="2087802"/>
                  <a:pt x="1682474" y="2166659"/>
                  <a:pt x="1585198" y="2166659"/>
                </a:cubicBezTo>
                <a:lnTo>
                  <a:pt x="176133" y="2166659"/>
                </a:lnTo>
                <a:cubicBezTo>
                  <a:pt x="78857" y="2166659"/>
                  <a:pt x="0" y="2087802"/>
                  <a:pt x="0" y="1990526"/>
                </a:cubicBezTo>
                <a:lnTo>
                  <a:pt x="0" y="176133"/>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068" tIns="82068" rIns="82068" bIns="82068" numCol="1" spcCol="1270" anchor="ctr" anchorCtr="0">
            <a:noAutofit/>
          </a:bodyPr>
          <a:lstStyle/>
          <a:p>
            <a:pPr lvl="0" algn="ctr" defTabSz="355600">
              <a:lnSpc>
                <a:spcPct val="90000"/>
              </a:lnSpc>
              <a:spcBef>
                <a:spcPct val="0"/>
              </a:spcBef>
              <a:spcAft>
                <a:spcPct val="35000"/>
              </a:spcAft>
            </a:pPr>
            <a:r>
              <a:rPr lang="en-US" sz="800" kern="1200" dirty="0"/>
              <a:t>Code of Conduct Investigations</a:t>
            </a:r>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r>
              <a:rPr lang="en-US" sz="800" kern="1200" dirty="0"/>
              <a:t>Performance Management</a:t>
            </a:r>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r>
              <a:rPr lang="en-US" sz="800" kern="1200" dirty="0"/>
              <a:t>Unscheduled absence</a:t>
            </a:r>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r>
              <a:rPr lang="en-US" sz="800" kern="1200" dirty="0"/>
              <a:t>Overtime and leave balances</a:t>
            </a:r>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r>
              <a:rPr lang="en-US" sz="800" kern="1200" dirty="0"/>
              <a:t>WHS</a:t>
            </a:r>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r>
              <a:rPr lang="en-US" sz="800" kern="1200" dirty="0"/>
              <a:t>Training Completion</a:t>
            </a:r>
          </a:p>
        </p:txBody>
      </p:sp>
      <p:sp>
        <p:nvSpPr>
          <p:cNvPr id="50" name="Freeform 49"/>
          <p:cNvSpPr/>
          <p:nvPr/>
        </p:nvSpPr>
        <p:spPr>
          <a:xfrm>
            <a:off x="9880852" y="2843523"/>
            <a:ext cx="1702182" cy="385792"/>
          </a:xfrm>
          <a:custGeom>
            <a:avLst/>
            <a:gdLst>
              <a:gd name="connsiteX0" fmla="*/ 0 w 1702182"/>
              <a:gd name="connsiteY0" fmla="*/ 38579 h 385792"/>
              <a:gd name="connsiteX1" fmla="*/ 38579 w 1702182"/>
              <a:gd name="connsiteY1" fmla="*/ 0 h 385792"/>
              <a:gd name="connsiteX2" fmla="*/ 1663603 w 1702182"/>
              <a:gd name="connsiteY2" fmla="*/ 0 h 385792"/>
              <a:gd name="connsiteX3" fmla="*/ 1702182 w 1702182"/>
              <a:gd name="connsiteY3" fmla="*/ 38579 h 385792"/>
              <a:gd name="connsiteX4" fmla="*/ 1702182 w 1702182"/>
              <a:gd name="connsiteY4" fmla="*/ 347213 h 385792"/>
              <a:gd name="connsiteX5" fmla="*/ 1663603 w 1702182"/>
              <a:gd name="connsiteY5" fmla="*/ 385792 h 385792"/>
              <a:gd name="connsiteX6" fmla="*/ 38579 w 1702182"/>
              <a:gd name="connsiteY6" fmla="*/ 385792 h 385792"/>
              <a:gd name="connsiteX7" fmla="*/ 0 w 1702182"/>
              <a:gd name="connsiteY7" fmla="*/ 347213 h 385792"/>
              <a:gd name="connsiteX8" fmla="*/ 0 w 1702182"/>
              <a:gd name="connsiteY8" fmla="*/ 38579 h 385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2182" h="385792">
                <a:moveTo>
                  <a:pt x="0" y="38579"/>
                </a:moveTo>
                <a:cubicBezTo>
                  <a:pt x="0" y="17272"/>
                  <a:pt x="17272" y="0"/>
                  <a:pt x="38579" y="0"/>
                </a:cubicBezTo>
                <a:lnTo>
                  <a:pt x="1663603" y="0"/>
                </a:lnTo>
                <a:cubicBezTo>
                  <a:pt x="1684910" y="0"/>
                  <a:pt x="1702182" y="17272"/>
                  <a:pt x="1702182" y="38579"/>
                </a:cubicBezTo>
                <a:lnTo>
                  <a:pt x="1702182" y="347213"/>
                </a:lnTo>
                <a:cubicBezTo>
                  <a:pt x="1702182" y="368520"/>
                  <a:pt x="1684910" y="385792"/>
                  <a:pt x="1663603" y="385792"/>
                </a:cubicBezTo>
                <a:lnTo>
                  <a:pt x="38579" y="385792"/>
                </a:lnTo>
                <a:cubicBezTo>
                  <a:pt x="17272" y="385792"/>
                  <a:pt x="0" y="368520"/>
                  <a:pt x="0" y="347213"/>
                </a:cubicBezTo>
                <a:lnTo>
                  <a:pt x="0" y="38579"/>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9399" tIns="49399" rIns="49399" bIns="49399" numCol="1" spcCol="1270" anchor="ctr" anchorCtr="0">
            <a:noAutofit/>
          </a:bodyPr>
          <a:lstStyle/>
          <a:p>
            <a:pPr lvl="0" algn="ctr" defTabSz="444500">
              <a:lnSpc>
                <a:spcPct val="90000"/>
              </a:lnSpc>
              <a:spcBef>
                <a:spcPct val="0"/>
              </a:spcBef>
              <a:spcAft>
                <a:spcPct val="35000"/>
              </a:spcAft>
            </a:pPr>
            <a:r>
              <a:rPr lang="en-US" sz="1000" b="1" kern="1200" dirty="0"/>
              <a:t>Culture</a:t>
            </a:r>
          </a:p>
        </p:txBody>
      </p:sp>
      <p:sp>
        <p:nvSpPr>
          <p:cNvPr id="51" name="Freeform 50"/>
          <p:cNvSpPr/>
          <p:nvPr/>
        </p:nvSpPr>
        <p:spPr>
          <a:xfrm>
            <a:off x="9877465" y="3301833"/>
            <a:ext cx="1716873" cy="2166659"/>
          </a:xfrm>
          <a:custGeom>
            <a:avLst/>
            <a:gdLst>
              <a:gd name="connsiteX0" fmla="*/ 0 w 1716873"/>
              <a:gd name="connsiteY0" fmla="*/ 171687 h 2166659"/>
              <a:gd name="connsiteX1" fmla="*/ 171687 w 1716873"/>
              <a:gd name="connsiteY1" fmla="*/ 0 h 2166659"/>
              <a:gd name="connsiteX2" fmla="*/ 1545186 w 1716873"/>
              <a:gd name="connsiteY2" fmla="*/ 0 h 2166659"/>
              <a:gd name="connsiteX3" fmla="*/ 1716873 w 1716873"/>
              <a:gd name="connsiteY3" fmla="*/ 171687 h 2166659"/>
              <a:gd name="connsiteX4" fmla="*/ 1716873 w 1716873"/>
              <a:gd name="connsiteY4" fmla="*/ 1994972 h 2166659"/>
              <a:gd name="connsiteX5" fmla="*/ 1545186 w 1716873"/>
              <a:gd name="connsiteY5" fmla="*/ 2166659 h 2166659"/>
              <a:gd name="connsiteX6" fmla="*/ 171687 w 1716873"/>
              <a:gd name="connsiteY6" fmla="*/ 2166659 h 2166659"/>
              <a:gd name="connsiteX7" fmla="*/ 0 w 1716873"/>
              <a:gd name="connsiteY7" fmla="*/ 1994972 h 2166659"/>
              <a:gd name="connsiteX8" fmla="*/ 0 w 1716873"/>
              <a:gd name="connsiteY8" fmla="*/ 171687 h 216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6873" h="2166659">
                <a:moveTo>
                  <a:pt x="0" y="171687"/>
                </a:moveTo>
                <a:cubicBezTo>
                  <a:pt x="0" y="76867"/>
                  <a:pt x="76867" y="0"/>
                  <a:pt x="171687" y="0"/>
                </a:cubicBezTo>
                <a:lnTo>
                  <a:pt x="1545186" y="0"/>
                </a:lnTo>
                <a:cubicBezTo>
                  <a:pt x="1640006" y="0"/>
                  <a:pt x="1716873" y="76867"/>
                  <a:pt x="1716873" y="171687"/>
                </a:cubicBezTo>
                <a:lnTo>
                  <a:pt x="1716873" y="1994972"/>
                </a:lnTo>
                <a:cubicBezTo>
                  <a:pt x="1716873" y="2089792"/>
                  <a:pt x="1640006" y="2166659"/>
                  <a:pt x="1545186" y="2166659"/>
                </a:cubicBezTo>
                <a:lnTo>
                  <a:pt x="171687" y="2166659"/>
                </a:lnTo>
                <a:cubicBezTo>
                  <a:pt x="76867" y="2166659"/>
                  <a:pt x="0" y="2089792"/>
                  <a:pt x="0" y="1994972"/>
                </a:cubicBezTo>
                <a:lnTo>
                  <a:pt x="0" y="171687"/>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0765" tIns="80765" rIns="80765" bIns="80765" numCol="1" spcCol="1270" anchor="ctr" anchorCtr="0">
            <a:noAutofit/>
          </a:bodyPr>
          <a:lstStyle/>
          <a:p>
            <a:pPr lvl="0" algn="ctr" defTabSz="355600">
              <a:lnSpc>
                <a:spcPct val="90000"/>
              </a:lnSpc>
              <a:spcBef>
                <a:spcPct val="0"/>
              </a:spcBef>
              <a:spcAft>
                <a:spcPct val="35000"/>
              </a:spcAft>
            </a:pPr>
            <a:r>
              <a:rPr lang="en-US" sz="800" kern="1200" dirty="0"/>
              <a:t>NEMA’s Charter of behaviours</a:t>
            </a:r>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r>
              <a:rPr lang="en-US" sz="800" kern="1200" dirty="0"/>
              <a:t>NEMA’s values</a:t>
            </a:r>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r>
              <a:rPr lang="en-US" sz="800" kern="1200" dirty="0"/>
              <a:t>NEMA Employee Engagement &amp; Culture: Action Plan</a:t>
            </a:r>
          </a:p>
        </p:txBody>
      </p:sp>
      <p:sp>
        <p:nvSpPr>
          <p:cNvPr id="3" name="Title 2"/>
          <p:cNvSpPr>
            <a:spLocks noGrp="1"/>
          </p:cNvSpPr>
          <p:nvPr>
            <p:ph type="title"/>
          </p:nvPr>
        </p:nvSpPr>
        <p:spPr>
          <a:xfrm>
            <a:off x="460912" y="138474"/>
            <a:ext cx="8073488" cy="786962"/>
          </a:xfrm>
        </p:spPr>
        <p:txBody>
          <a:bodyPr>
            <a:normAutofit/>
          </a:bodyPr>
          <a:lstStyle/>
          <a:p>
            <a:r>
              <a:rPr lang="en-AU" dirty="0"/>
              <a:t>NEMA Integrity Framework Structure</a:t>
            </a:r>
          </a:p>
        </p:txBody>
      </p:sp>
      <p:sp>
        <p:nvSpPr>
          <p:cNvPr id="5" name="Content Placeholder 6"/>
          <p:cNvSpPr txBox="1">
            <a:spLocks/>
          </p:cNvSpPr>
          <p:nvPr/>
        </p:nvSpPr>
        <p:spPr>
          <a:xfrm>
            <a:off x="460912" y="1145979"/>
            <a:ext cx="11232858" cy="106382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AU" sz="1800" dirty="0">
                <a:solidFill>
                  <a:sysClr val="windowText" lastClr="000000"/>
                </a:solidFill>
              </a:rPr>
              <a:t>NEMA has an </a:t>
            </a:r>
            <a:r>
              <a:rPr lang="en-AU" sz="1800" b="1" dirty="0">
                <a:solidFill>
                  <a:sysClr val="windowText" lastClr="000000"/>
                </a:solidFill>
              </a:rPr>
              <a:t>Integrity Framework </a:t>
            </a:r>
            <a:r>
              <a:rPr lang="en-AU" sz="1800" dirty="0">
                <a:solidFill>
                  <a:sysClr val="windowText" lastClr="000000"/>
                </a:solidFill>
              </a:rPr>
              <a:t>that outlines the Agency’s approach to </a:t>
            </a:r>
            <a:r>
              <a:rPr lang="en-US" sz="1800" dirty="0">
                <a:solidFill>
                  <a:sysClr val="windowText" lastClr="000000"/>
                </a:solidFill>
              </a:rPr>
              <a:t>foster a strong integrity culture and is based on the Commonwealth Integrity Maturity Framework which is a set of Integrity Principles that are derived from the key Commonwealth integrity laws, policies and procedures. </a:t>
            </a:r>
            <a:endParaRPr lang="en-AU" sz="1800" dirty="0">
              <a:solidFill>
                <a:sysClr val="windowText" lastClr="000000"/>
              </a:solidFill>
            </a:endParaRPr>
          </a:p>
        </p:txBody>
      </p:sp>
      <p:sp>
        <p:nvSpPr>
          <p:cNvPr id="4" name="TextBox 3"/>
          <p:cNvSpPr txBox="1"/>
          <p:nvPr/>
        </p:nvSpPr>
        <p:spPr>
          <a:xfrm>
            <a:off x="557964" y="5673158"/>
            <a:ext cx="5470041" cy="507831"/>
          </a:xfrm>
          <a:prstGeom prst="rect">
            <a:avLst/>
          </a:prstGeom>
          <a:solidFill>
            <a:schemeClr val="bg2">
              <a:lumMod val="60000"/>
              <a:lumOff val="40000"/>
            </a:schemeClr>
          </a:solidFill>
        </p:spPr>
        <p:txBody>
          <a:bodyPr wrap="square" rtlCol="0">
            <a:spAutoFit/>
          </a:bodyPr>
          <a:lstStyle/>
          <a:p>
            <a:pPr algn="ctr"/>
            <a:r>
              <a:rPr lang="en-AU" sz="900" b="1" i="1" dirty="0">
                <a:solidFill>
                  <a:srgbClr val="000000"/>
                </a:solidFill>
              </a:rPr>
              <a:t>People, Governance and Integrity Branch </a:t>
            </a:r>
            <a:r>
              <a:rPr lang="en-AU" sz="900" i="1" dirty="0">
                <a:solidFill>
                  <a:srgbClr val="000000"/>
                </a:solidFill>
              </a:rPr>
              <a:t>(Governance and Coordination Team)</a:t>
            </a:r>
          </a:p>
          <a:p>
            <a:pPr algn="ctr"/>
            <a:r>
              <a:rPr lang="en-AU" sz="900" i="1" dirty="0">
                <a:solidFill>
                  <a:srgbClr val="000000"/>
                </a:solidFill>
              </a:rPr>
              <a:t>*Financial Management &amp; Claims Assurance Branch (Finance Team) for </a:t>
            </a:r>
            <a:r>
              <a:rPr lang="en-AU" sz="900" b="1" i="1" dirty="0">
                <a:solidFill>
                  <a:srgbClr val="FFFF00"/>
                </a:solidFill>
              </a:rPr>
              <a:t>G&amp;B</a:t>
            </a:r>
          </a:p>
          <a:p>
            <a:pPr algn="ctr"/>
            <a:endParaRPr lang="en-AU" sz="900" i="1" dirty="0">
              <a:solidFill>
                <a:srgbClr val="FFFF00"/>
              </a:solidFill>
            </a:endParaRPr>
          </a:p>
        </p:txBody>
      </p:sp>
      <p:sp>
        <p:nvSpPr>
          <p:cNvPr id="10" name="TextBox 9"/>
          <p:cNvSpPr txBox="1"/>
          <p:nvPr/>
        </p:nvSpPr>
        <p:spPr>
          <a:xfrm rot="16200000">
            <a:off x="-51998" y="5748137"/>
            <a:ext cx="855285" cy="338554"/>
          </a:xfrm>
          <a:prstGeom prst="rect">
            <a:avLst/>
          </a:prstGeom>
          <a:noFill/>
        </p:spPr>
        <p:txBody>
          <a:bodyPr wrap="square" rtlCol="0">
            <a:spAutoFit/>
          </a:bodyPr>
          <a:lstStyle/>
          <a:p>
            <a:pPr algn="ctr"/>
            <a:r>
              <a:rPr lang="en-AU" sz="800" dirty="0">
                <a:solidFill>
                  <a:srgbClr val="000000"/>
                </a:solidFill>
              </a:rPr>
              <a:t>Responsible</a:t>
            </a:r>
          </a:p>
          <a:p>
            <a:pPr algn="ctr"/>
            <a:r>
              <a:rPr lang="en-AU" sz="800" dirty="0">
                <a:solidFill>
                  <a:srgbClr val="000000"/>
                </a:solidFill>
              </a:rPr>
              <a:t>Branch/Team</a:t>
            </a:r>
          </a:p>
        </p:txBody>
      </p:sp>
      <p:sp>
        <p:nvSpPr>
          <p:cNvPr id="52" name="TextBox 51"/>
          <p:cNvSpPr txBox="1"/>
          <p:nvPr/>
        </p:nvSpPr>
        <p:spPr>
          <a:xfrm>
            <a:off x="7978006" y="5663499"/>
            <a:ext cx="3648996" cy="507831"/>
          </a:xfrm>
          <a:prstGeom prst="rect">
            <a:avLst/>
          </a:prstGeom>
          <a:solidFill>
            <a:srgbClr val="92D050"/>
          </a:solidFill>
        </p:spPr>
        <p:txBody>
          <a:bodyPr wrap="square" rtlCol="0">
            <a:spAutoFit/>
          </a:bodyPr>
          <a:lstStyle/>
          <a:p>
            <a:pPr algn="ctr"/>
            <a:r>
              <a:rPr lang="en-AU" sz="900" b="1" i="1" dirty="0">
                <a:solidFill>
                  <a:srgbClr val="000000"/>
                </a:solidFill>
              </a:rPr>
              <a:t>People, Governance and Integrity Branch </a:t>
            </a:r>
            <a:r>
              <a:rPr lang="en-AU" sz="900" i="1" dirty="0">
                <a:solidFill>
                  <a:srgbClr val="000000"/>
                </a:solidFill>
              </a:rPr>
              <a:t>(Conditions &amp; Wellbeing team, and Engagement, Strategy and Performance team)</a:t>
            </a:r>
          </a:p>
          <a:p>
            <a:pPr algn="ctr"/>
            <a:endParaRPr lang="en-AU" sz="900" i="1" dirty="0">
              <a:solidFill>
                <a:srgbClr val="000000"/>
              </a:solidFill>
            </a:endParaRPr>
          </a:p>
        </p:txBody>
      </p:sp>
      <p:sp>
        <p:nvSpPr>
          <p:cNvPr id="53" name="TextBox 52"/>
          <p:cNvSpPr txBox="1"/>
          <p:nvPr/>
        </p:nvSpPr>
        <p:spPr>
          <a:xfrm>
            <a:off x="6065462" y="5673158"/>
            <a:ext cx="1873474" cy="507831"/>
          </a:xfrm>
          <a:prstGeom prst="rect">
            <a:avLst/>
          </a:prstGeom>
          <a:solidFill>
            <a:srgbClr val="7030A0"/>
          </a:solidFill>
        </p:spPr>
        <p:txBody>
          <a:bodyPr wrap="square" rtlCol="0">
            <a:spAutoFit/>
          </a:bodyPr>
          <a:lstStyle/>
          <a:p>
            <a:pPr algn="ctr"/>
            <a:r>
              <a:rPr lang="en-AU" sz="900" b="1" i="1" dirty="0">
                <a:solidFill>
                  <a:schemeClr val="bg1"/>
                </a:solidFill>
              </a:rPr>
              <a:t>Business Operations, Security and Technology Branch </a:t>
            </a:r>
            <a:r>
              <a:rPr lang="en-AU" sz="900" i="1" dirty="0">
                <a:solidFill>
                  <a:schemeClr val="bg1"/>
                </a:solidFill>
              </a:rPr>
              <a:t>(Security Team)</a:t>
            </a:r>
          </a:p>
        </p:txBody>
      </p:sp>
    </p:spTree>
    <p:extLst>
      <p:ext uri="{BB962C8B-B14F-4D97-AF65-F5344CB8AC3E}">
        <p14:creationId xmlns:p14="http://schemas.microsoft.com/office/powerpoint/2010/main" val="3267724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2C829-F8A6-A11E-EF24-3ADE5CC9D9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A5C703-F553-F105-99E5-CC73B1D55536}"/>
              </a:ext>
            </a:extLst>
          </p:cNvPr>
          <p:cNvSpPr>
            <a:spLocks noGrp="1"/>
          </p:cNvSpPr>
          <p:nvPr>
            <p:ph type="title"/>
          </p:nvPr>
        </p:nvSpPr>
        <p:spPr>
          <a:xfrm>
            <a:off x="460912" y="138474"/>
            <a:ext cx="9349838" cy="786962"/>
          </a:xfrm>
        </p:spPr>
        <p:txBody>
          <a:bodyPr>
            <a:normAutofit/>
          </a:bodyPr>
          <a:lstStyle/>
          <a:p>
            <a:pPr lvl="0"/>
            <a:r>
              <a:rPr lang="en-AU" u="sng" dirty="0"/>
              <a:t>Integrity Leadership Roles </a:t>
            </a:r>
            <a:endParaRPr lang="en-AU" dirty="0"/>
          </a:p>
        </p:txBody>
      </p:sp>
      <p:sp>
        <p:nvSpPr>
          <p:cNvPr id="4" name="Rounded Rectangle 4">
            <a:extLst>
              <a:ext uri="{FF2B5EF4-FFF2-40B4-BE49-F238E27FC236}">
                <a16:creationId xmlns:a16="http://schemas.microsoft.com/office/drawing/2014/main" id="{699AC4ED-88CE-6C87-08B4-89FE1E036AC8}"/>
              </a:ext>
            </a:extLst>
          </p:cNvPr>
          <p:cNvSpPr/>
          <p:nvPr/>
        </p:nvSpPr>
        <p:spPr>
          <a:xfrm>
            <a:off x="531712" y="1066800"/>
            <a:ext cx="11128576" cy="51244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285750" indent="-285750">
              <a:spcAft>
                <a:spcPts val="1800"/>
              </a:spcAft>
              <a:buFont typeface="Arial" panose="020B0604020202020204" pitchFamily="34" charset="0"/>
              <a:buChar char="•"/>
            </a:pPr>
            <a:r>
              <a:rPr lang="en-AU" sz="1400" b="1" dirty="0">
                <a:latin typeface="Arial" panose="020B0604020202020204" pitchFamily="34" charset="0"/>
                <a:cs typeface="Arial" panose="020B0604020202020204" pitchFamily="34" charset="0"/>
              </a:rPr>
              <a:t>Coordinator-General and the Senior Leadership Team </a:t>
            </a:r>
            <a:r>
              <a:rPr lang="en-AU" sz="1400" dirty="0">
                <a:latin typeface="Arial" panose="020B0604020202020204" pitchFamily="34" charset="0"/>
                <a:cs typeface="Arial" panose="020B0604020202020204" pitchFamily="34" charset="0"/>
              </a:rPr>
              <a:t>set the tone for NEMA’s workplace culture and expectations. </a:t>
            </a:r>
          </a:p>
          <a:p>
            <a:pPr marL="285750" indent="-285750">
              <a:spcAft>
                <a:spcPts val="1800"/>
              </a:spcAft>
              <a:buFont typeface="Arial" panose="020B0604020202020204" pitchFamily="34" charset="0"/>
              <a:buChar char="•"/>
            </a:pPr>
            <a:r>
              <a:rPr lang="en-AU" sz="1400" b="1" dirty="0">
                <a:latin typeface="Arial" panose="020B0604020202020204" pitchFamily="34" charset="0"/>
                <a:cs typeface="Arial" panose="020B0604020202020204" pitchFamily="34" charset="0"/>
              </a:rPr>
              <a:t>SES Cohort</a:t>
            </a:r>
            <a:r>
              <a:rPr lang="en-AU" sz="1400" dirty="0">
                <a:latin typeface="Arial" panose="020B0604020202020204" pitchFamily="34" charset="0"/>
                <a:cs typeface="Arial" panose="020B0604020202020204" pitchFamily="34" charset="0"/>
              </a:rPr>
              <a:t> role-model good practice and behaviour—including ethical decision making and addressing difficult issues with sensitivity and courage.</a:t>
            </a:r>
          </a:p>
          <a:p>
            <a:pPr marL="285750" indent="-285750">
              <a:spcAft>
                <a:spcPts val="1800"/>
              </a:spcAft>
              <a:buFont typeface="Arial" panose="020B0604020202020204" pitchFamily="34" charset="0"/>
              <a:buChar char="•"/>
            </a:pPr>
            <a:r>
              <a:rPr lang="en-AU" sz="1400" b="1" dirty="0">
                <a:latin typeface="Arial" panose="020B0604020202020204" pitchFamily="34" charset="0"/>
                <a:cs typeface="Arial" panose="020B0604020202020204" pitchFamily="34" charset="0"/>
              </a:rPr>
              <a:t>Chief Operating Officer</a:t>
            </a:r>
            <a:r>
              <a:rPr lang="en-AU" sz="1400" dirty="0">
                <a:latin typeface="Arial" panose="020B0604020202020204" pitchFamily="34" charset="0"/>
                <a:cs typeface="Arial" panose="020B0604020202020204" pitchFamily="34" charset="0"/>
              </a:rPr>
              <a:t> oversights key integrity functions and is a role-model for good practice and behaviour.</a:t>
            </a:r>
          </a:p>
          <a:p>
            <a:pPr marL="285750" indent="-285750">
              <a:spcAft>
                <a:spcPts val="1800"/>
              </a:spcAft>
              <a:buFont typeface="Arial" panose="020B0604020202020204" pitchFamily="34" charset="0"/>
              <a:buChar char="•"/>
            </a:pPr>
            <a:r>
              <a:rPr lang="en-AU" sz="1400" b="1" dirty="0">
                <a:latin typeface="Arial" panose="020B0604020202020204" pitchFamily="34" charset="0"/>
                <a:cs typeface="Arial" panose="020B0604020202020204" pitchFamily="34" charset="0"/>
              </a:rPr>
              <a:t>Chief People Officer </a:t>
            </a:r>
            <a:r>
              <a:rPr lang="en-AU" sz="1400" dirty="0">
                <a:latin typeface="Arial" panose="020B0604020202020204" pitchFamily="34" charset="0"/>
                <a:cs typeface="Arial" panose="020B0604020202020204" pitchFamily="34" charset="0"/>
              </a:rPr>
              <a:t>(SESB1) ensures our workforce is supported and that fairness and respect are embedded into how we manage people and culture.</a:t>
            </a:r>
          </a:p>
          <a:p>
            <a:pPr marL="285750" indent="-285750">
              <a:spcAft>
                <a:spcPts val="1800"/>
              </a:spcAft>
              <a:buFont typeface="Arial" panose="020B0604020202020204" pitchFamily="34" charset="0"/>
              <a:buChar char="•"/>
            </a:pPr>
            <a:r>
              <a:rPr lang="en-AU" sz="1400" b="1" dirty="0">
                <a:latin typeface="Arial" panose="020B0604020202020204" pitchFamily="34" charset="0"/>
                <a:cs typeface="Arial" panose="020B0604020202020204" pitchFamily="34" charset="0"/>
              </a:rPr>
              <a:t>Chief Risk Officer </a:t>
            </a:r>
            <a:r>
              <a:rPr lang="en-AU" sz="1400" dirty="0">
                <a:latin typeface="Arial" panose="020B0604020202020204" pitchFamily="34" charset="0"/>
                <a:cs typeface="Arial" panose="020B0604020202020204" pitchFamily="34" charset="0"/>
              </a:rPr>
              <a:t>(SESB1) </a:t>
            </a:r>
            <a:r>
              <a:rPr lang="en-US" sz="1400" dirty="0">
                <a:latin typeface="Arial" panose="020B0604020202020204" pitchFamily="34" charset="0"/>
                <a:cs typeface="Arial" panose="020B0604020202020204" pitchFamily="34" charset="0"/>
              </a:rPr>
              <a:t>responsible for the Enterprise Risk Management Framework, </a:t>
            </a:r>
            <a:r>
              <a:rPr lang="en-AU" sz="1400" dirty="0">
                <a:latin typeface="Arial" panose="020B0604020202020204" pitchFamily="34" charset="0"/>
                <a:cs typeface="Arial" panose="020B0604020202020204" pitchFamily="34" charset="0"/>
              </a:rPr>
              <a:t>ensuring all risks are identified and managed in a way that strengthens accountability.</a:t>
            </a:r>
            <a:endParaRPr lang="en-US" sz="1400" dirty="0">
              <a:latin typeface="Arial" panose="020B0604020202020204" pitchFamily="34" charset="0"/>
              <a:cs typeface="Arial" panose="020B0604020202020204" pitchFamily="34" charset="0"/>
            </a:endParaRPr>
          </a:p>
          <a:p>
            <a:pPr marL="285750" indent="-285750">
              <a:spcAft>
                <a:spcPts val="1800"/>
              </a:spcAft>
              <a:buFont typeface="Arial" panose="020B0604020202020204" pitchFamily="34" charset="0"/>
              <a:buChar char="•"/>
            </a:pPr>
            <a:r>
              <a:rPr lang="en-AU" sz="1400" b="1" dirty="0">
                <a:latin typeface="Arial" panose="020B0604020202020204" pitchFamily="34" charset="0"/>
                <a:cs typeface="Arial" panose="020B0604020202020204" pitchFamily="34" charset="0"/>
              </a:rPr>
              <a:t>Chief Information Officer </a:t>
            </a:r>
            <a:r>
              <a:rPr lang="en-AU" sz="1400" dirty="0">
                <a:latin typeface="Arial" panose="020B0604020202020204" pitchFamily="34" charset="0"/>
                <a:cs typeface="Arial" panose="020B0604020202020204" pitchFamily="34" charset="0"/>
              </a:rPr>
              <a:t>(SESB1) upholds integrity in technology, security, and business operations by ensuring systems are reliable secure, and transparent.</a:t>
            </a:r>
          </a:p>
          <a:p>
            <a:pPr marL="285750" indent="-285750">
              <a:spcAft>
                <a:spcPts val="1800"/>
              </a:spcAft>
              <a:buFont typeface="Arial" panose="020B0604020202020204" pitchFamily="34" charset="0"/>
              <a:buChar char="•"/>
            </a:pPr>
            <a:r>
              <a:rPr lang="en-AU" sz="1400" b="1" dirty="0">
                <a:latin typeface="Arial" panose="020B0604020202020204" pitchFamily="34" charset="0"/>
                <a:cs typeface="Arial" panose="020B0604020202020204" pitchFamily="34" charset="0"/>
              </a:rPr>
              <a:t>Chief Finance Officer </a:t>
            </a:r>
            <a:r>
              <a:rPr lang="en-AU" sz="1400" dirty="0">
                <a:latin typeface="Arial" panose="020B0604020202020204" pitchFamily="34" charset="0"/>
                <a:cs typeface="Arial" panose="020B0604020202020204" pitchFamily="34" charset="0"/>
              </a:rPr>
              <a:t>(SESB1) drives ethical stewardship of public resources, ensuring we’re financially responsible and transparent in how we manage budgets.</a:t>
            </a:r>
          </a:p>
          <a:p>
            <a:pPr marL="285750" indent="-285750">
              <a:spcAft>
                <a:spcPts val="1800"/>
              </a:spcAft>
              <a:buFont typeface="Arial" panose="020B0604020202020204" pitchFamily="34" charset="0"/>
              <a:buChar char="•"/>
            </a:pPr>
            <a:r>
              <a:rPr lang="en-AU" sz="1400" b="1" dirty="0">
                <a:latin typeface="Arial" panose="020B0604020202020204" pitchFamily="34" charset="0"/>
                <a:cs typeface="Arial" panose="020B0604020202020204" pitchFamily="34" charset="0"/>
              </a:rPr>
              <a:t>Chief Data Officer </a:t>
            </a:r>
            <a:r>
              <a:rPr lang="en-AU" sz="1400" dirty="0">
                <a:latin typeface="Arial" panose="020B0604020202020204" pitchFamily="34" charset="0"/>
                <a:cs typeface="Arial" panose="020B0604020202020204" pitchFamily="34" charset="0"/>
              </a:rPr>
              <a:t>(SESB1</a:t>
            </a:r>
            <a:r>
              <a:rPr lang="en-AU" sz="1400">
                <a:latin typeface="Arial" panose="020B0604020202020204" pitchFamily="34" charset="0"/>
                <a:cs typeface="Arial" panose="020B0604020202020204" pitchFamily="34" charset="0"/>
              </a:rPr>
              <a:t>) embeds </a:t>
            </a:r>
            <a:r>
              <a:rPr lang="en-AU" sz="1400" dirty="0">
                <a:latin typeface="Arial" panose="020B0604020202020204" pitchFamily="34" charset="0"/>
                <a:cs typeface="Arial" panose="020B0604020202020204" pitchFamily="34" charset="0"/>
              </a:rPr>
              <a:t>integrity into how data is governed, analysed, and used to inform decision-making across the agency.</a:t>
            </a:r>
          </a:p>
        </p:txBody>
      </p:sp>
    </p:spTree>
    <p:extLst>
      <p:ext uri="{BB962C8B-B14F-4D97-AF65-F5344CB8AC3E}">
        <p14:creationId xmlns:p14="http://schemas.microsoft.com/office/powerpoint/2010/main" val="3286600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A7967-EF38-619F-F5F6-41F814D619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8DCAD0-6CC8-35ED-64B9-59FD7398C2EE}"/>
              </a:ext>
            </a:extLst>
          </p:cNvPr>
          <p:cNvSpPr>
            <a:spLocks noGrp="1"/>
          </p:cNvSpPr>
          <p:nvPr>
            <p:ph type="title"/>
          </p:nvPr>
        </p:nvSpPr>
        <p:spPr>
          <a:xfrm>
            <a:off x="460912" y="138474"/>
            <a:ext cx="9349838" cy="786962"/>
          </a:xfrm>
        </p:spPr>
        <p:txBody>
          <a:bodyPr>
            <a:normAutofit/>
          </a:bodyPr>
          <a:lstStyle/>
          <a:p>
            <a:pPr lvl="0"/>
            <a:r>
              <a:rPr lang="en-AU" u="sng" dirty="0"/>
              <a:t>NEMA’s Integrity Team</a:t>
            </a:r>
            <a:endParaRPr lang="en-AU" dirty="0"/>
          </a:p>
        </p:txBody>
      </p:sp>
      <p:sp>
        <p:nvSpPr>
          <p:cNvPr id="5" name="Rounded Rectangle 4">
            <a:extLst>
              <a:ext uri="{FF2B5EF4-FFF2-40B4-BE49-F238E27FC236}">
                <a16:creationId xmlns:a16="http://schemas.microsoft.com/office/drawing/2014/main" id="{60864DF4-D52C-FBFF-792E-C57B2E9FED66}"/>
              </a:ext>
            </a:extLst>
          </p:cNvPr>
          <p:cNvSpPr/>
          <p:nvPr/>
        </p:nvSpPr>
        <p:spPr>
          <a:xfrm>
            <a:off x="460912" y="1550089"/>
            <a:ext cx="11128576" cy="408516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285750" indent="-285750">
              <a:spcAft>
                <a:spcPts val="1800"/>
              </a:spcAft>
              <a:buFont typeface="Arial" panose="020B0604020202020204" pitchFamily="34" charset="0"/>
              <a:buChar char="•"/>
            </a:pPr>
            <a:r>
              <a:rPr lang="en-AU" sz="1600" dirty="0">
                <a:latin typeface="Arial" panose="020B0604020202020204" pitchFamily="34" charset="0"/>
                <a:cs typeface="Arial" panose="020B0604020202020204" pitchFamily="34" charset="0"/>
              </a:rPr>
              <a:t>Our Integrity Team at NEMA has built its capabilities since NEMA was created in September 2022.</a:t>
            </a:r>
          </a:p>
          <a:p>
            <a:pPr marL="285750" indent="-285750">
              <a:spcAft>
                <a:spcPts val="1800"/>
              </a:spcAft>
              <a:buFont typeface="Arial" panose="020B0604020202020204" pitchFamily="34" charset="0"/>
              <a:buChar char="•"/>
            </a:pPr>
            <a:r>
              <a:rPr lang="en-AU" sz="1600" dirty="0">
                <a:latin typeface="Arial" panose="020B0604020202020204" pitchFamily="34" charset="0"/>
                <a:cs typeface="Arial" panose="020B0604020202020204" pitchFamily="34" charset="0"/>
              </a:rPr>
              <a:t>The team consists of an EL1 and three APS6 staff who handle all policy, guideline and framework requirements, awareness and engagement activities, allegations, assessments and investigations of fraud and corruption both internally and externally including against NEMA administered programs, the agency’s fraud and corruption risk assessment, integrity assurance plan and the agency’s conflict of interest declaration process.</a:t>
            </a:r>
          </a:p>
          <a:p>
            <a:pPr marL="285750" indent="-285750">
              <a:spcAft>
                <a:spcPts val="1800"/>
              </a:spcAft>
              <a:buFont typeface="Arial" panose="020B0604020202020204" pitchFamily="34" charset="0"/>
              <a:buChar char="•"/>
            </a:pPr>
            <a:r>
              <a:rPr lang="en-AU" sz="1600" dirty="0">
                <a:latin typeface="Arial" panose="020B0604020202020204" pitchFamily="34" charset="0"/>
                <a:cs typeface="Arial" panose="020B0604020202020204" pitchFamily="34" charset="0"/>
              </a:rPr>
              <a:t>Typically, in larger departments, these functions are split amongst multiple teams.</a:t>
            </a:r>
          </a:p>
          <a:p>
            <a:pPr marL="285750" indent="-285750">
              <a:spcAft>
                <a:spcPts val="1800"/>
              </a:spcAft>
              <a:buFont typeface="Arial" panose="020B0604020202020204" pitchFamily="34" charset="0"/>
              <a:buChar char="•"/>
            </a:pPr>
            <a:r>
              <a:rPr lang="en-AU" sz="1600" dirty="0">
                <a:latin typeface="Arial" panose="020B0604020202020204" pitchFamily="34" charset="0"/>
                <a:cs typeface="Arial" panose="020B0604020202020204" pitchFamily="34" charset="0"/>
              </a:rPr>
              <a:t>Being in a smaller agency generally offers a more diverse opportunity for work, responsibility and skills development then larger departments.</a:t>
            </a:r>
          </a:p>
          <a:p>
            <a:pPr marL="285750" indent="-285750">
              <a:lnSpc>
                <a:spcPct val="150000"/>
              </a:lnSpc>
              <a:buFont typeface="Arial" panose="020B0604020202020204" pitchFamily="34" charset="0"/>
              <a:buChar char="•"/>
            </a:pPr>
            <a:endParaRPr lang="en-AU" sz="1600" i="1" dirty="0">
              <a:solidFill>
                <a:srgbClr val="FFFF00"/>
              </a:solidFill>
            </a:endParaRPr>
          </a:p>
        </p:txBody>
      </p:sp>
    </p:spTree>
    <p:extLst>
      <p:ext uri="{BB962C8B-B14F-4D97-AF65-F5344CB8AC3E}">
        <p14:creationId xmlns:p14="http://schemas.microsoft.com/office/powerpoint/2010/main" val="512011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06829" y="1349829"/>
            <a:ext cx="2340429" cy="540574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spcBef>
                <a:spcPts val="1200"/>
              </a:spcBef>
              <a:spcAft>
                <a:spcPts val="1200"/>
              </a:spcAft>
            </a:pPr>
            <a:r>
              <a:rPr lang="en-AU" sz="1400" dirty="0"/>
              <a:t>The Integrity Dashboard plays a critical role in supporting a strong integrity culture within the agency. By consolidating key data across human resources, risk, fraud and corruption, security, and declarations and disclosures, it provides high-level visibility, promotes transparency, and enables proactive oversight. It delivers timely insights to inform ethical decision-making, strengthen accountability and identify emerging risks.</a:t>
            </a:r>
            <a:endParaRPr lang="en-AU" sz="1400" dirty="0">
              <a:solidFill>
                <a:schemeClr val="bg1"/>
              </a:solidFill>
            </a:endParaRPr>
          </a:p>
        </p:txBody>
      </p:sp>
      <p:pic>
        <p:nvPicPr>
          <p:cNvPr id="3" name="Picture 2"/>
          <p:cNvPicPr>
            <a:picLocks noChangeAspect="1"/>
          </p:cNvPicPr>
          <p:nvPr/>
        </p:nvPicPr>
        <p:blipFill>
          <a:blip r:embed="rId3"/>
          <a:stretch>
            <a:fillRect/>
          </a:stretch>
        </p:blipFill>
        <p:spPr>
          <a:xfrm>
            <a:off x="2680864" y="1378026"/>
            <a:ext cx="9393489" cy="5377543"/>
          </a:xfrm>
          <a:prstGeom prst="rect">
            <a:avLst/>
          </a:prstGeom>
        </p:spPr>
      </p:pic>
      <p:sp>
        <p:nvSpPr>
          <p:cNvPr id="24" name="Rectangle 23"/>
          <p:cNvSpPr/>
          <p:nvPr/>
        </p:nvSpPr>
        <p:spPr>
          <a:xfrm>
            <a:off x="7121132" y="177697"/>
            <a:ext cx="4953221" cy="1200329"/>
          </a:xfrm>
          <a:prstGeom prst="rect">
            <a:avLst/>
          </a:prstGeom>
        </p:spPr>
        <p:txBody>
          <a:bodyPr wrap="square">
            <a:spAutoFit/>
          </a:bodyPr>
          <a:lstStyle/>
          <a:p>
            <a:pPr algn="r"/>
            <a:r>
              <a:rPr lang="en-AU" sz="4000" b="1" dirty="0">
                <a:solidFill>
                  <a:srgbClr val="000000"/>
                </a:solidFill>
              </a:rPr>
              <a:t>Integrity Reporting</a:t>
            </a:r>
          </a:p>
          <a:p>
            <a:pPr algn="r"/>
            <a:r>
              <a:rPr lang="en-AU" sz="3200" i="1" dirty="0">
                <a:solidFill>
                  <a:srgbClr val="000000"/>
                </a:solidFill>
              </a:rPr>
              <a:t>Integrity Dashboard</a:t>
            </a:r>
            <a:endParaRPr lang="en-AU" sz="3200" i="1" dirty="0"/>
          </a:p>
        </p:txBody>
      </p:sp>
    </p:spTree>
    <p:extLst>
      <p:ext uri="{BB962C8B-B14F-4D97-AF65-F5344CB8AC3E}">
        <p14:creationId xmlns:p14="http://schemas.microsoft.com/office/powerpoint/2010/main" val="3840898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BA75C-C9C5-C161-AF07-ADC18E9EE0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F11A27-99B5-CCE8-4C1E-6D03BB35124A}"/>
              </a:ext>
            </a:extLst>
          </p:cNvPr>
          <p:cNvSpPr>
            <a:spLocks noGrp="1"/>
          </p:cNvSpPr>
          <p:nvPr>
            <p:ph type="title"/>
          </p:nvPr>
        </p:nvSpPr>
        <p:spPr>
          <a:xfrm>
            <a:off x="460912" y="138474"/>
            <a:ext cx="9349838" cy="786962"/>
          </a:xfrm>
        </p:spPr>
        <p:txBody>
          <a:bodyPr>
            <a:normAutofit fontScale="90000"/>
          </a:bodyPr>
          <a:lstStyle/>
          <a:p>
            <a:pPr lvl="0"/>
            <a:r>
              <a:rPr lang="en-AU" u="sng" dirty="0"/>
              <a:t>Current</a:t>
            </a:r>
            <a:r>
              <a:rPr lang="en-AU" dirty="0"/>
              <a:t> Key Initiatives to build our Integrity Culture </a:t>
            </a:r>
          </a:p>
        </p:txBody>
      </p:sp>
      <p:sp>
        <p:nvSpPr>
          <p:cNvPr id="5" name="Rounded Rectangle 4">
            <a:extLst>
              <a:ext uri="{FF2B5EF4-FFF2-40B4-BE49-F238E27FC236}">
                <a16:creationId xmlns:a16="http://schemas.microsoft.com/office/drawing/2014/main" id="{ECE7E33A-A13E-4580-9428-B7C88A05B057}"/>
              </a:ext>
            </a:extLst>
          </p:cNvPr>
          <p:cNvSpPr/>
          <p:nvPr/>
        </p:nvSpPr>
        <p:spPr>
          <a:xfrm>
            <a:off x="206829" y="1179261"/>
            <a:ext cx="11734800" cy="527596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171450" indent="-171450">
              <a:spcAft>
                <a:spcPts val="1200"/>
              </a:spcAft>
              <a:buFont typeface="Arial" panose="020B0604020202020204" pitchFamily="34" charset="0"/>
              <a:buChar char="•"/>
            </a:pPr>
            <a:r>
              <a:rPr lang="en-US" sz="1600" dirty="0">
                <a:cs typeface="Arial" panose="020B0604020202020204" pitchFamily="34" charset="0"/>
              </a:rPr>
              <a:t>Implementation of NEMA’s </a:t>
            </a:r>
            <a:r>
              <a:rPr lang="en-US" sz="1600" b="1" dirty="0">
                <a:cs typeface="Arial" panose="020B0604020202020204" pitchFamily="34" charset="0"/>
              </a:rPr>
              <a:t>Integrity Framework </a:t>
            </a:r>
            <a:r>
              <a:rPr lang="en-US" sz="1600" dirty="0">
                <a:cs typeface="Arial" panose="020B0604020202020204" pitchFamily="34" charset="0"/>
              </a:rPr>
              <a:t>and </a:t>
            </a:r>
            <a:r>
              <a:rPr lang="en-US" sz="1600" b="1" dirty="0">
                <a:cs typeface="Arial" panose="020B0604020202020204" pitchFamily="34" charset="0"/>
              </a:rPr>
              <a:t>Fraud and Corruption Control Framework</a:t>
            </a:r>
            <a:r>
              <a:rPr lang="en-US" sz="1600" dirty="0">
                <a:cs typeface="Arial" panose="020B0604020202020204" pitchFamily="34" charset="0"/>
              </a:rPr>
              <a:t>.</a:t>
            </a:r>
          </a:p>
          <a:p>
            <a:pPr marL="171450" indent="-171450">
              <a:spcAft>
                <a:spcPts val="1200"/>
              </a:spcAft>
              <a:buFont typeface="Arial" panose="020B0604020202020204" pitchFamily="34" charset="0"/>
              <a:buChar char="•"/>
            </a:pPr>
            <a:r>
              <a:rPr lang="en-US" sz="1600" dirty="0">
                <a:cs typeface="Arial" panose="020B0604020202020204" pitchFamily="34" charset="0"/>
              </a:rPr>
              <a:t>Making integrity and ethical behavior a focus of ongoing culture work underway across NEMA.</a:t>
            </a:r>
          </a:p>
          <a:p>
            <a:pPr marL="171450" indent="-171450">
              <a:spcAft>
                <a:spcPts val="1200"/>
              </a:spcAft>
              <a:buFont typeface="Arial" panose="020B0604020202020204" pitchFamily="34" charset="0"/>
              <a:buChar char="•"/>
            </a:pPr>
            <a:r>
              <a:rPr lang="en-US" sz="1600" dirty="0">
                <a:cs typeface="Arial" panose="020B0604020202020204" pitchFamily="34" charset="0"/>
              </a:rPr>
              <a:t>Continuous review of our Fraud and Corruption Risk Assessments and implementing a scheme of control testing through NEMA’s Integrity Assurance Plan and Strategic Internal Audit Plan.  </a:t>
            </a:r>
          </a:p>
          <a:p>
            <a:pPr marL="171450" indent="-171450">
              <a:spcAft>
                <a:spcPts val="1200"/>
              </a:spcAft>
              <a:buFont typeface="Arial" panose="020B0604020202020204" pitchFamily="34" charset="0"/>
              <a:buChar char="•"/>
            </a:pPr>
            <a:r>
              <a:rPr lang="en-US" sz="1600" dirty="0">
                <a:cs typeface="Arial" panose="020B0604020202020204" pitchFamily="34" charset="0"/>
              </a:rPr>
              <a:t>Undertaking a NEMA-wide integrity roadshow as part of our Integrity Engagement Strategy:</a:t>
            </a:r>
          </a:p>
          <a:p>
            <a:pPr marL="628650" lvl="1" indent="-171450">
              <a:spcAft>
                <a:spcPts val="1200"/>
              </a:spcAft>
              <a:buFont typeface="Arial" panose="020B0604020202020204" pitchFamily="34" charset="0"/>
              <a:buChar char="•"/>
            </a:pPr>
            <a:r>
              <a:rPr lang="en-US" sz="1600" dirty="0">
                <a:cs typeface="Arial" panose="020B0604020202020204" pitchFamily="34" charset="0"/>
              </a:rPr>
              <a:t>Build greater staff awareness of integrity obligations.</a:t>
            </a:r>
          </a:p>
          <a:p>
            <a:pPr marL="628650" lvl="1" indent="-171450">
              <a:spcAft>
                <a:spcPts val="1200"/>
              </a:spcAft>
              <a:buFont typeface="Arial" panose="020B0604020202020204" pitchFamily="34" charset="0"/>
              <a:buChar char="•"/>
            </a:pPr>
            <a:r>
              <a:rPr lang="en-US" sz="1600" dirty="0">
                <a:cs typeface="Arial" panose="020B0604020202020204" pitchFamily="34" charset="0"/>
              </a:rPr>
              <a:t>Raise the profile of the Fraud and Integrity team as a resource for case-by-case advice and an avenue for reporting fraud and corruption.</a:t>
            </a:r>
          </a:p>
          <a:p>
            <a:pPr marL="171450" indent="-171450">
              <a:spcAft>
                <a:spcPts val="1200"/>
              </a:spcAft>
              <a:buFont typeface="Arial" panose="020B0604020202020204" pitchFamily="34" charset="0"/>
              <a:buChar char="•"/>
            </a:pPr>
            <a:r>
              <a:rPr lang="en-AU" sz="1600" dirty="0"/>
              <a:t>Integrity Maturity Assessment undertaken by Internal Audit and implementation of recommendations.</a:t>
            </a:r>
          </a:p>
          <a:p>
            <a:pPr marL="171450" indent="-171450">
              <a:spcAft>
                <a:spcPts val="1200"/>
              </a:spcAft>
              <a:buFont typeface="Arial" panose="020B0604020202020204" pitchFamily="34" charset="0"/>
              <a:buChar char="•"/>
            </a:pPr>
            <a:r>
              <a:rPr lang="en-US" sz="1600" dirty="0">
                <a:cs typeface="Arial" panose="020B0604020202020204" pitchFamily="34" charset="0"/>
              </a:rPr>
              <a:t>Updating and uplifting our Conflict of Interest policies and procedures, with an increased focus at an activity level (procurement, recruitment, grants management).</a:t>
            </a:r>
          </a:p>
          <a:p>
            <a:pPr marL="171450" indent="-171450">
              <a:spcAft>
                <a:spcPts val="1200"/>
              </a:spcAft>
              <a:buFont typeface="Arial" panose="020B0604020202020204" pitchFamily="34" charset="0"/>
              <a:buChar char="•"/>
            </a:pPr>
            <a:r>
              <a:rPr lang="en-US" sz="1600" dirty="0">
                <a:cs typeface="Arial" panose="020B0604020202020204" pitchFamily="34" charset="0"/>
              </a:rPr>
              <a:t>Maintaining a register of advice provided on Conflict of Interest matters to ensure consistency.</a:t>
            </a:r>
          </a:p>
        </p:txBody>
      </p:sp>
    </p:spTree>
    <p:extLst>
      <p:ext uri="{BB962C8B-B14F-4D97-AF65-F5344CB8AC3E}">
        <p14:creationId xmlns:p14="http://schemas.microsoft.com/office/powerpoint/2010/main" val="2622978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912" y="138474"/>
            <a:ext cx="9349838" cy="786962"/>
          </a:xfrm>
        </p:spPr>
        <p:txBody>
          <a:bodyPr>
            <a:normAutofit fontScale="90000"/>
          </a:bodyPr>
          <a:lstStyle/>
          <a:p>
            <a:pPr lvl="0"/>
            <a:r>
              <a:rPr lang="en-AU" u="sng" dirty="0"/>
              <a:t>Future</a:t>
            </a:r>
            <a:r>
              <a:rPr lang="en-AU" dirty="0"/>
              <a:t> Key Initiatives to build our Integrity Culture </a:t>
            </a:r>
          </a:p>
        </p:txBody>
      </p:sp>
      <p:sp>
        <p:nvSpPr>
          <p:cNvPr id="5" name="Rounded Rectangle 4"/>
          <p:cNvSpPr/>
          <p:nvPr/>
        </p:nvSpPr>
        <p:spPr>
          <a:xfrm>
            <a:off x="239487" y="1178405"/>
            <a:ext cx="11723914" cy="5309481"/>
          </a:xfrm>
          <a:prstGeom prst="roundRect">
            <a:avLst/>
          </a:prstGeom>
          <a:solidFill>
            <a:srgbClr val="2D759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285750" indent="-285750">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Implementation of an induction presentation on Integrity expectations at NEMA.</a:t>
            </a:r>
          </a:p>
          <a:p>
            <a:pPr marL="285750" indent="-285750">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Implementation of a Decision Making guide within NEMA’s Integrity Framework as part of the </a:t>
            </a:r>
            <a:r>
              <a:rPr lang="en-US" sz="1600" b="1" dirty="0">
                <a:latin typeface="Arial" panose="020B0604020202020204" pitchFamily="34" charset="0"/>
                <a:cs typeface="Arial" panose="020B0604020202020204" pitchFamily="34" charset="0"/>
              </a:rPr>
              <a:t>Louder Than Words: APS Integrity Action Plan </a:t>
            </a:r>
            <a:r>
              <a:rPr lang="en-US" sz="1600" dirty="0">
                <a:latin typeface="Arial" panose="020B0604020202020204" pitchFamily="34" charset="0"/>
                <a:cs typeface="Arial" panose="020B0604020202020204" pitchFamily="34" charset="0"/>
              </a:rPr>
              <a:t>report.</a:t>
            </a:r>
          </a:p>
          <a:p>
            <a:pPr marL="285750" indent="-285750">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Development of an active fraud detection capability using existing data and capabilities of our Data &amp; Analytics Branch.</a:t>
            </a:r>
          </a:p>
          <a:p>
            <a:pPr marL="285750" indent="-285750">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Consideration around current integrity reporting options and how this could be improved to encourage reporting.</a:t>
            </a:r>
          </a:p>
          <a:p>
            <a:pPr marL="285750" indent="-285750">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Continuing to support the APS wide ‘speak up culture’</a:t>
            </a:r>
          </a:p>
          <a:p>
            <a:pPr marL="742950" lvl="1" indent="-285750">
              <a:spcAft>
                <a:spcPts val="1200"/>
              </a:spcAft>
              <a:buFont typeface="Arial" panose="020B0604020202020204" pitchFamily="34" charset="0"/>
              <a:buChar char="•"/>
            </a:pPr>
            <a:r>
              <a:rPr lang="en-US" sz="1600" i="1" dirty="0">
                <a:latin typeface="Arial" panose="020B0604020202020204" pitchFamily="34" charset="0"/>
                <a:cs typeface="Arial" panose="020B0604020202020204" pitchFamily="34" charset="0"/>
              </a:rPr>
              <a:t>The speak up culture guidance is designed to help all APS employees, managers and senior leaders understand the importance of speak up culture and how it supports integrity and performance. It includes practical actions built around the 4C practices – listen with compassion, show curiosity, act with courage and speak with </a:t>
            </a:r>
            <a:r>
              <a:rPr lang="en-US" sz="1600" i="1" dirty="0" err="1">
                <a:latin typeface="Arial" panose="020B0604020202020204" pitchFamily="34" charset="0"/>
                <a:cs typeface="Arial" panose="020B0604020202020204" pitchFamily="34" charset="0"/>
              </a:rPr>
              <a:t>candour</a:t>
            </a:r>
            <a:r>
              <a:rPr lang="en-US" sz="1600" i="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87726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AB661-C4FD-6B16-975C-C9EB4C3F83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02E829-0D49-D302-6247-CEF0875B4A28}"/>
              </a:ext>
            </a:extLst>
          </p:cNvPr>
          <p:cNvSpPr>
            <a:spLocks noGrp="1"/>
          </p:cNvSpPr>
          <p:nvPr>
            <p:ph type="title"/>
          </p:nvPr>
        </p:nvSpPr>
        <p:spPr>
          <a:xfrm>
            <a:off x="460912" y="138474"/>
            <a:ext cx="11435813" cy="786962"/>
          </a:xfrm>
        </p:spPr>
        <p:txBody>
          <a:bodyPr>
            <a:normAutofit/>
          </a:bodyPr>
          <a:lstStyle/>
          <a:p>
            <a:r>
              <a:rPr lang="en-US" dirty="0"/>
              <a:t>Integrity Health Check Initiatives</a:t>
            </a:r>
            <a:endParaRPr lang="en-AU" dirty="0"/>
          </a:p>
        </p:txBody>
      </p:sp>
      <p:sp>
        <p:nvSpPr>
          <p:cNvPr id="10" name="Rectangle 9">
            <a:extLst>
              <a:ext uri="{FF2B5EF4-FFF2-40B4-BE49-F238E27FC236}">
                <a16:creationId xmlns:a16="http://schemas.microsoft.com/office/drawing/2014/main" id="{D7681A6E-4A32-4BB7-F30B-8E0436238B59}"/>
              </a:ext>
            </a:extLst>
          </p:cNvPr>
          <p:cNvSpPr/>
          <p:nvPr/>
        </p:nvSpPr>
        <p:spPr>
          <a:xfrm>
            <a:off x="460913" y="1230086"/>
            <a:ext cx="11350088" cy="5029200"/>
          </a:xfrm>
          <a:prstGeom prst="rect">
            <a:avLst/>
          </a:prstGeom>
          <a:solidFill>
            <a:srgbClr val="FFFFFF"/>
          </a:solidFill>
          <a:ln>
            <a:solidFill>
              <a:srgbClr val="2D759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171450" indent="-171450">
              <a:buFont typeface="Arial" panose="020B0604020202020204" pitchFamily="34" charset="0"/>
              <a:buChar char="•"/>
            </a:pPr>
            <a:r>
              <a:rPr lang="en-US" dirty="0">
                <a:solidFill>
                  <a:srgbClr val="2D7592"/>
                </a:solidFill>
                <a:latin typeface="Arial" panose="020B0604020202020204" pitchFamily="34" charset="0"/>
                <a:cs typeface="Arial" panose="020B0604020202020204" pitchFamily="34" charset="0"/>
              </a:rPr>
              <a:t>Executive Group and the broader SES cohort consideration of the NACC Commonwealth Integrity Survey results and APS Census Results.</a:t>
            </a:r>
          </a:p>
          <a:p>
            <a:endParaRPr lang="en-US" dirty="0">
              <a:solidFill>
                <a:srgbClr val="2D759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solidFill>
                  <a:srgbClr val="2D7592"/>
                </a:solidFill>
                <a:latin typeface="Arial" panose="020B0604020202020204" pitchFamily="34" charset="0"/>
                <a:cs typeface="Arial" panose="020B0604020202020204" pitchFamily="34" charset="0"/>
              </a:rPr>
              <a:t>Analysis and comparison of data from the most recent NACC Commonwealth Integrity Survey and APS Census to determine the direction of integrity awareness and engagement activities including addressing barriers to reporting matters.</a:t>
            </a:r>
          </a:p>
          <a:p>
            <a:endParaRPr lang="en-US" dirty="0">
              <a:solidFill>
                <a:srgbClr val="2D759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solidFill>
                  <a:srgbClr val="2D7592"/>
                </a:solidFill>
                <a:latin typeface="Arial" panose="020B0604020202020204" pitchFamily="34" charset="0"/>
                <a:cs typeface="Arial" panose="020B0604020202020204" pitchFamily="34" charset="0"/>
              </a:rPr>
              <a:t>Review allegations received against existing fraud and corruption risks to determine if controls are adequate and working as intended.</a:t>
            </a:r>
          </a:p>
          <a:p>
            <a:endParaRPr lang="en-US" dirty="0">
              <a:solidFill>
                <a:srgbClr val="2D759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solidFill>
                  <a:srgbClr val="2D7592"/>
                </a:solidFill>
                <a:latin typeface="Arial" panose="020B0604020202020204" pitchFamily="34" charset="0"/>
                <a:cs typeface="Arial" panose="020B0604020202020204" pitchFamily="34" charset="0"/>
              </a:rPr>
              <a:t>Review reports and findings from NACC investigations and ANAO reports to compare against existing NEMA procedures, risks and controls as a proactive uplift measure.</a:t>
            </a:r>
          </a:p>
        </p:txBody>
      </p:sp>
    </p:spTree>
    <p:extLst>
      <p:ext uri="{BB962C8B-B14F-4D97-AF65-F5344CB8AC3E}">
        <p14:creationId xmlns:p14="http://schemas.microsoft.com/office/powerpoint/2010/main" val="1230337415"/>
      </p:ext>
    </p:extLst>
  </p:cSld>
  <p:clrMapOvr>
    <a:masterClrMapping/>
  </p:clrMapOvr>
</p:sld>
</file>

<file path=ppt/theme/theme1.xml><?xml version="1.0" encoding="utf-8"?>
<a:theme xmlns:a="http://schemas.openxmlformats.org/drawingml/2006/main" name="Office Theme">
  <a:themeElements>
    <a:clrScheme name="NEMA">
      <a:dk1>
        <a:srgbClr val="FFFFFF"/>
      </a:dk1>
      <a:lt1>
        <a:srgbClr val="FFFFFF"/>
      </a:lt1>
      <a:dk2>
        <a:srgbClr val="003E5A"/>
      </a:dk2>
      <a:lt2>
        <a:srgbClr val="00797A"/>
      </a:lt2>
      <a:accent1>
        <a:srgbClr val="F2AF00"/>
      </a:accent1>
      <a:accent2>
        <a:srgbClr val="B94527"/>
      </a:accent2>
      <a:accent3>
        <a:srgbClr val="D47B22"/>
      </a:accent3>
      <a:accent4>
        <a:srgbClr val="E8D4C1"/>
      </a:accent4>
      <a:accent5>
        <a:srgbClr val="005260"/>
      </a:accent5>
      <a:accent6>
        <a:srgbClr val="2D7592"/>
      </a:accent6>
      <a:hlink>
        <a:srgbClr val="0563C1"/>
      </a:hlink>
      <a:folHlink>
        <a:srgbClr val="0563C1"/>
      </a:folHlink>
    </a:clrScheme>
    <a:fontScheme name="NEMA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9EC446A-54D9-4FD8-A8D1-E61747B1F1B9}" vid="{676D77A7-3B59-4242-B6F7-CD747C8DD7D1}"/>
    </a:ext>
  </a:extLst>
</a:theme>
</file>

<file path=ppt/theme/theme2.xml><?xml version="1.0" encoding="utf-8"?>
<a:theme xmlns:a="http://schemas.openxmlformats.org/drawingml/2006/main" name="Custom Design">
  <a:themeElements>
    <a:clrScheme name="Custom 1">
      <a:dk1>
        <a:srgbClr val="FFFFFF"/>
      </a:dk1>
      <a:lt1>
        <a:srgbClr val="FFFFFF"/>
      </a:lt1>
      <a:dk2>
        <a:srgbClr val="003E5A"/>
      </a:dk2>
      <a:lt2>
        <a:srgbClr val="00797A"/>
      </a:lt2>
      <a:accent1>
        <a:srgbClr val="003E5A"/>
      </a:accent1>
      <a:accent2>
        <a:srgbClr val="B94527"/>
      </a:accent2>
      <a:accent3>
        <a:srgbClr val="D47B22"/>
      </a:accent3>
      <a:accent4>
        <a:srgbClr val="E8D4C1"/>
      </a:accent4>
      <a:accent5>
        <a:srgbClr val="005260"/>
      </a:accent5>
      <a:accent6>
        <a:srgbClr val="2D7592"/>
      </a:accent6>
      <a:hlink>
        <a:srgbClr val="0563C1"/>
      </a:hlink>
      <a:folHlink>
        <a:srgbClr val="0563C1"/>
      </a:folHlink>
    </a:clrScheme>
    <a:fontScheme name="NEMA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9EC446A-54D9-4FD8-A8D1-E61747B1F1B9}" vid="{6E33C659-C645-4EF2-B696-9F57B621BE9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NEMA Powerpoint</Template>
  <TotalTime>19074</TotalTime>
  <Words>3014</Words>
  <Application>Microsoft Office PowerPoint</Application>
  <PresentationFormat>Widescreen</PresentationFormat>
  <Paragraphs>215</Paragraphs>
  <Slides>13</Slides>
  <Notes>13</Notes>
  <HiddenSlides>2</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Wingdings</vt:lpstr>
      <vt:lpstr>Office Theme</vt:lpstr>
      <vt:lpstr>Custom Design</vt:lpstr>
      <vt:lpstr>PowerPoint Presentation</vt:lpstr>
      <vt:lpstr>PowerPoint Presentation</vt:lpstr>
      <vt:lpstr>NEMA Integrity Framework Structure</vt:lpstr>
      <vt:lpstr>Integrity Leadership Roles </vt:lpstr>
      <vt:lpstr>NEMA’s Integrity Team</vt:lpstr>
      <vt:lpstr>PowerPoint Presentation</vt:lpstr>
      <vt:lpstr>Current Key Initiatives to build our Integrity Culture </vt:lpstr>
      <vt:lpstr>Future Key Initiatives to build our Integrity Culture </vt:lpstr>
      <vt:lpstr>Integrity Health Check Initiatives</vt:lpstr>
      <vt:lpstr>2024 NACC Commonwealth Integrity Survey</vt:lpstr>
      <vt:lpstr>Conflicts of Interest (COI) at NEMA</vt:lpstr>
      <vt:lpstr>Measuring Success of Integrity Uplift</vt:lpstr>
      <vt:lpstr>PowerPoint Presentation</vt:lpstr>
    </vt:vector>
  </TitlesOfParts>
  <Company>Department of Home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Cassie PIGHIN</dc:creator>
  <cp:lastModifiedBy>Gabrielle GROTH</cp:lastModifiedBy>
  <cp:revision>328</cp:revision>
  <dcterms:created xsi:type="dcterms:W3CDTF">2023-10-16T01:30:22Z</dcterms:created>
  <dcterms:modified xsi:type="dcterms:W3CDTF">2025-10-03T02:15:19Z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644678a9-bfc2-429c-bfda-726b3811b174</vt:lpwstr>
  </property>
  <property fmtid="{D5CDD505-2E9C-101B-9397-08002B2CF9AE}" pid="3" name="MSIP_Label_cee8071d-78f9-4f0e-928f-116c5015dd1b_Enabled">
    <vt:lpwstr>true</vt:lpwstr>
  </property>
  <property fmtid="{D5CDD505-2E9C-101B-9397-08002B2CF9AE}" pid="4" name="MSIP_Label_cee8071d-78f9-4f0e-928f-116c5015dd1b_SetDate">
    <vt:lpwstr>2025-09-23T00:06:01Z</vt:lpwstr>
  </property>
  <property fmtid="{D5CDD505-2E9C-101B-9397-08002B2CF9AE}" pid="5" name="MSIP_Label_cee8071d-78f9-4f0e-928f-116c5015dd1b_Method">
    <vt:lpwstr>Privileged</vt:lpwstr>
  </property>
  <property fmtid="{D5CDD505-2E9C-101B-9397-08002B2CF9AE}" pid="6" name="MSIP_Label_cee8071d-78f9-4f0e-928f-116c5015dd1b_Name">
    <vt:lpwstr>OS</vt:lpwstr>
  </property>
  <property fmtid="{D5CDD505-2E9C-101B-9397-08002B2CF9AE}" pid="7" name="MSIP_Label_cee8071d-78f9-4f0e-928f-116c5015dd1b_SiteId">
    <vt:lpwstr>6872c766-c4c7-42a9-a973-8671fad5e15a</vt:lpwstr>
  </property>
  <property fmtid="{D5CDD505-2E9C-101B-9397-08002B2CF9AE}" pid="8" name="MSIP_Label_cee8071d-78f9-4f0e-928f-116c5015dd1b_ActionId">
    <vt:lpwstr>62030277-6b2b-4f5d-b0b1-85a2cdaed42e</vt:lpwstr>
  </property>
  <property fmtid="{D5CDD505-2E9C-101B-9397-08002B2CF9AE}" pid="9" name="MSIP_Label_cee8071d-78f9-4f0e-928f-116c5015dd1b_ContentBits">
    <vt:lpwstr>3</vt:lpwstr>
  </property>
  <property fmtid="{D5CDD505-2E9C-101B-9397-08002B2CF9AE}" pid="10" name="MSIP_Label_cee8071d-78f9-4f0e-928f-116c5015dd1b_Tag">
    <vt:lpwstr>10, 0, 1, 1</vt:lpwstr>
  </property>
  <property fmtid="{D5CDD505-2E9C-101B-9397-08002B2CF9AE}" pid="11" name="ClassificationContentMarkingFooterLocations">
    <vt:lpwstr>Office Theme:8\Custom Design:8</vt:lpwstr>
  </property>
  <property fmtid="{D5CDD505-2E9C-101B-9397-08002B2CF9AE}" pid="12" name="ClassificationContentMarkingFooterText">
    <vt:lpwstr>OFFICIAL: Sensitive</vt:lpwstr>
  </property>
  <property fmtid="{D5CDD505-2E9C-101B-9397-08002B2CF9AE}" pid="13" name="ClassificationContentMarkingHeaderLocations">
    <vt:lpwstr>Office Theme:7\Custom Design:7</vt:lpwstr>
  </property>
  <property fmtid="{D5CDD505-2E9C-101B-9397-08002B2CF9AE}" pid="14" name="ClassificationContentMarkingHeaderText">
    <vt:lpwstr>OFFICIAL: Sensitive</vt:lpwstr>
  </property>
</Properties>
</file>