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1e09e44d2cb4873" Type="http://schemas.microsoft.com/office/2006/relationships/ui/extensibility" Target="customUI/customUI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6" r:id="rId5"/>
    <p:sldId id="414" r:id="rId6"/>
    <p:sldId id="415" r:id="rId7"/>
    <p:sldId id="403" r:id="rId8"/>
    <p:sldId id="416" r:id="rId9"/>
    <p:sldId id="417" r:id="rId10"/>
    <p:sldId id="405" r:id="rId11"/>
    <p:sldId id="408" r:id="rId12"/>
    <p:sldId id="400" r:id="rId13"/>
  </p:sldIdLst>
  <p:sldSz cx="12192000" cy="6858000"/>
  <p:notesSz cx="6805613" cy="9939338"/>
  <p:embeddedFontLst>
    <p:embeddedFont>
      <p:font typeface="Inter" panose="020B0502030000000004" pitchFamily="34" charset="0"/>
      <p:regular r:id="rId16"/>
      <p:bold r:id="rId17"/>
    </p:embeddedFont>
    <p:embeddedFont>
      <p:font typeface="Inter SemiBold" panose="020B0502030000000004" pitchFamily="34" charset="0"/>
      <p:bold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1pPr>
    <a:lvl2pPr marL="609105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2pPr>
    <a:lvl3pPr marL="1218209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3pPr>
    <a:lvl4pPr marL="1827314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4pPr>
    <a:lvl5pPr marL="2436418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5pPr>
    <a:lvl6pPr marL="3045523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6pPr>
    <a:lvl7pPr marL="3654628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7pPr>
    <a:lvl8pPr marL="4263730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8pPr>
    <a:lvl9pPr marL="4872837" algn="l" defTabSz="1218209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guidance" id="{CA2F3C43-B55B-40E7-AF76-F134E5C972F3}">
          <p14:sldIdLst/>
        </p14:section>
        <p14:section name="Untitled Section" id="{2B0475F7-C3C3-4770-B839-68A57BB11D5A}">
          <p14:sldIdLst>
            <p14:sldId id="276"/>
            <p14:sldId id="414"/>
            <p14:sldId id="415"/>
            <p14:sldId id="403"/>
            <p14:sldId id="416"/>
            <p14:sldId id="417"/>
            <p14:sldId id="405"/>
            <p14:sldId id="408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1"/>
    <a:srgbClr val="F5FBFE"/>
    <a:srgbClr val="4C57CF"/>
    <a:srgbClr val="112347"/>
    <a:srgbClr val="DDF4FF"/>
    <a:srgbClr val="1E497D"/>
    <a:srgbClr val="52BAAD"/>
    <a:srgbClr val="9CDCF8"/>
    <a:srgbClr val="F2F2F2"/>
    <a:srgbClr val="D6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9CB5CF-EE11-4C22-ABBC-7C28792ED9C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A9CB5CF-EE11-4C22-ABBC-7C28792ED9CD}" styleName="ATO Table 1">
    <a:wholeTbl>
      <a:tcTxStyle>
        <a:fontRef idx="minor">
          <a:schemeClr val="dk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1H>
    <a:band2H>
      <a:tcStyle>
        <a:tcBdr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</a:tcBdr>
        <a:fill>
          <a:solidFill>
            <a:srgbClr val="F5FBFE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  <a:fill>
          <a:solidFill>
            <a:srgbClr val="F5FBFE"/>
          </a:solidFill>
        </a:fill>
      </a:tcStyle>
    </a:band2V>
    <a:lastCol>
      <a:tcTxStyle b="on">
        <a:fontRef idx="minor">
          <a:schemeClr val="dk1"/>
        </a:fontRef>
        <a:schemeClr val="dk1"/>
      </a:tcTxStyle>
      <a:tcStyle>
        <a:tcBdr/>
      </a:tcStyle>
    </a:lastCol>
    <a:firstCol>
      <a:tcTxStyle b="on">
        <a:fontRef idx="minor">
          <a:schemeClr val="dk1"/>
        </a:fontRef>
        <a:schemeClr val="dk1"/>
      </a:tcTxStyle>
      <a:tcStyle>
        <a:tcBdr/>
      </a:tcStyle>
    </a:firstCol>
    <a:lastRow>
      <a:tcTxStyle b="on">
        <a:fontRef idx="minor">
          <a:schemeClr val="dk1"/>
        </a:fontRef>
        <a:schemeClr val="dk1"/>
      </a:tcTxStyle>
      <a:tcStyle>
        <a:tcBdr/>
      </a:tcStyle>
    </a:lastRow>
    <a:firstRow>
      <a:tcTxStyle b="on">
        <a:fontRef idx="major">
          <a:srgbClr val="FFFFFF"/>
        </a:fontRef>
        <a:srgbClr val="FFFFFF"/>
      </a:tcTxStyle>
      <a:tcStyle>
        <a:tcBdr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</a:tcBdr>
        <a:fill>
          <a:solidFill>
            <a:schemeClr val="accent3"/>
          </a:solidFill>
        </a:fill>
      </a:tcStyle>
    </a:firstRow>
  </a:tblStyle>
  <a:tblStyle styleId="{9BB81A61-3B79-48D2-8741-ADF1058A2290}" styleName="ATO Table 2">
    <a:wholeTbl>
      <a:tcTxStyle>
        <a:fontRef idx="minor">
          <a:schemeClr val="dk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1H>
    <a:band2H>
      <a:tcStyle>
        <a:tcBdr>
          <a:top>
            <a:ln w="10000" cmpd="sng">
              <a:solidFill>
                <a:schemeClr val="dk1"/>
              </a:solidFill>
              <a:prstDash val="solid"/>
            </a:ln>
          </a:top>
          <a:bottom>
            <a:ln w="10000" cmpd="sng">
              <a:solidFill>
                <a:schemeClr val="dk1"/>
              </a:solidFill>
              <a:prstDash val="solid"/>
            </a:ln>
          </a:bottom>
          <a:insideH>
            <a:ln w="10000" cmpd="sng">
              <a:solidFill>
                <a:schemeClr val="dk1"/>
              </a:solidFill>
              <a:prstDash val="solid"/>
            </a:ln>
          </a:insideH>
        </a:tcBdr>
        <a:fill>
          <a:solidFill>
            <a:srgbClr val="F5FBFE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  <a:fill>
          <a:solidFill>
            <a:srgbClr val="F5FBFE"/>
          </a:solidFill>
        </a:fill>
      </a:tcStyle>
    </a:band2V>
    <a:lastCol>
      <a:tcTxStyle b="on">
        <a:fontRef idx="minor">
          <a:schemeClr val="dk1"/>
        </a:fontRef>
        <a:schemeClr val="dk1"/>
      </a:tcTxStyle>
      <a:tcStyle>
        <a:tcBdr/>
      </a:tcStyle>
    </a:lastCol>
    <a:firstCol>
      <a:tcTxStyle b="on">
        <a:fontRef idx="minor">
          <a:schemeClr val="dk1"/>
        </a:fontRef>
        <a:schemeClr val="dk1"/>
      </a:tcTxStyle>
      <a:tcStyle>
        <a:tcBdr/>
      </a:tcStyle>
    </a:firstCol>
    <a:lastRow>
      <a:tcTxStyle b="on">
        <a:fontRef idx="minor">
          <a:schemeClr val="dk1"/>
        </a:fontRef>
        <a:schemeClr val="dk1"/>
      </a:tcTxStyle>
      <a:tcStyle>
        <a:tcBdr/>
      </a:tcStyle>
    </a:lastRow>
    <a:firstRow>
      <a:tcTxStyle b="on">
        <a:fontRef idx="major">
          <a:srgbClr val="FFFFFF"/>
        </a:fontRef>
        <a:srgbClr val="FFFFFF"/>
      </a:tcTxStyle>
      <a:tcStyle>
        <a:tcBdr>
          <a:top>
            <a:ln w="10000" cmpd="sng">
              <a:solidFill>
                <a:schemeClr val="accent1"/>
              </a:solidFill>
              <a:prstDash val="solid"/>
            </a:ln>
          </a:top>
          <a:bottom>
            <a:ln w="10000" cmpd="sng">
              <a:solidFill>
                <a:schemeClr val="accent1"/>
              </a:solidFill>
              <a:prstDash val="solid"/>
            </a:ln>
          </a:bottom>
          <a:insideH>
            <a:ln w="10000" cmpd="sng">
              <a:solidFill>
                <a:schemeClr val="accent1"/>
              </a:solidFill>
              <a:prstDash val="solid"/>
            </a:ln>
          </a:insideH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7557" autoAdjust="0"/>
  </p:normalViewPr>
  <p:slideViewPr>
    <p:cSldViewPr snapToObjects="1">
      <p:cViewPr varScale="1"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-6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5" d="100"/>
          <a:sy n="45" d="100"/>
        </p:scale>
        <p:origin x="2836" y="4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15/07/2025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5191" y="9440646"/>
            <a:ext cx="1078848" cy="496967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18" y="82828"/>
            <a:ext cx="4979654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530" y="70404"/>
            <a:ext cx="1406493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15/07/2025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90550" y="590550"/>
            <a:ext cx="7978775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129" y="5409944"/>
            <a:ext cx="5463833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18" y="9440646"/>
            <a:ext cx="4763929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1237" y="9440646"/>
            <a:ext cx="981458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209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105" algn="l" defTabSz="1218209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209" algn="l" defTabSz="1218209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7314" algn="l" defTabSz="1218209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6418" algn="l" defTabSz="1218209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5523" algn="l" defTabSz="12182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4628" algn="l" defTabSz="12182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3730" algn="l" defTabSz="12182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2837" algn="l" defTabSz="12182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228600"/>
            <a:ext cx="6249987" cy="351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7813" y="3889549"/>
            <a:ext cx="6249987" cy="5551097"/>
          </a:xfrm>
        </p:spPr>
        <p:txBody>
          <a:bodyPr>
            <a:noAutofit/>
          </a:bodyPr>
          <a:lstStyle/>
          <a:p>
            <a:pPr marL="215900" indent="-215900">
              <a:lnSpc>
                <a:spcPts val="1400"/>
              </a:lnSpc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Opening</a:t>
            </a:r>
            <a:endParaRPr lang="en-AU" sz="12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Thank you for the kind introduction. It is a pleasure to be here at the APS Small Agencies HR Forum. </a:t>
            </a:r>
            <a:endParaRPr lang="en-AU" sz="1400" b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Now, more than ever, networking through forums like this is critical for HR professionals. </a:t>
            </a:r>
            <a:endParaRPr lang="en-AU" sz="1400" b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The world is changing so fast – and opportunities to connect and learn from one another are so important. So I wanted to congratulate all of you for making the time for your own personal development.</a:t>
            </a:r>
            <a:endParaRPr lang="en-AU" sz="1400" b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Yesterday, I was pleased to be in Sydney, for the latest APS HR Professional Stream networking event. As always, I left the session filled with new ideas and insights about the state of the profession today. </a:t>
            </a:r>
            <a:endParaRPr lang="en-AU" sz="1400" b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I thought I might start today but talking briefly about that session, and some of my reflections. </a:t>
            </a:r>
            <a:endParaRPr lang="en-AU" sz="14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Then I might speak more broadly about the HR Professional stream and the work we are going. </a:t>
            </a:r>
            <a:endParaRPr lang="en-AU" sz="14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And then I might get to some of the challenges – and opportunities – I see for HR practitioners at small agencies. Of course, I’ll even speak there a little bit about AI.</a:t>
            </a:r>
            <a:endParaRPr lang="en-AU" sz="14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spcAft>
                <a:spcPts val="300"/>
              </a:spcAft>
              <a:buClr>
                <a:srgbClr val="3844CA"/>
              </a:buClr>
              <a:buSzPts val="1000"/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Finally I’ll finish with some practical steps, to hopefully leave you with tangible steps you can take as HR professionals. </a:t>
            </a:r>
            <a:endParaRPr lang="en-AU" sz="14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endParaRPr lang="en-AU" sz="1200" b="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0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26988"/>
            <a:ext cx="6529387" cy="3673475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9B9969-D547-8E05-7775-BD74DA23F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48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0"/>
            <a:ext cx="3971925" cy="2233613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FDD53F-3BC9-ABA0-FBB6-C3391ADA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15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8550" y="-11113"/>
            <a:ext cx="4464050" cy="2511426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D1F5F4-EEEE-ACA0-090B-4F626B22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41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85725"/>
            <a:ext cx="3775075" cy="2124075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D75C54-8DE9-CD6B-37A3-CB58528CE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16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0350" y="0"/>
            <a:ext cx="3168650" cy="1782763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6E4FF7-05EC-50ED-E932-E3CB1A572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43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-9525"/>
            <a:ext cx="5030788" cy="28305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3856976-B892-366F-E56A-C5528AE78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15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-19050"/>
            <a:ext cx="5659437" cy="3184525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3A99B9-085A-28B4-73CB-DA50CC45F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74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217488"/>
            <a:ext cx="5792787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2763" y="3745533"/>
            <a:ext cx="5792787" cy="3783943"/>
          </a:xfrm>
        </p:spPr>
        <p:txBody>
          <a:bodyPr/>
          <a:lstStyle/>
          <a:p>
            <a:r>
              <a:rPr lang="en-AU" dirty="0">
                <a:latin typeface="Inter" panose="020B0502030000000004" pitchFamily="34" charset="0"/>
                <a:ea typeface="Inter" panose="020B05020300000000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0862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638D0B-783B-46BE-A896-C74B7EA56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17" y="634352"/>
            <a:ext cx="2533950" cy="60865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4143F3-601F-426C-B18B-BCDABCA6B5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4" y="2210011"/>
            <a:ext cx="7003671" cy="1391182"/>
          </a:xfrm>
        </p:spPr>
        <p:txBody>
          <a:bodyPr anchor="ctr" anchorCtr="0"/>
          <a:lstStyle>
            <a:lvl1pPr>
              <a:lnSpc>
                <a:spcPts val="5000"/>
              </a:lnSpc>
              <a:spcAft>
                <a:spcPts val="2400"/>
              </a:spcAft>
              <a:defRPr sz="44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EEDF1EE-97E3-4B9A-A8CC-56927F836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191" y="3893198"/>
            <a:ext cx="7002983" cy="1219169"/>
          </a:xfrm>
        </p:spPr>
        <p:txBody>
          <a:bodyPr/>
          <a:lstStyle>
            <a:lvl1pPr>
              <a:lnSpc>
                <a:spcPts val="3100"/>
              </a:lnSpc>
              <a:spcAft>
                <a:spcPts val="800"/>
              </a:spcAft>
              <a:defRPr sz="28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/>
              <a:t>Subheading</a:t>
            </a:r>
          </a:p>
          <a:p>
            <a:pPr lvl="1"/>
            <a:r>
              <a:rPr lang="en-AU" dirty="0"/>
              <a:t>Subheading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741BB9-098F-439A-AFD2-7AAAE5449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32379811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urved imag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685534"/>
            <a:ext cx="5419496" cy="1236962"/>
          </a:xfrm>
        </p:spPr>
        <p:txBody>
          <a:bodyPr/>
          <a:lstStyle>
            <a:lvl1pPr>
              <a:lnSpc>
                <a:spcPts val="2525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84800A-1B8B-4FE3-B60E-86A6CB297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505" y="2209832"/>
            <a:ext cx="5419496" cy="36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E12E24-9C31-4F4D-8846-F07A4D0C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9411666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9" y="685534"/>
            <a:ext cx="10818662" cy="553495"/>
          </a:xfrm>
        </p:spPr>
        <p:txBody>
          <a:bodyPr/>
          <a:lstStyle/>
          <a:p>
            <a:r>
              <a:rPr lang="en-AU" noProof="0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803" y="1256207"/>
            <a:ext cx="10838693" cy="467996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ADDA2-548F-47D8-9080-665FFC2383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9" y="685534"/>
            <a:ext cx="10818662" cy="553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5" y="1256207"/>
            <a:ext cx="10838991" cy="46799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ADDA2-548F-47D8-9080-665FFC2383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8150737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685534"/>
            <a:ext cx="10818664" cy="553495"/>
          </a:xfrm>
        </p:spPr>
        <p:txBody>
          <a:bodyPr/>
          <a:lstStyle/>
          <a:p>
            <a:r>
              <a:rPr lang="en-AU" noProof="0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4" y="1256830"/>
            <a:ext cx="5097983" cy="4679967"/>
          </a:xfrm>
        </p:spPr>
        <p:txBody>
          <a:bodyPr/>
          <a:lstStyle>
            <a:lvl1pPr>
              <a:defRPr/>
            </a:lvl1pPr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F8F2E8-AFAC-4877-843A-CFF5522C11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17213" y="1256206"/>
            <a:ext cx="5097983" cy="4680590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D0882-9D50-4B57-BF47-F09BB6D7E8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41802207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pos="36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685534"/>
            <a:ext cx="10818664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5" y="1256206"/>
            <a:ext cx="342267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5DF5CC-16E8-4D68-AE0F-CDA12EAB29D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73569" y="1256207"/>
            <a:ext cx="3422674" cy="467996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F8F2E8-AFAC-4877-843A-CFF5522C11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70633" y="1256206"/>
            <a:ext cx="3422674" cy="4680590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D0882-9D50-4B57-BF47-F09BB6D7E8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5863682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92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4907" userDrawn="1">
          <p15:clr>
            <a:srgbClr val="FBAE40"/>
          </p15:clr>
        </p15:guide>
        <p15:guide id="5" pos="5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685534"/>
            <a:ext cx="10818664" cy="553495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/>
              <a:t>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49DCB4-D61C-4FC4-A77B-84A4A09C3B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505" y="1256400"/>
            <a:ext cx="253672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2665DC-90A2-47D7-848F-6F48A9798E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38897" y="1256400"/>
            <a:ext cx="253672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915301-F16D-4C76-8C6F-2342AB17631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10240" y="1256400"/>
            <a:ext cx="253672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A7C6370-8358-45FD-9534-13B759CD782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981604" y="1256400"/>
            <a:ext cx="253672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D0882-9D50-4B57-BF47-F09BB6D7E8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0674838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024" userDrawn="1">
          <p15:clr>
            <a:srgbClr val="FBAE40"/>
          </p15:clr>
        </p15:guide>
        <p15:guide id="3" pos="3908" userDrawn="1">
          <p15:clr>
            <a:srgbClr val="FBAE40"/>
          </p15:clr>
        </p15:guide>
        <p15:guide id="4" pos="2160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pos="5520" userDrawn="1">
          <p15:clr>
            <a:srgbClr val="FBAE40"/>
          </p15:clr>
        </p15:guide>
        <p15:guide id="7" pos="565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95E9-EB11-494B-B4B6-FD380C028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685534"/>
            <a:ext cx="10818664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71C376-BE5B-4BB5-BED2-44379D4D19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505" y="1256206"/>
            <a:ext cx="6752449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3C4FA-9772-4E5B-94F2-DB88352A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230" y="1239030"/>
            <a:ext cx="3724269" cy="4788400"/>
          </a:xfrm>
          <a:prstGeom prst="roundRect">
            <a:avLst>
              <a:gd name="adj" fmla="val 3079"/>
            </a:avLst>
          </a:prstGeom>
          <a:solidFill>
            <a:schemeClr val="accent2"/>
          </a:solidFill>
          <a:ln>
            <a:noFill/>
          </a:ln>
        </p:spPr>
        <p:txBody>
          <a:bodyPr lIns="360000" tIns="360000" rIns="360000" b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03171402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7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right box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95E9-EB11-494B-B4B6-FD380C028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685534"/>
            <a:ext cx="10818664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BEDB79-5B52-4EB9-8B43-ACCC0C4EC9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505" y="1256206"/>
            <a:ext cx="6752684" cy="461113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3C4FA-9772-4E5B-94F2-DB88352A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230" y="1256204"/>
            <a:ext cx="3724269" cy="4771224"/>
          </a:xfrm>
          <a:prstGeom prst="roundRect">
            <a:avLst>
              <a:gd name="adj" fmla="val 3079"/>
            </a:avLst>
          </a:prstGeom>
          <a:solidFill>
            <a:schemeClr val="accent1"/>
          </a:solidFill>
          <a:ln>
            <a:noFill/>
          </a:ln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22772848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r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C9EFC7-787A-495C-B249-EB18E76D8521}"/>
              </a:ext>
            </a:extLst>
          </p:cNvPr>
          <p:cNvSpPr/>
          <p:nvPr userDrawn="1"/>
        </p:nvSpPr>
        <p:spPr>
          <a:xfrm>
            <a:off x="7552159" y="169200"/>
            <a:ext cx="4639842" cy="6688800"/>
          </a:xfrm>
          <a:prstGeom prst="rect">
            <a:avLst/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788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95E9-EB11-494B-B4B6-FD380C028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8" y="685534"/>
            <a:ext cx="6679799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8" y="1256207"/>
            <a:ext cx="6439949" cy="4679967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 dirty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3C4FA-9772-4E5B-94F2-DB88352A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7216" y="1256207"/>
            <a:ext cx="3658282" cy="46799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tx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8868814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right panel dark"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C5680-9C23-4F44-82FF-E37324255C4D}"/>
              </a:ext>
            </a:extLst>
          </p:cNvPr>
          <p:cNvSpPr/>
          <p:nvPr userDrawn="1"/>
        </p:nvSpPr>
        <p:spPr>
          <a:xfrm>
            <a:off x="7552159" y="0"/>
            <a:ext cx="4639842" cy="6857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788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95E9-EB11-494B-B4B6-FD380C028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9" y="685534"/>
            <a:ext cx="6503321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9" y="1256206"/>
            <a:ext cx="6435581" cy="4819244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3C4FA-9772-4E5B-94F2-DB88352A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7216" y="1256205"/>
            <a:ext cx="3658282" cy="4679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287216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8B656F-81CE-4FAE-BC06-562D226F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17" y="634352"/>
            <a:ext cx="2533950" cy="60865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7E7BC6-18F8-4544-A236-A34DEC48C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5" y="2210011"/>
            <a:ext cx="5419496" cy="1391182"/>
          </a:xfrm>
        </p:spPr>
        <p:txBody>
          <a:bodyPr anchor="ctr" anchorCtr="0"/>
          <a:lstStyle>
            <a:lvl1pPr>
              <a:lnSpc>
                <a:spcPts val="5000"/>
              </a:lnSpc>
              <a:spcAft>
                <a:spcPts val="2400"/>
              </a:spcAft>
              <a:defRPr sz="44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9017FC-4987-4E82-8AAB-1A50989F6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192" y="3893198"/>
            <a:ext cx="5419496" cy="1219169"/>
          </a:xfrm>
        </p:spPr>
        <p:txBody>
          <a:bodyPr/>
          <a:lstStyle>
            <a:lvl1pPr>
              <a:lnSpc>
                <a:spcPts val="3100"/>
              </a:lnSpc>
              <a:spcAft>
                <a:spcPts val="800"/>
              </a:spcAft>
              <a:defRPr sz="28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/>
              <a:t>Subheading</a:t>
            </a:r>
          </a:p>
          <a:p>
            <a:pPr lvl="1"/>
            <a:r>
              <a:rPr lang="en-AU" dirty="0"/>
              <a:t>Subheading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CB5887-57E7-4DCC-AACD-E1A28592F1C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741BB9-098F-439A-AFD2-7AAAE5449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95346328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ef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C9EFC7-787A-495C-B249-EB18E76D8521}"/>
              </a:ext>
            </a:extLst>
          </p:cNvPr>
          <p:cNvSpPr/>
          <p:nvPr userDrawn="1"/>
        </p:nvSpPr>
        <p:spPr>
          <a:xfrm>
            <a:off x="2" y="169200"/>
            <a:ext cx="4566049" cy="6668882"/>
          </a:xfrm>
          <a:prstGeom prst="rect">
            <a:avLst/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788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95E9-EB11-494B-B4B6-FD380C028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685534"/>
            <a:ext cx="3709084" cy="553495"/>
          </a:xfrm>
        </p:spPr>
        <p:txBody>
          <a:bodyPr/>
          <a:lstStyle/>
          <a:p>
            <a:r>
              <a:rPr lang="en-AU" noProof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3C4FA-9772-4E5B-94F2-DB88352A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05" y="2209830"/>
            <a:ext cx="3709084" cy="37249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tx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62093" y="2209831"/>
            <a:ext cx="6453406" cy="3726963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5365453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 pan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952BD66-E48A-4D57-90F5-E7D219166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685534"/>
            <a:ext cx="3709084" cy="553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Heading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640CAA-8E45-4079-90F9-020F2834C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193" y="2219637"/>
            <a:ext cx="5012346" cy="3647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EB45C5-D502-4A01-86A8-720130B5CC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2463" y="2209831"/>
            <a:ext cx="5014674" cy="3726963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noProof="0"/>
              <a:t>Subheading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A896F-BA86-47DF-8A05-809E6E5052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76664037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14229B-B3E0-4347-926E-F6401FFBFA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" y="4"/>
            <a:ext cx="12191999" cy="6669356"/>
          </a:xfrm>
        </p:spPr>
        <p:txBody>
          <a:bodyPr anchor="ctr"/>
          <a:lstStyle>
            <a:lvl1pPr algn="ctr"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r>
              <a:rPr lang="en-AU" noProof="0" dirty="0"/>
              <a:t>Click icon to 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2BAF5-7B58-485D-8C74-41A736FC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" y="4"/>
            <a:ext cx="5418610" cy="6669356"/>
          </a:xfrm>
          <a:gradFill flip="none" rotWithShape="1">
            <a:gsLst>
              <a:gs pos="50000">
                <a:schemeClr val="bg1">
                  <a:alpha val="2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marL="0">
              <a:lnSpc>
                <a:spcPct val="100000"/>
              </a:lnSpc>
              <a:spcAft>
                <a:spcPts val="0"/>
              </a:spcAft>
              <a:defRPr sz="1188" b="0">
                <a:noFill/>
                <a:latin typeface="+mn-lt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defRPr>
                <a:noFill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>
                <a:noFill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2F45F-D138-44A6-8982-1713B9DDA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20" y="2033686"/>
            <a:ext cx="5569729" cy="1935439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noProof="0" dirty="0"/>
              <a:t>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41109-9C60-4C7A-8AA4-0C55EA6AC1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1697895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14229B-B3E0-4347-926E-F6401FFBFA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" y="4"/>
            <a:ext cx="12191999" cy="6669356"/>
          </a:xfrm>
          <a:solidFill>
            <a:schemeClr val="bg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r>
              <a:rPr lang="en-AU" noProof="0" dirty="0"/>
              <a:t>Click icon to insert picture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32F315-7674-4305-9CB7-B6F26774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" y="3"/>
            <a:ext cx="5418610" cy="6669357"/>
          </a:xfrm>
          <a:gradFill>
            <a:gsLst>
              <a:gs pos="55000">
                <a:schemeClr val="tx1">
                  <a:alpha val="16000"/>
                </a:schemeClr>
              </a:gs>
              <a:gs pos="0">
                <a:schemeClr val="tx1">
                  <a:alpha val="47000"/>
                </a:scheme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r>
              <a:rPr lang="en-AU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2F45F-D138-44A6-8982-1713B9DDA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20" y="2033686"/>
            <a:ext cx="5569729" cy="193543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41109-9C60-4C7A-8AA4-0C55EA6AC1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3186311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C4E2C-92DB-4C1E-A9E7-99C1C13BD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1688" y="2217149"/>
            <a:ext cx="5348623" cy="142787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8266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p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656328-1674-4ADB-8023-E4BA694A8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1688" y="2217149"/>
            <a:ext cx="5348623" cy="1427875"/>
          </a:xfrm>
        </p:spPr>
        <p:txBody>
          <a:bodyPr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8146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Referenc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07E979-8144-4141-99EF-CCA4868B5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862" y="685800"/>
            <a:ext cx="8092449" cy="5181599"/>
          </a:xfrm>
        </p:spPr>
        <p:txBody>
          <a:bodyPr anchor="ctr" anchorCtr="0"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488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Reference_Op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6DEEFA-8C3D-49EA-8E0A-A4F2D676EA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862" y="685800"/>
            <a:ext cx="8092449" cy="5181599"/>
          </a:xfrm>
        </p:spPr>
        <p:txBody>
          <a:bodyPr anchor="ctr" anchorCtr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6933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d Statemen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21C1C-DE7F-4741-B9BF-EB52594EC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2213847"/>
            <a:ext cx="5419496" cy="5534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2FADC4-CA2C-48DF-B039-4F4C859290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80" y="2213847"/>
            <a:ext cx="4699419" cy="3653552"/>
          </a:xfrm>
        </p:spPr>
        <p:txBody>
          <a:bodyPr anchor="t" anchorCtr="0"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3528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d Statement_Op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F45F-D138-44A6-8982-1713B9DDA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2209830"/>
            <a:ext cx="5419495" cy="1444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D2D938-15FC-49A5-BB7A-72AFF7D8E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80" y="2209830"/>
            <a:ext cx="4698058" cy="3657569"/>
          </a:xfrm>
        </p:spPr>
        <p:txBody>
          <a:bodyPr anchor="t" anchorCtr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AU" dirty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81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638D0B-783B-46BE-A896-C74B7EA56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17" y="634352"/>
            <a:ext cx="2533950" cy="60865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D08A72B-4DD2-422B-9A46-D26CDA472E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717" y="634605"/>
            <a:ext cx="2516853" cy="608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DCC329-44A0-4767-95BB-3A650FEA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5" y="2210011"/>
            <a:ext cx="5419496" cy="1391182"/>
          </a:xfrm>
        </p:spPr>
        <p:txBody>
          <a:bodyPr anchor="ctr" anchorCtr="0"/>
          <a:lstStyle>
            <a:lvl1pPr>
              <a:lnSpc>
                <a:spcPts val="5000"/>
              </a:lnSpc>
              <a:spcAft>
                <a:spcPts val="2400"/>
              </a:spcAft>
              <a:defRPr sz="4400">
                <a:solidFill>
                  <a:schemeClr val="bg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FB0BB6-F11B-49B6-B9A1-335FF87F4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192" y="3893198"/>
            <a:ext cx="5419496" cy="1219169"/>
          </a:xfrm>
        </p:spPr>
        <p:txBody>
          <a:bodyPr/>
          <a:lstStyle>
            <a:lvl1pPr>
              <a:lnSpc>
                <a:spcPts val="3100"/>
              </a:lnSpc>
              <a:spcAft>
                <a:spcPts val="800"/>
              </a:spcAft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/>
              <a:t>Subheading</a:t>
            </a:r>
          </a:p>
          <a:p>
            <a:pPr lvl="1"/>
            <a:r>
              <a:rPr lang="en-AU" dirty="0"/>
              <a:t>Subheading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64B9D9D2-9DDE-48BB-984D-0663D014D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6507" y="6358486"/>
            <a:ext cx="7444985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159257456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Image Suppor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F45F-D138-44A6-8982-1713B9DDA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2209830"/>
            <a:ext cx="5622045" cy="14442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14229B-B3E0-4347-926E-F6401FFBFA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50781" y="1483056"/>
            <a:ext cx="4064716" cy="4005726"/>
          </a:xfrm>
        </p:spPr>
        <p:txBody>
          <a:bodyPr anchor="ctr"/>
          <a:lstStyle>
            <a:lvl1pPr algn="ctr"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41109-9C60-4C7A-8AA4-0C55EA6AC1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079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Image Support_Op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17679-29D5-4DE6-801A-D45E2B9DE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2209800"/>
            <a:ext cx="5419496" cy="1723256"/>
          </a:xfrm>
        </p:spPr>
        <p:txBody>
          <a:bodyPr/>
          <a:lstStyle>
            <a:lvl1pPr>
              <a:defRPr lang="en-AU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14229B-B3E0-4347-926E-F6401FFBFA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50781" y="1483056"/>
            <a:ext cx="4064714" cy="4005726"/>
          </a:xfrm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A896F-BA86-47DF-8A05-809E6E5052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5573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 Charts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4B12-74FE-44B3-B364-484F94AEB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685532"/>
            <a:ext cx="10838992" cy="5534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D19E649A-6588-4877-8420-A405C302D47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324057" y="2056189"/>
            <a:ext cx="2091600" cy="2092975"/>
          </a:xfrm>
        </p:spPr>
        <p:txBody>
          <a:bodyPr anchor="ctr"/>
          <a:lstStyle>
            <a:lvl1pPr algn="ctr">
              <a:lnSpc>
                <a:spcPts val="1693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7017" rtl="0" eaLnBrk="1" fontAlgn="auto" latinLnBrk="0" hangingPunct="1">
              <a:lnSpc>
                <a:spcPts val="2251"/>
              </a:lnSpc>
              <a:spcBef>
                <a:spcPts val="0"/>
              </a:spcBef>
              <a:spcAft>
                <a:spcPts val="234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insert a chart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FEB8E03-8E5F-4B4B-8503-CB11A0712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852" y="4640938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113B61B-A5E4-472C-98AE-4F6F0DEF135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050201" y="2056189"/>
            <a:ext cx="2091600" cy="2092975"/>
          </a:xfrm>
        </p:spPr>
        <p:txBody>
          <a:bodyPr anchor="ctr"/>
          <a:lstStyle>
            <a:lvl1pPr algn="ctr">
              <a:lnSpc>
                <a:spcPts val="1693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7017" rtl="0" eaLnBrk="1" fontAlgn="auto" latinLnBrk="0" hangingPunct="1">
              <a:lnSpc>
                <a:spcPts val="2251"/>
              </a:lnSpc>
              <a:spcBef>
                <a:spcPts val="0"/>
              </a:spcBef>
              <a:spcAft>
                <a:spcPts val="234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insert a chart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8B1C27-18F5-49DF-9FA6-18E3A31494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1950" y="4640938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1092E1D0-74C2-474F-A575-D28A4D6F843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776344" y="2055838"/>
            <a:ext cx="2091600" cy="2092975"/>
          </a:xfrm>
        </p:spPr>
        <p:txBody>
          <a:bodyPr anchor="ctr"/>
          <a:lstStyle>
            <a:lvl1pPr algn="ctr">
              <a:lnSpc>
                <a:spcPts val="1693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7017" rtl="0" eaLnBrk="1" fontAlgn="auto" latinLnBrk="0" hangingPunct="1">
              <a:lnSpc>
                <a:spcPts val="2251"/>
              </a:lnSpc>
              <a:spcBef>
                <a:spcPts val="0"/>
              </a:spcBef>
              <a:spcAft>
                <a:spcPts val="234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insert a chart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F1B03F-AED8-4410-9E19-8C3B197CB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1048" y="4643188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03062A-5E23-44C9-9DAB-7FC218D03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46672" y="4640939"/>
            <a:ext cx="0" cy="12023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821FF6-1AA5-41B6-9FFF-DFB6E1853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55770" y="4640939"/>
            <a:ext cx="0" cy="12023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D8CE8-54E5-40D1-AC00-235F52FE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C07D1-DE31-4D1D-919D-1DC9D5655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598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 w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263CA60F-9920-49D4-8570-4CD55FC340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05523" y="1857144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2C281A-A2F3-4D75-B0D5-DA60522CE3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852" y="4036637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2293268-DF92-4C1A-8700-B945D14FC0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14621" y="1857171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C72F5B-7BBD-4045-9E17-9F96EC870B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1950" y="4036637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4AA422F-4DB6-402E-B823-B2E594CC71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3719" y="1857171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2A8F33E-C93C-462C-9C6E-EDAD67FB52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1048" y="4038887"/>
            <a:ext cx="3398542" cy="1830761"/>
          </a:xfrm>
        </p:spPr>
        <p:txBody>
          <a:bodyPr anchor="t" anchorCtr="0"/>
          <a:lstStyle>
            <a:lvl1pPr algn="ctr">
              <a:defRPr lang="en-US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AU" dirty="0"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AC1FF6-AA34-4CCA-B7E8-67EAE4F9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46672" y="4036638"/>
            <a:ext cx="0" cy="12023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3A22A-07ED-44B7-B01F-02A2E7B78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55770" y="4036638"/>
            <a:ext cx="0" cy="12023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836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alking Points w/ Ic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263CA60F-9920-49D4-8570-4CD55FC3407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05523" y="1857144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580D9A-F22F-46CA-B7D1-8AD6B6D293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852" y="4036637"/>
            <a:ext cx="3398542" cy="1830761"/>
          </a:xfrm>
        </p:spPr>
        <p:txBody>
          <a:bodyPr anchor="t" anchorCtr="0"/>
          <a:lstStyle>
            <a:lvl1pPr algn="ctr">
              <a:defRPr lang="en-US" dirty="0" smtClean="0">
                <a:solidFill>
                  <a:schemeClr val="bg1"/>
                </a:solidFill>
              </a:defRPr>
            </a:lvl1pPr>
            <a:lvl2pPr algn="ctr">
              <a:defRPr lang="en-US" dirty="0" smtClean="0">
                <a:solidFill>
                  <a:schemeClr val="bg1"/>
                </a:solidFill>
              </a:defRPr>
            </a:lvl2pPr>
            <a:lvl3pPr algn="ctr">
              <a:defRPr lang="en-US" dirty="0" smtClean="0">
                <a:solidFill>
                  <a:schemeClr val="bg1"/>
                </a:solidFill>
              </a:defRPr>
            </a:lvl3pPr>
            <a:lvl4pPr algn="ctr">
              <a:defRPr lang="en-US" dirty="0" smtClean="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2293268-DF92-4C1A-8700-B945D14FC0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14621" y="1857171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7FD4905-99C6-4EC7-8AE9-C96D2A8212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1950" y="4036637"/>
            <a:ext cx="3398542" cy="1830761"/>
          </a:xfrm>
        </p:spPr>
        <p:txBody>
          <a:bodyPr anchor="t" anchorCtr="0"/>
          <a:lstStyle>
            <a:lvl1pPr algn="ctr">
              <a:defRPr lang="en-US" dirty="0" smtClean="0">
                <a:solidFill>
                  <a:schemeClr val="bg1"/>
                </a:solidFill>
              </a:defRPr>
            </a:lvl1pPr>
            <a:lvl2pPr algn="ctr">
              <a:defRPr lang="en-US" dirty="0" smtClean="0">
                <a:solidFill>
                  <a:schemeClr val="bg1"/>
                </a:solidFill>
              </a:defRPr>
            </a:lvl2pPr>
            <a:lvl3pPr algn="ctr">
              <a:defRPr lang="en-US" dirty="0" smtClean="0">
                <a:solidFill>
                  <a:schemeClr val="bg1"/>
                </a:solidFill>
              </a:defRPr>
            </a:lvl3pPr>
            <a:lvl4pPr algn="ctr">
              <a:defRPr lang="en-US" dirty="0" smtClean="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4AA422F-4DB6-402E-B823-B2E594CC71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3719" y="1857171"/>
            <a:ext cx="1573200" cy="1573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</a:t>
            </a:r>
            <a:br>
              <a:rPr lang="en-AU" dirty="0"/>
            </a:br>
            <a:r>
              <a:rPr lang="en-AU" dirty="0"/>
              <a:t>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670DE38-9B98-4B9E-BC9B-0C486F1F10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1048" y="4038887"/>
            <a:ext cx="3398542" cy="1830761"/>
          </a:xfrm>
        </p:spPr>
        <p:txBody>
          <a:bodyPr anchor="t" anchorCtr="0"/>
          <a:lstStyle>
            <a:lvl1pPr algn="ctr">
              <a:defRPr lang="en-US" dirty="0" smtClean="0">
                <a:solidFill>
                  <a:schemeClr val="bg1"/>
                </a:solidFill>
              </a:defRPr>
            </a:lvl1pPr>
            <a:lvl2pPr algn="ctr">
              <a:defRPr lang="en-US" dirty="0" smtClean="0">
                <a:solidFill>
                  <a:schemeClr val="bg1"/>
                </a:solidFill>
              </a:defRPr>
            </a:lvl2pPr>
            <a:lvl3pPr algn="ctr">
              <a:defRPr lang="en-US" dirty="0" smtClean="0">
                <a:solidFill>
                  <a:schemeClr val="bg1"/>
                </a:solidFill>
              </a:defRPr>
            </a:lvl3pPr>
            <a:lvl4pPr algn="ctr">
              <a:defRPr lang="en-US" dirty="0" smtClean="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AC1FF6-AA34-4CCA-B7E8-67EAE4F96152}"/>
              </a:ext>
            </a:extLst>
          </p:cNvPr>
          <p:cNvCxnSpPr>
            <a:cxnSpLocks/>
          </p:cNvCxnSpPr>
          <p:nvPr userDrawn="1"/>
        </p:nvCxnSpPr>
        <p:spPr>
          <a:xfrm>
            <a:off x="4246672" y="4036638"/>
            <a:ext cx="0" cy="120232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3A22A-07ED-44B7-B01F-02A2E7B780D4}"/>
              </a:ext>
            </a:extLst>
          </p:cNvPr>
          <p:cNvCxnSpPr>
            <a:cxnSpLocks/>
          </p:cNvCxnSpPr>
          <p:nvPr userDrawn="1"/>
        </p:nvCxnSpPr>
        <p:spPr>
          <a:xfrm>
            <a:off x="7955770" y="4036638"/>
            <a:ext cx="0" cy="120232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280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Slide_Multi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4910-9BF1-47F9-93A8-F77E320C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496" y="1311382"/>
            <a:ext cx="8327009" cy="1284929"/>
          </a:xfrm>
        </p:spPr>
        <p:txBody>
          <a:bodyPr/>
          <a:lstStyle>
            <a:lvl1pPr algn="ctr">
              <a:lnSpc>
                <a:spcPts val="3725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35560562-733C-4101-821C-ECC080784F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828145" y="3281440"/>
            <a:ext cx="1274400" cy="127415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B1C50-C8A5-40FF-94EC-9E34F18F1F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747" y="4846405"/>
            <a:ext cx="3333195" cy="93909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C70DFA86-96CD-4B4A-AF33-E4E6A94AB3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5082" y="3282061"/>
            <a:ext cx="1274400" cy="127415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C49A0D-4A01-458A-9BA5-98F6F21242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7372" y="4855414"/>
            <a:ext cx="3333195" cy="93909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E8175F56-B9F1-4636-8E00-FFE5D3103C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4821" y="3282061"/>
            <a:ext cx="1274400" cy="127415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B29AB-17F4-4554-85A0-F1D68C3941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5998" y="4855415"/>
            <a:ext cx="3333195" cy="9300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401889-6FE8-4C53-AD71-F7FF2BA1C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3282" y="4844552"/>
            <a:ext cx="0" cy="6799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AC1FF6-AA34-4CCA-B7E8-67EAE4F9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657" y="4844552"/>
            <a:ext cx="0" cy="6799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5110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Te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4910-9BF1-47F9-93A8-F77E320C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496" y="990156"/>
            <a:ext cx="8327009" cy="812322"/>
          </a:xfrm>
        </p:spPr>
        <p:txBody>
          <a:bodyPr anchor="b"/>
          <a:lstStyle>
            <a:lvl1pPr algn="ctr">
              <a:lnSpc>
                <a:spcPts val="3725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8DB3D4E4-4089-430C-83A4-471C78482A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5739" y="2521293"/>
            <a:ext cx="1274400" cy="127353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2167D51A-E4AA-4C3A-9280-682573248DD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57270" y="2520084"/>
            <a:ext cx="1274400" cy="127353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2C1461E3-5ABF-434A-806D-7CC42AD714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58800" y="2521293"/>
            <a:ext cx="1274400" cy="127353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BE6E7C0-B473-4FF2-8E1D-F9F22B8CE4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59706" y="2521293"/>
            <a:ext cx="1274400" cy="127353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28285C72-0A0F-49E4-BEAA-79ABC2ADD45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60611" y="2521292"/>
            <a:ext cx="1274400" cy="1273534"/>
          </a:xfrm>
          <a:prstGeom prst="flowChartConnector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B90E92-FC16-4D00-8727-25ED227756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5680" y="4366137"/>
            <a:ext cx="5760640" cy="1830761"/>
          </a:xfrm>
        </p:spPr>
        <p:txBody>
          <a:bodyPr anchor="t" anchorCtr="0"/>
          <a:lstStyle>
            <a:lvl1pPr algn="ctr">
              <a:defRPr lang="en-US" dirty="0" smtClean="0">
                <a:solidFill>
                  <a:schemeClr val="bg1"/>
                </a:solidFill>
              </a:defRPr>
            </a:lvl1pPr>
            <a:lvl2pPr algn="ctr">
              <a:defRPr lang="en-US" dirty="0" smtClean="0">
                <a:solidFill>
                  <a:schemeClr val="bg1"/>
                </a:solidFill>
              </a:defRPr>
            </a:lvl2pPr>
            <a:lvl3pPr algn="ctr">
              <a:defRPr lang="en-US" dirty="0" smtClean="0">
                <a:solidFill>
                  <a:schemeClr val="bg1"/>
                </a:solidFill>
              </a:defRPr>
            </a:lvl3pPr>
            <a:lvl4pPr algn="ctr">
              <a:defRPr lang="en-US" dirty="0" smtClean="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lang="en-AU" dirty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669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E0C829-59FF-4736-A19F-A3AAA3BAA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6930" y="166742"/>
            <a:ext cx="4695071" cy="6690779"/>
          </a:xfrm>
          <a:prstGeom prst="rect">
            <a:avLst/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4B12-74FE-44B3-B364-484F94AEB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53" y="685532"/>
            <a:ext cx="6441957" cy="5534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E27437-A120-40E8-87DC-99749AB08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505" y="2209830"/>
            <a:ext cx="6096886" cy="3657511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30BCD683-A7F6-41FF-A181-3D01B2C402C4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7841749" y="697668"/>
            <a:ext cx="1528762" cy="1480178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algn="ctr">
              <a:defRPr sz="1000"/>
            </a:lvl3pPr>
          </a:lstStyle>
          <a:p>
            <a:pPr lvl="2"/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Click icon to add chart</a:t>
            </a:r>
            <a:endParaRPr lang="en-A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D60BD29-1B9F-43DF-8CF2-08F5271C89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91884" y="707876"/>
            <a:ext cx="2166273" cy="1490936"/>
          </a:xfrm>
        </p:spPr>
        <p:txBody>
          <a:bodyPr/>
          <a:lstStyle>
            <a:lvl1pPr>
              <a:defRPr/>
            </a:lvl1pPr>
          </a:lstStyle>
          <a:p>
            <a:pPr lvl="2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53F15573-F0E0-442B-BFCC-A94CD10375A3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850188" y="2708772"/>
            <a:ext cx="1528762" cy="1480178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algn="ctr">
              <a:defRPr sz="1000"/>
            </a:lvl3pPr>
          </a:lstStyle>
          <a:p>
            <a:pPr lvl="2"/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Click icon to add chart</a:t>
            </a:r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B94FAFE-6507-47D3-8A2C-75E2F9ECCF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2057" y="2691146"/>
            <a:ext cx="2166274" cy="1480178"/>
          </a:xfrm>
        </p:spPr>
        <p:txBody>
          <a:bodyPr/>
          <a:lstStyle>
            <a:lvl1pPr>
              <a:defRPr/>
            </a:lvl1pPr>
          </a:lstStyle>
          <a:p>
            <a:pPr lvl="2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22" name="Chart Placeholder 5">
            <a:extLst>
              <a:ext uri="{FF2B5EF4-FFF2-40B4-BE49-F238E27FC236}">
                <a16:creationId xmlns:a16="http://schemas.microsoft.com/office/drawing/2014/main" id="{5A8FC2CF-8E20-4AD7-B2FD-358DDE450116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7857444" y="4646418"/>
            <a:ext cx="1528762" cy="1480178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algn="ctr">
              <a:defRPr sz="1000"/>
            </a:lvl3pPr>
          </a:lstStyle>
          <a:p>
            <a:pPr lvl="2"/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Click icon to add chart</a:t>
            </a:r>
            <a:endParaRPr lang="en-A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E329967-B64C-4476-B927-1E0E76EF4F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93429" y="4635660"/>
            <a:ext cx="2164727" cy="1490936"/>
          </a:xfrm>
        </p:spPr>
        <p:txBody>
          <a:bodyPr/>
          <a:lstStyle>
            <a:lvl1pPr>
              <a:defRPr/>
            </a:lvl1pPr>
          </a:lstStyle>
          <a:p>
            <a:pPr lvl="2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D8CE8-54E5-40D1-AC00-235F52FE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800" dirty="0">
                <a:latin typeface="+mn-lt"/>
              </a:rPr>
              <a:t>INTERNAL/EXTERNAL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C07D1-DE31-4D1D-919D-1DC9D5655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srgbClr val="3C3D41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srgbClr val="3C3D41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3826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_Op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2EAA47-7A15-4785-92D9-8A4B7883E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477"/>
          <a:stretch/>
        </p:blipFill>
        <p:spPr>
          <a:xfrm>
            <a:off x="1439541" y="1484341"/>
            <a:ext cx="9329365" cy="30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936" y="685532"/>
            <a:ext cx="9325687" cy="402939"/>
          </a:xfrm>
        </p:spPr>
        <p:txBody>
          <a:bodyPr/>
          <a:lstStyle>
            <a:lvl1pPr>
              <a:lnSpc>
                <a:spcPts val="2371"/>
              </a:lnSpc>
              <a:spcAft>
                <a:spcPts val="1185"/>
              </a:spcAft>
              <a:defRPr sz="2032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Heading</a:t>
            </a:r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F99690-DE2D-4B8C-B62A-F172CEEC6B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541" y="1792351"/>
            <a:ext cx="9314791" cy="4721687"/>
          </a:xfrm>
          <a:solidFill>
            <a:srgbClr val="112347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Image ratio: 16:9</a:t>
            </a:r>
            <a:br>
              <a:rPr lang="en-US" dirty="0"/>
            </a:br>
            <a:r>
              <a:rPr lang="en-US" dirty="0"/>
              <a:t>Size: 1920 x 1080 pixels</a:t>
            </a:r>
            <a:endParaRPr lang="en-A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867152" y="6358485"/>
            <a:ext cx="628015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1657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_Op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44F4C8-0443-4CF0-9974-87320C7E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59" b="94635"/>
          <a:stretch/>
        </p:blipFill>
        <p:spPr>
          <a:xfrm>
            <a:off x="4733981" y="1225052"/>
            <a:ext cx="7458532" cy="25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609" y="1478385"/>
            <a:ext cx="3610594" cy="714593"/>
          </a:xfrm>
        </p:spPr>
        <p:txBody>
          <a:bodyPr/>
          <a:lstStyle>
            <a:lvl1pPr>
              <a:lnSpc>
                <a:spcPts val="2371"/>
              </a:lnSpc>
              <a:spcAft>
                <a:spcPts val="1185"/>
              </a:spcAft>
              <a:defRPr sz="2032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Heading</a:t>
            </a:r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F99690-DE2D-4B8C-B62A-F172CEEC6B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3467" y="1478385"/>
            <a:ext cx="7458532" cy="5379615"/>
          </a:xfrm>
          <a:solidFill>
            <a:srgbClr val="112347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Image ratio: 16:9</a:t>
            </a:r>
            <a:br>
              <a:rPr lang="en-US" dirty="0"/>
            </a:br>
            <a:r>
              <a:rPr lang="en-US" dirty="0"/>
              <a:t>Size: 1920 x 1080 pixels</a:t>
            </a:r>
            <a:endParaRPr lang="en-AU" dirty="0"/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1D9788D7-976E-4476-BD89-8B698F5679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76507" y="6358486"/>
            <a:ext cx="3907325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C46A5-254F-4ABF-8AA4-B14F095548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950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7E7BC6-18F8-4544-A236-A34DEC48C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5" y="2210011"/>
            <a:ext cx="5419496" cy="1391182"/>
          </a:xfrm>
        </p:spPr>
        <p:txBody>
          <a:bodyPr anchor="ctr" anchorCtr="0"/>
          <a:lstStyle>
            <a:lvl1pPr>
              <a:lnSpc>
                <a:spcPts val="5000"/>
              </a:lnSpc>
              <a:spcAft>
                <a:spcPts val="2400"/>
              </a:spcAft>
              <a:defRPr sz="4400">
                <a:solidFill>
                  <a:schemeClr val="bg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9017FC-4987-4E82-8AAB-1A50989F6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192" y="3893198"/>
            <a:ext cx="5419496" cy="1219169"/>
          </a:xfrm>
        </p:spPr>
        <p:txBody>
          <a:bodyPr/>
          <a:lstStyle>
            <a:lvl1pPr>
              <a:lnSpc>
                <a:spcPts val="3100"/>
              </a:lnSpc>
              <a:spcAft>
                <a:spcPts val="800"/>
              </a:spcAft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2700"/>
              </a:lnSpc>
              <a:spcAft>
                <a:spcPts val="600"/>
              </a:spcAft>
              <a:defRPr sz="24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/>
              <a:t>Subheading</a:t>
            </a:r>
          </a:p>
          <a:p>
            <a:pPr lvl="1"/>
            <a:r>
              <a:rPr lang="en-AU" dirty="0"/>
              <a:t>Subheading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CB5887-57E7-4DCC-AACD-E1A28592F1C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741BB9-098F-439A-AFD2-7AAAE5449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0AF50A-7E73-40A2-83EB-9FFCC1202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717" y="634605"/>
            <a:ext cx="2516853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8340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_Op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32B631-3C6F-4A3A-8B31-C7AAE108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476" b="94635"/>
          <a:stretch/>
        </p:blipFill>
        <p:spPr>
          <a:xfrm>
            <a:off x="22762" y="1225053"/>
            <a:ext cx="7698975" cy="25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683" y="3238325"/>
            <a:ext cx="3555858" cy="714593"/>
          </a:xfrm>
        </p:spPr>
        <p:txBody>
          <a:bodyPr/>
          <a:lstStyle>
            <a:lvl1pPr>
              <a:lnSpc>
                <a:spcPts val="2371"/>
              </a:lnSpc>
              <a:spcAft>
                <a:spcPts val="1185"/>
              </a:spcAft>
              <a:defRPr sz="2032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Heading</a:t>
            </a:r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F99690-DE2D-4B8C-B62A-F172CEEC6B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78385"/>
            <a:ext cx="7698974" cy="5379615"/>
          </a:xfrm>
          <a:solidFill>
            <a:srgbClr val="112347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Image ratio: 16:9</a:t>
            </a:r>
            <a:br>
              <a:rPr lang="en-US" dirty="0"/>
            </a:br>
            <a:r>
              <a:rPr lang="en-US" dirty="0"/>
              <a:t>Size: 1920 x 1080 pixels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381538-755B-405C-A981-F141FF6564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5042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Ph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EC780A3-181C-49AF-A0EF-5A1C3F385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36" y="920745"/>
            <a:ext cx="3588076" cy="53313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83BFA-C96A-4C75-AB26-75C0AA1D9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67277" y="4329204"/>
            <a:ext cx="43482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274FC9-4238-49BF-807F-9E6AC574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2825" y="1582344"/>
            <a:ext cx="42513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FAB17C-5E53-48F5-B2BB-01892F1EB0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852" y="1986812"/>
            <a:ext cx="3242908" cy="1830761"/>
          </a:xfrm>
        </p:spPr>
        <p:txBody>
          <a:bodyPr anchor="t" anchorCtr="0"/>
          <a:lstStyle>
            <a:lvl1pPr algn="l">
              <a:defRPr lang="en-US" dirty="0" smtClean="0">
                <a:solidFill>
                  <a:schemeClr val="bg1"/>
                </a:solidFill>
              </a:defRPr>
            </a:lvl1pPr>
            <a:lvl2pPr algn="l">
              <a:defRPr lang="en-US" dirty="0" smtClean="0">
                <a:solidFill>
                  <a:schemeClr val="bg1"/>
                </a:solidFill>
              </a:defRPr>
            </a:lvl2pPr>
            <a:lvl3pPr algn="l">
              <a:defRPr lang="en-US" dirty="0" smtClean="0">
                <a:solidFill>
                  <a:schemeClr val="bg1"/>
                </a:solidFill>
              </a:defRPr>
            </a:lvl3pPr>
            <a:lvl4pPr algn="l">
              <a:defRPr lang="en-US" dirty="0" smtClean="0">
                <a:solidFill>
                  <a:schemeClr val="bg1"/>
                </a:solidFill>
              </a:defRPr>
            </a:lvl4pPr>
            <a:lvl5pPr algn="l"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49F74E02-3F27-450D-9460-62A6443B5E4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69895" y="1092384"/>
            <a:ext cx="2418015" cy="4724735"/>
          </a:xfrm>
          <a:custGeom>
            <a:avLst/>
            <a:gdLst>
              <a:gd name="connsiteX0" fmla="*/ 0 w 4330460"/>
              <a:gd name="connsiteY0" fmla="*/ 435731 h 9420045"/>
              <a:gd name="connsiteX1" fmla="*/ 435731 w 4330460"/>
              <a:gd name="connsiteY1" fmla="*/ 0 h 9420045"/>
              <a:gd name="connsiteX2" fmla="*/ 3894729 w 4330460"/>
              <a:gd name="connsiteY2" fmla="*/ 0 h 9420045"/>
              <a:gd name="connsiteX3" fmla="*/ 4330460 w 4330460"/>
              <a:gd name="connsiteY3" fmla="*/ 435731 h 9420045"/>
              <a:gd name="connsiteX4" fmla="*/ 4330460 w 4330460"/>
              <a:gd name="connsiteY4" fmla="*/ 8984314 h 9420045"/>
              <a:gd name="connsiteX5" fmla="*/ 3894729 w 4330460"/>
              <a:gd name="connsiteY5" fmla="*/ 9420045 h 9420045"/>
              <a:gd name="connsiteX6" fmla="*/ 435731 w 4330460"/>
              <a:gd name="connsiteY6" fmla="*/ 9420045 h 9420045"/>
              <a:gd name="connsiteX7" fmla="*/ 0 w 4330460"/>
              <a:gd name="connsiteY7" fmla="*/ 8984314 h 9420045"/>
              <a:gd name="connsiteX8" fmla="*/ 0 w 4330460"/>
              <a:gd name="connsiteY8" fmla="*/ 435731 h 9420045"/>
              <a:gd name="connsiteX0" fmla="*/ 0 w 4330460"/>
              <a:gd name="connsiteY0" fmla="*/ 437321 h 9421635"/>
              <a:gd name="connsiteX1" fmla="*/ 435731 w 4330460"/>
              <a:gd name="connsiteY1" fmla="*/ 1590 h 9421635"/>
              <a:gd name="connsiteX2" fmla="*/ 950123 w 4330460"/>
              <a:gd name="connsiteY2" fmla="*/ 0 h 9421635"/>
              <a:gd name="connsiteX3" fmla="*/ 3894729 w 4330460"/>
              <a:gd name="connsiteY3" fmla="*/ 1590 h 9421635"/>
              <a:gd name="connsiteX4" fmla="*/ 4330460 w 4330460"/>
              <a:gd name="connsiteY4" fmla="*/ 437321 h 9421635"/>
              <a:gd name="connsiteX5" fmla="*/ 4330460 w 4330460"/>
              <a:gd name="connsiteY5" fmla="*/ 8985904 h 9421635"/>
              <a:gd name="connsiteX6" fmla="*/ 3894729 w 4330460"/>
              <a:gd name="connsiteY6" fmla="*/ 9421635 h 9421635"/>
              <a:gd name="connsiteX7" fmla="*/ 435731 w 4330460"/>
              <a:gd name="connsiteY7" fmla="*/ 9421635 h 9421635"/>
              <a:gd name="connsiteX8" fmla="*/ 0 w 4330460"/>
              <a:gd name="connsiteY8" fmla="*/ 8985904 h 9421635"/>
              <a:gd name="connsiteX9" fmla="*/ 0 w 4330460"/>
              <a:gd name="connsiteY9" fmla="*/ 437321 h 9421635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3388523 w 4330460"/>
              <a:gd name="connsiteY3" fmla="*/ 0 h 9425221"/>
              <a:gd name="connsiteX4" fmla="*/ 3894729 w 4330460"/>
              <a:gd name="connsiteY4" fmla="*/ 5176 h 9425221"/>
              <a:gd name="connsiteX5" fmla="*/ 4330460 w 4330460"/>
              <a:gd name="connsiteY5" fmla="*/ 440907 h 9425221"/>
              <a:gd name="connsiteX6" fmla="*/ 4330460 w 4330460"/>
              <a:gd name="connsiteY6" fmla="*/ 8989490 h 9425221"/>
              <a:gd name="connsiteX7" fmla="*/ 3894729 w 4330460"/>
              <a:gd name="connsiteY7" fmla="*/ 9425221 h 9425221"/>
              <a:gd name="connsiteX8" fmla="*/ 435731 w 4330460"/>
              <a:gd name="connsiteY8" fmla="*/ 9425221 h 9425221"/>
              <a:gd name="connsiteX9" fmla="*/ 0 w 4330460"/>
              <a:gd name="connsiteY9" fmla="*/ 8989490 h 9425221"/>
              <a:gd name="connsiteX10" fmla="*/ 0 w 4330460"/>
              <a:gd name="connsiteY10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3388523 w 4330460"/>
              <a:gd name="connsiteY3" fmla="*/ 0 h 9425221"/>
              <a:gd name="connsiteX4" fmla="*/ 3894729 w 4330460"/>
              <a:gd name="connsiteY4" fmla="*/ 5176 h 9425221"/>
              <a:gd name="connsiteX5" fmla="*/ 4330460 w 4330460"/>
              <a:gd name="connsiteY5" fmla="*/ 440907 h 9425221"/>
              <a:gd name="connsiteX6" fmla="*/ 4330460 w 4330460"/>
              <a:gd name="connsiteY6" fmla="*/ 8989490 h 9425221"/>
              <a:gd name="connsiteX7" fmla="*/ 3894729 w 4330460"/>
              <a:gd name="connsiteY7" fmla="*/ 9425221 h 9425221"/>
              <a:gd name="connsiteX8" fmla="*/ 435731 w 4330460"/>
              <a:gd name="connsiteY8" fmla="*/ 9425221 h 9425221"/>
              <a:gd name="connsiteX9" fmla="*/ 0 w 4330460"/>
              <a:gd name="connsiteY9" fmla="*/ 8989490 h 9425221"/>
              <a:gd name="connsiteX10" fmla="*/ 0 w 4330460"/>
              <a:gd name="connsiteY10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3388523 w 4330460"/>
              <a:gd name="connsiteY3" fmla="*/ 0 h 9425221"/>
              <a:gd name="connsiteX4" fmla="*/ 3894729 w 4330460"/>
              <a:gd name="connsiteY4" fmla="*/ 5176 h 9425221"/>
              <a:gd name="connsiteX5" fmla="*/ 4330460 w 4330460"/>
              <a:gd name="connsiteY5" fmla="*/ 440907 h 9425221"/>
              <a:gd name="connsiteX6" fmla="*/ 4330460 w 4330460"/>
              <a:gd name="connsiteY6" fmla="*/ 8989490 h 9425221"/>
              <a:gd name="connsiteX7" fmla="*/ 3894729 w 4330460"/>
              <a:gd name="connsiteY7" fmla="*/ 9425221 h 9425221"/>
              <a:gd name="connsiteX8" fmla="*/ 435731 w 4330460"/>
              <a:gd name="connsiteY8" fmla="*/ 9425221 h 9425221"/>
              <a:gd name="connsiteX9" fmla="*/ 0 w 4330460"/>
              <a:gd name="connsiteY9" fmla="*/ 8989490 h 9425221"/>
              <a:gd name="connsiteX10" fmla="*/ 0 w 4330460"/>
              <a:gd name="connsiteY10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1430631 w 4330460"/>
              <a:gd name="connsiteY3" fmla="*/ 43031 h 9425221"/>
              <a:gd name="connsiteX4" fmla="*/ 3388523 w 4330460"/>
              <a:gd name="connsiteY4" fmla="*/ 0 h 9425221"/>
              <a:gd name="connsiteX5" fmla="*/ 3894729 w 4330460"/>
              <a:gd name="connsiteY5" fmla="*/ 5176 h 9425221"/>
              <a:gd name="connsiteX6" fmla="*/ 4330460 w 4330460"/>
              <a:gd name="connsiteY6" fmla="*/ 440907 h 9425221"/>
              <a:gd name="connsiteX7" fmla="*/ 4330460 w 4330460"/>
              <a:gd name="connsiteY7" fmla="*/ 8989490 h 9425221"/>
              <a:gd name="connsiteX8" fmla="*/ 3894729 w 4330460"/>
              <a:gd name="connsiteY8" fmla="*/ 9425221 h 9425221"/>
              <a:gd name="connsiteX9" fmla="*/ 435731 w 4330460"/>
              <a:gd name="connsiteY9" fmla="*/ 9425221 h 9425221"/>
              <a:gd name="connsiteX10" fmla="*/ 0 w 4330460"/>
              <a:gd name="connsiteY10" fmla="*/ 8989490 h 9425221"/>
              <a:gd name="connsiteX11" fmla="*/ 0 w 4330460"/>
              <a:gd name="connsiteY11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1075629 w 4330460"/>
              <a:gd name="connsiteY3" fmla="*/ 301214 h 9425221"/>
              <a:gd name="connsiteX4" fmla="*/ 3388523 w 4330460"/>
              <a:gd name="connsiteY4" fmla="*/ 0 h 9425221"/>
              <a:gd name="connsiteX5" fmla="*/ 3894729 w 4330460"/>
              <a:gd name="connsiteY5" fmla="*/ 5176 h 9425221"/>
              <a:gd name="connsiteX6" fmla="*/ 4330460 w 4330460"/>
              <a:gd name="connsiteY6" fmla="*/ 440907 h 9425221"/>
              <a:gd name="connsiteX7" fmla="*/ 4330460 w 4330460"/>
              <a:gd name="connsiteY7" fmla="*/ 8989490 h 9425221"/>
              <a:gd name="connsiteX8" fmla="*/ 3894729 w 4330460"/>
              <a:gd name="connsiteY8" fmla="*/ 9425221 h 9425221"/>
              <a:gd name="connsiteX9" fmla="*/ 435731 w 4330460"/>
              <a:gd name="connsiteY9" fmla="*/ 9425221 h 9425221"/>
              <a:gd name="connsiteX10" fmla="*/ 0 w 4330460"/>
              <a:gd name="connsiteY10" fmla="*/ 8989490 h 9425221"/>
              <a:gd name="connsiteX11" fmla="*/ 0 w 4330460"/>
              <a:gd name="connsiteY11" fmla="*/ 440907 h 9425221"/>
              <a:gd name="connsiteX0" fmla="*/ 0 w 4330460"/>
              <a:gd name="connsiteY0" fmla="*/ 441438 h 9425752"/>
              <a:gd name="connsiteX1" fmla="*/ 435731 w 4330460"/>
              <a:gd name="connsiteY1" fmla="*/ 5707 h 9425752"/>
              <a:gd name="connsiteX2" fmla="*/ 950123 w 4330460"/>
              <a:gd name="connsiteY2" fmla="*/ 4117 h 9425752"/>
              <a:gd name="connsiteX3" fmla="*/ 1075629 w 4330460"/>
              <a:gd name="connsiteY3" fmla="*/ 301745 h 9425752"/>
              <a:gd name="connsiteX4" fmla="*/ 3388523 w 4330460"/>
              <a:gd name="connsiteY4" fmla="*/ 531 h 9425752"/>
              <a:gd name="connsiteX5" fmla="*/ 3894729 w 4330460"/>
              <a:gd name="connsiteY5" fmla="*/ 5707 h 9425752"/>
              <a:gd name="connsiteX6" fmla="*/ 4330460 w 4330460"/>
              <a:gd name="connsiteY6" fmla="*/ 441438 h 9425752"/>
              <a:gd name="connsiteX7" fmla="*/ 4330460 w 4330460"/>
              <a:gd name="connsiteY7" fmla="*/ 8990021 h 9425752"/>
              <a:gd name="connsiteX8" fmla="*/ 3894729 w 4330460"/>
              <a:gd name="connsiteY8" fmla="*/ 9425752 h 9425752"/>
              <a:gd name="connsiteX9" fmla="*/ 435731 w 4330460"/>
              <a:gd name="connsiteY9" fmla="*/ 9425752 h 9425752"/>
              <a:gd name="connsiteX10" fmla="*/ 0 w 4330460"/>
              <a:gd name="connsiteY10" fmla="*/ 8990021 h 9425752"/>
              <a:gd name="connsiteX11" fmla="*/ 0 w 4330460"/>
              <a:gd name="connsiteY11" fmla="*/ 441438 h 9425752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1075629 w 4330460"/>
              <a:gd name="connsiteY3" fmla="*/ 301214 h 9425221"/>
              <a:gd name="connsiteX4" fmla="*/ 2918772 w 4330460"/>
              <a:gd name="connsiteY4" fmla="*/ 46616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1075629 w 4330460"/>
              <a:gd name="connsiteY3" fmla="*/ 301214 h 9425221"/>
              <a:gd name="connsiteX4" fmla="*/ 3302462 w 4330460"/>
              <a:gd name="connsiteY4" fmla="*/ 268941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50123 w 4330460"/>
              <a:gd name="connsiteY2" fmla="*/ 3586 h 9425221"/>
              <a:gd name="connsiteX3" fmla="*/ 1014669 w 4330460"/>
              <a:gd name="connsiteY3" fmla="*/ 243840 h 9425221"/>
              <a:gd name="connsiteX4" fmla="*/ 3302462 w 4330460"/>
              <a:gd name="connsiteY4" fmla="*/ 268941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3586 h 9425221"/>
              <a:gd name="connsiteX3" fmla="*/ 1014669 w 4330460"/>
              <a:gd name="connsiteY3" fmla="*/ 243840 h 9425221"/>
              <a:gd name="connsiteX4" fmla="*/ 3302462 w 4330460"/>
              <a:gd name="connsiteY4" fmla="*/ 268941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3302462 w 4330460"/>
              <a:gd name="connsiteY4" fmla="*/ 268941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3302462 w 4330460"/>
              <a:gd name="connsiteY4" fmla="*/ 268941 h 9425221"/>
              <a:gd name="connsiteX5" fmla="*/ 3388523 w 4330460"/>
              <a:gd name="connsiteY5" fmla="*/ 0 h 9425221"/>
              <a:gd name="connsiteX6" fmla="*/ 3894729 w 4330460"/>
              <a:gd name="connsiteY6" fmla="*/ 5176 h 9425221"/>
              <a:gd name="connsiteX7" fmla="*/ 4330460 w 4330460"/>
              <a:gd name="connsiteY7" fmla="*/ 440907 h 9425221"/>
              <a:gd name="connsiteX8" fmla="*/ 4330460 w 4330460"/>
              <a:gd name="connsiteY8" fmla="*/ 8989490 h 9425221"/>
              <a:gd name="connsiteX9" fmla="*/ 3894729 w 4330460"/>
              <a:gd name="connsiteY9" fmla="*/ 9425221 h 9425221"/>
              <a:gd name="connsiteX10" fmla="*/ 435731 w 4330460"/>
              <a:gd name="connsiteY10" fmla="*/ 9425221 h 9425221"/>
              <a:gd name="connsiteX11" fmla="*/ 0 w 4330460"/>
              <a:gd name="connsiteY11" fmla="*/ 8989490 h 9425221"/>
              <a:gd name="connsiteX12" fmla="*/ 0 w 4330460"/>
              <a:gd name="connsiteY12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1172979 w 4330460"/>
              <a:gd name="connsiteY4" fmla="*/ 314396 h 9425221"/>
              <a:gd name="connsiteX5" fmla="*/ 3302462 w 4330460"/>
              <a:gd name="connsiteY5" fmla="*/ 268941 h 9425221"/>
              <a:gd name="connsiteX6" fmla="*/ 3388523 w 4330460"/>
              <a:gd name="connsiteY6" fmla="*/ 0 h 9425221"/>
              <a:gd name="connsiteX7" fmla="*/ 3894729 w 4330460"/>
              <a:gd name="connsiteY7" fmla="*/ 5176 h 9425221"/>
              <a:gd name="connsiteX8" fmla="*/ 4330460 w 4330460"/>
              <a:gd name="connsiteY8" fmla="*/ 440907 h 9425221"/>
              <a:gd name="connsiteX9" fmla="*/ 4330460 w 4330460"/>
              <a:gd name="connsiteY9" fmla="*/ 8989490 h 9425221"/>
              <a:gd name="connsiteX10" fmla="*/ 3894729 w 4330460"/>
              <a:gd name="connsiteY10" fmla="*/ 9425221 h 9425221"/>
              <a:gd name="connsiteX11" fmla="*/ 435731 w 4330460"/>
              <a:gd name="connsiteY11" fmla="*/ 9425221 h 9425221"/>
              <a:gd name="connsiteX12" fmla="*/ 0 w 4330460"/>
              <a:gd name="connsiteY12" fmla="*/ 8989490 h 9425221"/>
              <a:gd name="connsiteX13" fmla="*/ 0 w 4330460"/>
              <a:gd name="connsiteY13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1153224 w 4330460"/>
              <a:gd name="connsiteY4" fmla="*/ 345440 h 9425221"/>
              <a:gd name="connsiteX5" fmla="*/ 3302462 w 4330460"/>
              <a:gd name="connsiteY5" fmla="*/ 268941 h 9425221"/>
              <a:gd name="connsiteX6" fmla="*/ 3388523 w 4330460"/>
              <a:gd name="connsiteY6" fmla="*/ 0 h 9425221"/>
              <a:gd name="connsiteX7" fmla="*/ 3894729 w 4330460"/>
              <a:gd name="connsiteY7" fmla="*/ 5176 h 9425221"/>
              <a:gd name="connsiteX8" fmla="*/ 4330460 w 4330460"/>
              <a:gd name="connsiteY8" fmla="*/ 440907 h 9425221"/>
              <a:gd name="connsiteX9" fmla="*/ 4330460 w 4330460"/>
              <a:gd name="connsiteY9" fmla="*/ 8989490 h 9425221"/>
              <a:gd name="connsiteX10" fmla="*/ 3894729 w 4330460"/>
              <a:gd name="connsiteY10" fmla="*/ 9425221 h 9425221"/>
              <a:gd name="connsiteX11" fmla="*/ 435731 w 4330460"/>
              <a:gd name="connsiteY11" fmla="*/ 9425221 h 9425221"/>
              <a:gd name="connsiteX12" fmla="*/ 0 w 4330460"/>
              <a:gd name="connsiteY12" fmla="*/ 8989490 h 9425221"/>
              <a:gd name="connsiteX13" fmla="*/ 0 w 4330460"/>
              <a:gd name="connsiteY13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1153224 w 4330460"/>
              <a:gd name="connsiteY4" fmla="*/ 345440 h 9425221"/>
              <a:gd name="connsiteX5" fmla="*/ 3302462 w 4330460"/>
              <a:gd name="connsiteY5" fmla="*/ 268941 h 9425221"/>
              <a:gd name="connsiteX6" fmla="*/ 3388523 w 4330460"/>
              <a:gd name="connsiteY6" fmla="*/ 0 h 9425221"/>
              <a:gd name="connsiteX7" fmla="*/ 3894729 w 4330460"/>
              <a:gd name="connsiteY7" fmla="*/ 5176 h 9425221"/>
              <a:gd name="connsiteX8" fmla="*/ 4330460 w 4330460"/>
              <a:gd name="connsiteY8" fmla="*/ 440907 h 9425221"/>
              <a:gd name="connsiteX9" fmla="*/ 4330460 w 4330460"/>
              <a:gd name="connsiteY9" fmla="*/ 8989490 h 9425221"/>
              <a:gd name="connsiteX10" fmla="*/ 3894729 w 4330460"/>
              <a:gd name="connsiteY10" fmla="*/ 9425221 h 9425221"/>
              <a:gd name="connsiteX11" fmla="*/ 435731 w 4330460"/>
              <a:gd name="connsiteY11" fmla="*/ 9425221 h 9425221"/>
              <a:gd name="connsiteX12" fmla="*/ 0 w 4330460"/>
              <a:gd name="connsiteY12" fmla="*/ 8989490 h 9425221"/>
              <a:gd name="connsiteX13" fmla="*/ 0 w 4330460"/>
              <a:gd name="connsiteY13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1153224 w 4330460"/>
              <a:gd name="connsiteY4" fmla="*/ 345440 h 9425221"/>
              <a:gd name="connsiteX5" fmla="*/ 3302462 w 4330460"/>
              <a:gd name="connsiteY5" fmla="*/ 268941 h 9425221"/>
              <a:gd name="connsiteX6" fmla="*/ 3388523 w 4330460"/>
              <a:gd name="connsiteY6" fmla="*/ 0 h 9425221"/>
              <a:gd name="connsiteX7" fmla="*/ 3894729 w 4330460"/>
              <a:gd name="connsiteY7" fmla="*/ 5176 h 9425221"/>
              <a:gd name="connsiteX8" fmla="*/ 4330460 w 4330460"/>
              <a:gd name="connsiteY8" fmla="*/ 440907 h 9425221"/>
              <a:gd name="connsiteX9" fmla="*/ 4330460 w 4330460"/>
              <a:gd name="connsiteY9" fmla="*/ 8989490 h 9425221"/>
              <a:gd name="connsiteX10" fmla="*/ 3894729 w 4330460"/>
              <a:gd name="connsiteY10" fmla="*/ 9425221 h 9425221"/>
              <a:gd name="connsiteX11" fmla="*/ 435731 w 4330460"/>
              <a:gd name="connsiteY11" fmla="*/ 9425221 h 9425221"/>
              <a:gd name="connsiteX12" fmla="*/ 0 w 4330460"/>
              <a:gd name="connsiteY12" fmla="*/ 8989490 h 9425221"/>
              <a:gd name="connsiteX13" fmla="*/ 0 w 4330460"/>
              <a:gd name="connsiteY13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1014669 w 4330460"/>
              <a:gd name="connsiteY3" fmla="*/ 243840 h 9425221"/>
              <a:gd name="connsiteX4" fmla="*/ 1153224 w 4330460"/>
              <a:gd name="connsiteY4" fmla="*/ 345440 h 9425221"/>
              <a:gd name="connsiteX5" fmla="*/ 3302462 w 4330460"/>
              <a:gd name="connsiteY5" fmla="*/ 268941 h 9425221"/>
              <a:gd name="connsiteX6" fmla="*/ 3388523 w 4330460"/>
              <a:gd name="connsiteY6" fmla="*/ 0 h 9425221"/>
              <a:gd name="connsiteX7" fmla="*/ 3894729 w 4330460"/>
              <a:gd name="connsiteY7" fmla="*/ 5176 h 9425221"/>
              <a:gd name="connsiteX8" fmla="*/ 4330460 w 4330460"/>
              <a:gd name="connsiteY8" fmla="*/ 440907 h 9425221"/>
              <a:gd name="connsiteX9" fmla="*/ 4330460 w 4330460"/>
              <a:gd name="connsiteY9" fmla="*/ 8989490 h 9425221"/>
              <a:gd name="connsiteX10" fmla="*/ 3894729 w 4330460"/>
              <a:gd name="connsiteY10" fmla="*/ 9425221 h 9425221"/>
              <a:gd name="connsiteX11" fmla="*/ 435731 w 4330460"/>
              <a:gd name="connsiteY11" fmla="*/ 9425221 h 9425221"/>
              <a:gd name="connsiteX12" fmla="*/ 0 w 4330460"/>
              <a:gd name="connsiteY12" fmla="*/ 8989490 h 9425221"/>
              <a:gd name="connsiteX13" fmla="*/ 0 w 4330460"/>
              <a:gd name="connsiteY13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972601 w 4330460"/>
              <a:gd name="connsiteY3" fmla="*/ 10837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30367 w 4330460"/>
              <a:gd name="connsiteY2" fmla="*/ 6408 h 9425221"/>
              <a:gd name="connsiteX3" fmla="*/ 972601 w 4330460"/>
              <a:gd name="connsiteY3" fmla="*/ 10837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8544 h 9425221"/>
              <a:gd name="connsiteX3" fmla="*/ 972601 w 4330460"/>
              <a:gd name="connsiteY3" fmla="*/ 10837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72601 w 4330460"/>
              <a:gd name="connsiteY3" fmla="*/ 10837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64055 w 4330460"/>
              <a:gd name="connsiteY3" fmla="*/ 11478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64055 w 4330460"/>
              <a:gd name="connsiteY3" fmla="*/ 114783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59783 w 4330460"/>
              <a:gd name="connsiteY3" fmla="*/ 129738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59783 w 4330460"/>
              <a:gd name="connsiteY3" fmla="*/ 129738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59783 w 4330460"/>
              <a:gd name="connsiteY3" fmla="*/ 129738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388523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40907 h 9425221"/>
              <a:gd name="connsiteX1" fmla="*/ 435731 w 4330460"/>
              <a:gd name="connsiteY1" fmla="*/ 5176 h 9425221"/>
              <a:gd name="connsiteX2" fmla="*/ 923958 w 4330460"/>
              <a:gd name="connsiteY2" fmla="*/ 6407 h 9425221"/>
              <a:gd name="connsiteX3" fmla="*/ 959783 w 4330460"/>
              <a:gd name="connsiteY3" fmla="*/ 129738 h 9425221"/>
              <a:gd name="connsiteX4" fmla="*/ 1014669 w 4330460"/>
              <a:gd name="connsiteY4" fmla="*/ 243840 h 9425221"/>
              <a:gd name="connsiteX5" fmla="*/ 1153224 w 4330460"/>
              <a:gd name="connsiteY5" fmla="*/ 345440 h 9425221"/>
              <a:gd name="connsiteX6" fmla="*/ 3302462 w 4330460"/>
              <a:gd name="connsiteY6" fmla="*/ 268941 h 9425221"/>
              <a:gd name="connsiteX7" fmla="*/ 3448344 w 4330460"/>
              <a:gd name="connsiteY7" fmla="*/ 0 h 9425221"/>
              <a:gd name="connsiteX8" fmla="*/ 3894729 w 4330460"/>
              <a:gd name="connsiteY8" fmla="*/ 5176 h 9425221"/>
              <a:gd name="connsiteX9" fmla="*/ 4330460 w 4330460"/>
              <a:gd name="connsiteY9" fmla="*/ 440907 h 9425221"/>
              <a:gd name="connsiteX10" fmla="*/ 4330460 w 4330460"/>
              <a:gd name="connsiteY10" fmla="*/ 8989490 h 9425221"/>
              <a:gd name="connsiteX11" fmla="*/ 3894729 w 4330460"/>
              <a:gd name="connsiteY11" fmla="*/ 9425221 h 9425221"/>
              <a:gd name="connsiteX12" fmla="*/ 435731 w 4330460"/>
              <a:gd name="connsiteY12" fmla="*/ 9425221 h 9425221"/>
              <a:gd name="connsiteX13" fmla="*/ 0 w 4330460"/>
              <a:gd name="connsiteY13" fmla="*/ 8989490 h 9425221"/>
              <a:gd name="connsiteX14" fmla="*/ 0 w 4330460"/>
              <a:gd name="connsiteY14" fmla="*/ 440907 h 9425221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2462 w 4330460"/>
              <a:gd name="connsiteY6" fmla="*/ 264668 h 9420948"/>
              <a:gd name="connsiteX7" fmla="*/ 3450480 w 4330460"/>
              <a:gd name="connsiteY7" fmla="*/ 0 h 9420948"/>
              <a:gd name="connsiteX8" fmla="*/ 3894729 w 4330460"/>
              <a:gd name="connsiteY8" fmla="*/ 903 h 9420948"/>
              <a:gd name="connsiteX9" fmla="*/ 4330460 w 4330460"/>
              <a:gd name="connsiteY9" fmla="*/ 436634 h 9420948"/>
              <a:gd name="connsiteX10" fmla="*/ 4330460 w 4330460"/>
              <a:gd name="connsiteY10" fmla="*/ 8985217 h 9420948"/>
              <a:gd name="connsiteX11" fmla="*/ 3894729 w 4330460"/>
              <a:gd name="connsiteY11" fmla="*/ 9420948 h 9420948"/>
              <a:gd name="connsiteX12" fmla="*/ 435731 w 4330460"/>
              <a:gd name="connsiteY12" fmla="*/ 9420948 h 9420948"/>
              <a:gd name="connsiteX13" fmla="*/ 0 w 4330460"/>
              <a:gd name="connsiteY13" fmla="*/ 8985217 h 9420948"/>
              <a:gd name="connsiteX14" fmla="*/ 0 w 4330460"/>
              <a:gd name="connsiteY14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2462 w 4330460"/>
              <a:gd name="connsiteY6" fmla="*/ 264668 h 9420948"/>
              <a:gd name="connsiteX7" fmla="*/ 3450480 w 4330460"/>
              <a:gd name="connsiteY7" fmla="*/ 0 h 9420948"/>
              <a:gd name="connsiteX8" fmla="*/ 3894729 w 4330460"/>
              <a:gd name="connsiteY8" fmla="*/ 903 h 9420948"/>
              <a:gd name="connsiteX9" fmla="*/ 4330460 w 4330460"/>
              <a:gd name="connsiteY9" fmla="*/ 436634 h 9420948"/>
              <a:gd name="connsiteX10" fmla="*/ 4330460 w 4330460"/>
              <a:gd name="connsiteY10" fmla="*/ 8985217 h 9420948"/>
              <a:gd name="connsiteX11" fmla="*/ 3894729 w 4330460"/>
              <a:gd name="connsiteY11" fmla="*/ 9420948 h 9420948"/>
              <a:gd name="connsiteX12" fmla="*/ 435731 w 4330460"/>
              <a:gd name="connsiteY12" fmla="*/ 9420948 h 9420948"/>
              <a:gd name="connsiteX13" fmla="*/ 0 w 4330460"/>
              <a:gd name="connsiteY13" fmla="*/ 8985217 h 9420948"/>
              <a:gd name="connsiteX14" fmla="*/ 0 w 4330460"/>
              <a:gd name="connsiteY14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13144 w 4330460"/>
              <a:gd name="connsiteY6" fmla="*/ 268941 h 9420948"/>
              <a:gd name="connsiteX7" fmla="*/ 3450480 w 4330460"/>
              <a:gd name="connsiteY7" fmla="*/ 0 h 9420948"/>
              <a:gd name="connsiteX8" fmla="*/ 3894729 w 4330460"/>
              <a:gd name="connsiteY8" fmla="*/ 903 h 9420948"/>
              <a:gd name="connsiteX9" fmla="*/ 4330460 w 4330460"/>
              <a:gd name="connsiteY9" fmla="*/ 436634 h 9420948"/>
              <a:gd name="connsiteX10" fmla="*/ 4330460 w 4330460"/>
              <a:gd name="connsiteY10" fmla="*/ 8985217 h 9420948"/>
              <a:gd name="connsiteX11" fmla="*/ 3894729 w 4330460"/>
              <a:gd name="connsiteY11" fmla="*/ 9420948 h 9420948"/>
              <a:gd name="connsiteX12" fmla="*/ 435731 w 4330460"/>
              <a:gd name="connsiteY12" fmla="*/ 9420948 h 9420948"/>
              <a:gd name="connsiteX13" fmla="*/ 0 w 4330460"/>
              <a:gd name="connsiteY13" fmla="*/ 8985217 h 9420948"/>
              <a:gd name="connsiteX14" fmla="*/ 0 w 4330460"/>
              <a:gd name="connsiteY14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450480 w 4330460"/>
              <a:gd name="connsiteY7" fmla="*/ 0 h 9420948"/>
              <a:gd name="connsiteX8" fmla="*/ 3894729 w 4330460"/>
              <a:gd name="connsiteY8" fmla="*/ 903 h 9420948"/>
              <a:gd name="connsiteX9" fmla="*/ 4330460 w 4330460"/>
              <a:gd name="connsiteY9" fmla="*/ 436634 h 9420948"/>
              <a:gd name="connsiteX10" fmla="*/ 4330460 w 4330460"/>
              <a:gd name="connsiteY10" fmla="*/ 8985217 h 9420948"/>
              <a:gd name="connsiteX11" fmla="*/ 3894729 w 4330460"/>
              <a:gd name="connsiteY11" fmla="*/ 9420948 h 9420948"/>
              <a:gd name="connsiteX12" fmla="*/ 435731 w 4330460"/>
              <a:gd name="connsiteY12" fmla="*/ 9420948 h 9420948"/>
              <a:gd name="connsiteX13" fmla="*/ 0 w 4330460"/>
              <a:gd name="connsiteY13" fmla="*/ 8985217 h 9420948"/>
              <a:gd name="connsiteX14" fmla="*/ 0 w 4330460"/>
              <a:gd name="connsiteY14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450480 w 4330460"/>
              <a:gd name="connsiteY7" fmla="*/ 0 h 9420948"/>
              <a:gd name="connsiteX8" fmla="*/ 3894729 w 4330460"/>
              <a:gd name="connsiteY8" fmla="*/ 903 h 9420948"/>
              <a:gd name="connsiteX9" fmla="*/ 4330460 w 4330460"/>
              <a:gd name="connsiteY9" fmla="*/ 436634 h 9420948"/>
              <a:gd name="connsiteX10" fmla="*/ 4330460 w 4330460"/>
              <a:gd name="connsiteY10" fmla="*/ 8985217 h 9420948"/>
              <a:gd name="connsiteX11" fmla="*/ 3894729 w 4330460"/>
              <a:gd name="connsiteY11" fmla="*/ 9420948 h 9420948"/>
              <a:gd name="connsiteX12" fmla="*/ 435731 w 4330460"/>
              <a:gd name="connsiteY12" fmla="*/ 9420948 h 9420948"/>
              <a:gd name="connsiteX13" fmla="*/ 0 w 4330460"/>
              <a:gd name="connsiteY13" fmla="*/ 8985217 h 9420948"/>
              <a:gd name="connsiteX14" fmla="*/ 0 w 4330460"/>
              <a:gd name="connsiteY14" fmla="*/ 436634 h 9420948"/>
              <a:gd name="connsiteX0" fmla="*/ 0 w 4330460"/>
              <a:gd name="connsiteY0" fmla="*/ 436642 h 9420956"/>
              <a:gd name="connsiteX1" fmla="*/ 435731 w 4330460"/>
              <a:gd name="connsiteY1" fmla="*/ 911 h 9420956"/>
              <a:gd name="connsiteX2" fmla="*/ 923958 w 4330460"/>
              <a:gd name="connsiteY2" fmla="*/ 2142 h 9420956"/>
              <a:gd name="connsiteX3" fmla="*/ 959783 w 4330460"/>
              <a:gd name="connsiteY3" fmla="*/ 125473 h 9420956"/>
              <a:gd name="connsiteX4" fmla="*/ 1014669 w 4330460"/>
              <a:gd name="connsiteY4" fmla="*/ 239575 h 9420956"/>
              <a:gd name="connsiteX5" fmla="*/ 1153224 w 4330460"/>
              <a:gd name="connsiteY5" fmla="*/ 341175 h 9420956"/>
              <a:gd name="connsiteX6" fmla="*/ 3308871 w 4330460"/>
              <a:gd name="connsiteY6" fmla="*/ 268949 h 9420956"/>
              <a:gd name="connsiteX7" fmla="*/ 3450480 w 4330460"/>
              <a:gd name="connsiteY7" fmla="*/ 8 h 9420956"/>
              <a:gd name="connsiteX8" fmla="*/ 3894729 w 4330460"/>
              <a:gd name="connsiteY8" fmla="*/ 911 h 9420956"/>
              <a:gd name="connsiteX9" fmla="*/ 4330460 w 4330460"/>
              <a:gd name="connsiteY9" fmla="*/ 436642 h 9420956"/>
              <a:gd name="connsiteX10" fmla="*/ 4330460 w 4330460"/>
              <a:gd name="connsiteY10" fmla="*/ 8985225 h 9420956"/>
              <a:gd name="connsiteX11" fmla="*/ 3894729 w 4330460"/>
              <a:gd name="connsiteY11" fmla="*/ 9420956 h 9420956"/>
              <a:gd name="connsiteX12" fmla="*/ 435731 w 4330460"/>
              <a:gd name="connsiteY12" fmla="*/ 9420956 h 9420956"/>
              <a:gd name="connsiteX13" fmla="*/ 0 w 4330460"/>
              <a:gd name="connsiteY13" fmla="*/ 8985225 h 9420956"/>
              <a:gd name="connsiteX14" fmla="*/ 0 w 4330460"/>
              <a:gd name="connsiteY14" fmla="*/ 436642 h 9420956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308871 w 4330460"/>
              <a:gd name="connsiteY6" fmla="*/ 268941 h 9420948"/>
              <a:gd name="connsiteX7" fmla="*/ 3395703 w 4330460"/>
              <a:gd name="connsiteY7" fmla="*/ 33755 h 9420948"/>
              <a:gd name="connsiteX8" fmla="*/ 3450480 w 4330460"/>
              <a:gd name="connsiteY8" fmla="*/ 0 h 9420948"/>
              <a:gd name="connsiteX9" fmla="*/ 3894729 w 4330460"/>
              <a:gd name="connsiteY9" fmla="*/ 903 h 9420948"/>
              <a:gd name="connsiteX10" fmla="*/ 4330460 w 4330460"/>
              <a:gd name="connsiteY10" fmla="*/ 436634 h 9420948"/>
              <a:gd name="connsiteX11" fmla="*/ 4330460 w 4330460"/>
              <a:gd name="connsiteY11" fmla="*/ 8985217 h 9420948"/>
              <a:gd name="connsiteX12" fmla="*/ 3894729 w 4330460"/>
              <a:gd name="connsiteY12" fmla="*/ 9420948 h 9420948"/>
              <a:gd name="connsiteX13" fmla="*/ 435731 w 4330460"/>
              <a:gd name="connsiteY13" fmla="*/ 9420948 h 9420948"/>
              <a:gd name="connsiteX14" fmla="*/ 0 w 4330460"/>
              <a:gd name="connsiteY14" fmla="*/ 8985217 h 9420948"/>
              <a:gd name="connsiteX15" fmla="*/ 0 w 4330460"/>
              <a:gd name="connsiteY15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79922 w 4330460"/>
              <a:gd name="connsiteY6" fmla="*/ 28158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69239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08871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23958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95703 w 4330460"/>
              <a:gd name="connsiteY8" fmla="*/ 33755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76653 w 4330460"/>
              <a:gd name="connsiteY8" fmla="*/ 14996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5 h 9420949"/>
              <a:gd name="connsiteX1" fmla="*/ 435731 w 4330460"/>
              <a:gd name="connsiteY1" fmla="*/ 904 h 9420949"/>
              <a:gd name="connsiteX2" fmla="*/ 910623 w 4330460"/>
              <a:gd name="connsiteY2" fmla="*/ 2135 h 9420949"/>
              <a:gd name="connsiteX3" fmla="*/ 959783 w 4330460"/>
              <a:gd name="connsiteY3" fmla="*/ 125466 h 9420949"/>
              <a:gd name="connsiteX4" fmla="*/ 1014669 w 4330460"/>
              <a:gd name="connsiteY4" fmla="*/ 239568 h 9420949"/>
              <a:gd name="connsiteX5" fmla="*/ 1153224 w 4330460"/>
              <a:gd name="connsiteY5" fmla="*/ 341168 h 9420949"/>
              <a:gd name="connsiteX6" fmla="*/ 3156882 w 4330460"/>
              <a:gd name="connsiteY6" fmla="*/ 347814 h 9420949"/>
              <a:gd name="connsiteX7" fmla="*/ 3310776 w 4330460"/>
              <a:gd name="connsiteY7" fmla="*/ 268942 h 9420949"/>
              <a:gd name="connsiteX8" fmla="*/ 3376653 w 4330460"/>
              <a:gd name="connsiteY8" fmla="*/ 149961 h 9420949"/>
              <a:gd name="connsiteX9" fmla="*/ 3450480 w 4330460"/>
              <a:gd name="connsiteY9" fmla="*/ 1 h 9420949"/>
              <a:gd name="connsiteX10" fmla="*/ 3894729 w 4330460"/>
              <a:gd name="connsiteY10" fmla="*/ 904 h 9420949"/>
              <a:gd name="connsiteX11" fmla="*/ 4330460 w 4330460"/>
              <a:gd name="connsiteY11" fmla="*/ 436635 h 9420949"/>
              <a:gd name="connsiteX12" fmla="*/ 4330460 w 4330460"/>
              <a:gd name="connsiteY12" fmla="*/ 8985218 h 9420949"/>
              <a:gd name="connsiteX13" fmla="*/ 3894729 w 4330460"/>
              <a:gd name="connsiteY13" fmla="*/ 9420949 h 9420949"/>
              <a:gd name="connsiteX14" fmla="*/ 435731 w 4330460"/>
              <a:gd name="connsiteY14" fmla="*/ 9420949 h 9420949"/>
              <a:gd name="connsiteX15" fmla="*/ 0 w 4330460"/>
              <a:gd name="connsiteY15" fmla="*/ 8985218 h 9420949"/>
              <a:gd name="connsiteX16" fmla="*/ 0 w 4330460"/>
              <a:gd name="connsiteY16" fmla="*/ 436635 h 9420949"/>
              <a:gd name="connsiteX0" fmla="*/ 0 w 4330460"/>
              <a:gd name="connsiteY0" fmla="*/ 436635 h 9420949"/>
              <a:gd name="connsiteX1" fmla="*/ 435731 w 4330460"/>
              <a:gd name="connsiteY1" fmla="*/ 904 h 9420949"/>
              <a:gd name="connsiteX2" fmla="*/ 910623 w 4330460"/>
              <a:gd name="connsiteY2" fmla="*/ 2135 h 9420949"/>
              <a:gd name="connsiteX3" fmla="*/ 959783 w 4330460"/>
              <a:gd name="connsiteY3" fmla="*/ 125466 h 9420949"/>
              <a:gd name="connsiteX4" fmla="*/ 1014669 w 4330460"/>
              <a:gd name="connsiteY4" fmla="*/ 239568 h 9420949"/>
              <a:gd name="connsiteX5" fmla="*/ 1153224 w 4330460"/>
              <a:gd name="connsiteY5" fmla="*/ 341168 h 9420949"/>
              <a:gd name="connsiteX6" fmla="*/ 3156882 w 4330460"/>
              <a:gd name="connsiteY6" fmla="*/ 347814 h 9420949"/>
              <a:gd name="connsiteX7" fmla="*/ 3310776 w 4330460"/>
              <a:gd name="connsiteY7" fmla="*/ 268942 h 9420949"/>
              <a:gd name="connsiteX8" fmla="*/ 3376653 w 4330460"/>
              <a:gd name="connsiteY8" fmla="*/ 149961 h 9420949"/>
              <a:gd name="connsiteX9" fmla="*/ 3450480 w 4330460"/>
              <a:gd name="connsiteY9" fmla="*/ 1 h 9420949"/>
              <a:gd name="connsiteX10" fmla="*/ 3894729 w 4330460"/>
              <a:gd name="connsiteY10" fmla="*/ 904 h 9420949"/>
              <a:gd name="connsiteX11" fmla="*/ 4330460 w 4330460"/>
              <a:gd name="connsiteY11" fmla="*/ 436635 h 9420949"/>
              <a:gd name="connsiteX12" fmla="*/ 4330460 w 4330460"/>
              <a:gd name="connsiteY12" fmla="*/ 8985218 h 9420949"/>
              <a:gd name="connsiteX13" fmla="*/ 3894729 w 4330460"/>
              <a:gd name="connsiteY13" fmla="*/ 9420949 h 9420949"/>
              <a:gd name="connsiteX14" fmla="*/ 435731 w 4330460"/>
              <a:gd name="connsiteY14" fmla="*/ 9420949 h 9420949"/>
              <a:gd name="connsiteX15" fmla="*/ 0 w 4330460"/>
              <a:gd name="connsiteY15" fmla="*/ 8985218 h 9420949"/>
              <a:gd name="connsiteX16" fmla="*/ 0 w 4330460"/>
              <a:gd name="connsiteY16" fmla="*/ 436635 h 9420949"/>
              <a:gd name="connsiteX0" fmla="*/ 0 w 4330460"/>
              <a:gd name="connsiteY0" fmla="*/ 436637 h 9420951"/>
              <a:gd name="connsiteX1" fmla="*/ 435731 w 4330460"/>
              <a:gd name="connsiteY1" fmla="*/ 906 h 9420951"/>
              <a:gd name="connsiteX2" fmla="*/ 910623 w 4330460"/>
              <a:gd name="connsiteY2" fmla="*/ 2137 h 9420951"/>
              <a:gd name="connsiteX3" fmla="*/ 959783 w 4330460"/>
              <a:gd name="connsiteY3" fmla="*/ 125468 h 9420951"/>
              <a:gd name="connsiteX4" fmla="*/ 1014669 w 4330460"/>
              <a:gd name="connsiteY4" fmla="*/ 239570 h 9420951"/>
              <a:gd name="connsiteX5" fmla="*/ 1153224 w 4330460"/>
              <a:gd name="connsiteY5" fmla="*/ 341170 h 9420951"/>
              <a:gd name="connsiteX6" fmla="*/ 3156882 w 4330460"/>
              <a:gd name="connsiteY6" fmla="*/ 347816 h 9420951"/>
              <a:gd name="connsiteX7" fmla="*/ 3310776 w 4330460"/>
              <a:gd name="connsiteY7" fmla="*/ 268944 h 9420951"/>
              <a:gd name="connsiteX8" fmla="*/ 3376653 w 4330460"/>
              <a:gd name="connsiteY8" fmla="*/ 149963 h 9420951"/>
              <a:gd name="connsiteX9" fmla="*/ 3450480 w 4330460"/>
              <a:gd name="connsiteY9" fmla="*/ 3 h 9420951"/>
              <a:gd name="connsiteX10" fmla="*/ 3894729 w 4330460"/>
              <a:gd name="connsiteY10" fmla="*/ 906 h 9420951"/>
              <a:gd name="connsiteX11" fmla="*/ 4330460 w 4330460"/>
              <a:gd name="connsiteY11" fmla="*/ 436637 h 9420951"/>
              <a:gd name="connsiteX12" fmla="*/ 4330460 w 4330460"/>
              <a:gd name="connsiteY12" fmla="*/ 8985220 h 9420951"/>
              <a:gd name="connsiteX13" fmla="*/ 3894729 w 4330460"/>
              <a:gd name="connsiteY13" fmla="*/ 9420951 h 9420951"/>
              <a:gd name="connsiteX14" fmla="*/ 435731 w 4330460"/>
              <a:gd name="connsiteY14" fmla="*/ 9420951 h 9420951"/>
              <a:gd name="connsiteX15" fmla="*/ 0 w 4330460"/>
              <a:gd name="connsiteY15" fmla="*/ 8985220 h 9420951"/>
              <a:gd name="connsiteX16" fmla="*/ 0 w 4330460"/>
              <a:gd name="connsiteY16" fmla="*/ 436637 h 9420951"/>
              <a:gd name="connsiteX0" fmla="*/ 0 w 4330460"/>
              <a:gd name="connsiteY0" fmla="*/ 436637 h 9420951"/>
              <a:gd name="connsiteX1" fmla="*/ 435731 w 4330460"/>
              <a:gd name="connsiteY1" fmla="*/ 906 h 9420951"/>
              <a:gd name="connsiteX2" fmla="*/ 910623 w 4330460"/>
              <a:gd name="connsiteY2" fmla="*/ 2137 h 9420951"/>
              <a:gd name="connsiteX3" fmla="*/ 959783 w 4330460"/>
              <a:gd name="connsiteY3" fmla="*/ 125468 h 9420951"/>
              <a:gd name="connsiteX4" fmla="*/ 1014669 w 4330460"/>
              <a:gd name="connsiteY4" fmla="*/ 239570 h 9420951"/>
              <a:gd name="connsiteX5" fmla="*/ 1153224 w 4330460"/>
              <a:gd name="connsiteY5" fmla="*/ 341170 h 9420951"/>
              <a:gd name="connsiteX6" fmla="*/ 3156882 w 4330460"/>
              <a:gd name="connsiteY6" fmla="*/ 347816 h 9420951"/>
              <a:gd name="connsiteX7" fmla="*/ 3310776 w 4330460"/>
              <a:gd name="connsiteY7" fmla="*/ 268944 h 9420951"/>
              <a:gd name="connsiteX8" fmla="*/ 3376653 w 4330460"/>
              <a:gd name="connsiteY8" fmla="*/ 149963 h 9420951"/>
              <a:gd name="connsiteX9" fmla="*/ 3450480 w 4330460"/>
              <a:gd name="connsiteY9" fmla="*/ 3 h 9420951"/>
              <a:gd name="connsiteX10" fmla="*/ 3894729 w 4330460"/>
              <a:gd name="connsiteY10" fmla="*/ 906 h 9420951"/>
              <a:gd name="connsiteX11" fmla="*/ 4330460 w 4330460"/>
              <a:gd name="connsiteY11" fmla="*/ 436637 h 9420951"/>
              <a:gd name="connsiteX12" fmla="*/ 4330460 w 4330460"/>
              <a:gd name="connsiteY12" fmla="*/ 8985220 h 9420951"/>
              <a:gd name="connsiteX13" fmla="*/ 3894729 w 4330460"/>
              <a:gd name="connsiteY13" fmla="*/ 9420951 h 9420951"/>
              <a:gd name="connsiteX14" fmla="*/ 435731 w 4330460"/>
              <a:gd name="connsiteY14" fmla="*/ 9420951 h 9420951"/>
              <a:gd name="connsiteX15" fmla="*/ 0 w 4330460"/>
              <a:gd name="connsiteY15" fmla="*/ 8985220 h 9420951"/>
              <a:gd name="connsiteX16" fmla="*/ 0 w 4330460"/>
              <a:gd name="connsiteY16" fmla="*/ 436637 h 9420951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76653 w 4330460"/>
              <a:gd name="connsiteY8" fmla="*/ 14996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76653 w 4330460"/>
              <a:gd name="connsiteY8" fmla="*/ 14996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4669 w 4330460"/>
              <a:gd name="connsiteY4" fmla="*/ 23956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322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2546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59783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10623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1688 w 4330460"/>
              <a:gd name="connsiteY3" fmla="*/ 13308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5498 w 4330460"/>
              <a:gd name="connsiteY3" fmla="*/ 129275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904908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  <a:gd name="connsiteX0" fmla="*/ 0 w 4330460"/>
              <a:gd name="connsiteY0" fmla="*/ 436634 h 9420948"/>
              <a:gd name="connsiteX1" fmla="*/ 435731 w 4330460"/>
              <a:gd name="connsiteY1" fmla="*/ 903 h 9420948"/>
              <a:gd name="connsiteX2" fmla="*/ 899193 w 4330460"/>
              <a:gd name="connsiteY2" fmla="*/ 2134 h 9420948"/>
              <a:gd name="connsiteX3" fmla="*/ 961688 w 4330460"/>
              <a:gd name="connsiteY3" fmla="*/ 134990 h 9420948"/>
              <a:gd name="connsiteX4" fmla="*/ 1010859 w 4330460"/>
              <a:gd name="connsiteY4" fmla="*/ 243377 h 9420948"/>
              <a:gd name="connsiteX5" fmla="*/ 1157034 w 4330460"/>
              <a:gd name="connsiteY5" fmla="*/ 341167 h 9420948"/>
              <a:gd name="connsiteX6" fmla="*/ 3156882 w 4330460"/>
              <a:gd name="connsiteY6" fmla="*/ 347813 h 9420948"/>
              <a:gd name="connsiteX7" fmla="*/ 3310776 w 4330460"/>
              <a:gd name="connsiteY7" fmla="*/ 268941 h 9420948"/>
              <a:gd name="connsiteX8" fmla="*/ 3369033 w 4330460"/>
              <a:gd name="connsiteY8" fmla="*/ 176630 h 9420948"/>
              <a:gd name="connsiteX9" fmla="*/ 3450480 w 4330460"/>
              <a:gd name="connsiteY9" fmla="*/ 0 h 9420948"/>
              <a:gd name="connsiteX10" fmla="*/ 3894729 w 4330460"/>
              <a:gd name="connsiteY10" fmla="*/ 903 h 9420948"/>
              <a:gd name="connsiteX11" fmla="*/ 4330460 w 4330460"/>
              <a:gd name="connsiteY11" fmla="*/ 436634 h 9420948"/>
              <a:gd name="connsiteX12" fmla="*/ 4330460 w 4330460"/>
              <a:gd name="connsiteY12" fmla="*/ 8985217 h 9420948"/>
              <a:gd name="connsiteX13" fmla="*/ 3894729 w 4330460"/>
              <a:gd name="connsiteY13" fmla="*/ 9420948 h 9420948"/>
              <a:gd name="connsiteX14" fmla="*/ 435731 w 4330460"/>
              <a:gd name="connsiteY14" fmla="*/ 9420948 h 9420948"/>
              <a:gd name="connsiteX15" fmla="*/ 0 w 4330460"/>
              <a:gd name="connsiteY15" fmla="*/ 8985217 h 9420948"/>
              <a:gd name="connsiteX16" fmla="*/ 0 w 4330460"/>
              <a:gd name="connsiteY16" fmla="*/ 436634 h 94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0460" h="9420948">
                <a:moveTo>
                  <a:pt x="0" y="436634"/>
                </a:moveTo>
                <a:cubicBezTo>
                  <a:pt x="0" y="195986"/>
                  <a:pt x="195083" y="903"/>
                  <a:pt x="435731" y="903"/>
                </a:cubicBezTo>
                <a:lnTo>
                  <a:pt x="899193" y="2134"/>
                </a:lnTo>
                <a:cubicBezTo>
                  <a:pt x="969589" y="13102"/>
                  <a:pt x="955258" y="42078"/>
                  <a:pt x="961688" y="134990"/>
                </a:cubicBezTo>
                <a:cubicBezTo>
                  <a:pt x="976433" y="193790"/>
                  <a:pt x="996743" y="230358"/>
                  <a:pt x="1010859" y="243377"/>
                </a:cubicBezTo>
                <a:cubicBezTo>
                  <a:pt x="1051294" y="294708"/>
                  <a:pt x="1090829" y="319951"/>
                  <a:pt x="1157034" y="341167"/>
                </a:cubicBezTo>
                <a:cubicBezTo>
                  <a:pt x="1263244" y="358573"/>
                  <a:pt x="2929686" y="341005"/>
                  <a:pt x="3156882" y="347813"/>
                </a:cubicBezTo>
                <a:cubicBezTo>
                  <a:pt x="3236569" y="334564"/>
                  <a:pt x="3275418" y="297471"/>
                  <a:pt x="3310776" y="268941"/>
                </a:cubicBezTo>
                <a:cubicBezTo>
                  <a:pt x="3346134" y="240411"/>
                  <a:pt x="3344453" y="225266"/>
                  <a:pt x="3369033" y="176630"/>
                </a:cubicBezTo>
                <a:cubicBezTo>
                  <a:pt x="3409085" y="56094"/>
                  <a:pt x="3331230" y="30991"/>
                  <a:pt x="3450480" y="0"/>
                </a:cubicBezTo>
                <a:lnTo>
                  <a:pt x="3894729" y="903"/>
                </a:lnTo>
                <a:cubicBezTo>
                  <a:pt x="4135377" y="903"/>
                  <a:pt x="4330460" y="195986"/>
                  <a:pt x="4330460" y="436634"/>
                </a:cubicBezTo>
                <a:lnTo>
                  <a:pt x="4330460" y="8985217"/>
                </a:lnTo>
                <a:cubicBezTo>
                  <a:pt x="4330460" y="9225865"/>
                  <a:pt x="4135377" y="9420948"/>
                  <a:pt x="3894729" y="9420948"/>
                </a:cubicBezTo>
                <a:lnTo>
                  <a:pt x="435731" y="9420948"/>
                </a:lnTo>
                <a:cubicBezTo>
                  <a:pt x="195083" y="9420948"/>
                  <a:pt x="0" y="9225865"/>
                  <a:pt x="0" y="8985217"/>
                </a:cubicBezTo>
                <a:lnTo>
                  <a:pt x="0" y="436634"/>
                </a:lnTo>
                <a:close/>
              </a:path>
            </a:pathLst>
          </a:custGeom>
          <a:solidFill>
            <a:srgbClr val="112347"/>
          </a:solidFill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Image ratio: 9:19.5</a:t>
            </a:r>
            <a:br>
              <a:rPr lang="en-US" dirty="0"/>
            </a:br>
            <a:r>
              <a:rPr lang="en-US" dirty="0"/>
              <a:t>Size: 390 x 844 pixels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DA2E403-4AFD-428C-A357-40B08C45F7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130" y="2172738"/>
            <a:ext cx="2491284" cy="1830761"/>
          </a:xfrm>
        </p:spPr>
        <p:txBody>
          <a:bodyPr anchor="b" anchorCtr="0"/>
          <a:lstStyle>
            <a:lvl1pPr algn="l">
              <a:defRPr lang="en-US" dirty="0" smtClean="0">
                <a:solidFill>
                  <a:schemeClr val="bg1"/>
                </a:solidFill>
              </a:defRPr>
            </a:lvl1pPr>
            <a:lvl2pPr algn="l">
              <a:defRPr lang="en-US" dirty="0" smtClean="0">
                <a:solidFill>
                  <a:schemeClr val="bg1"/>
                </a:solidFill>
              </a:defRPr>
            </a:lvl2pPr>
            <a:lvl3pPr algn="l">
              <a:defRPr lang="en-US" dirty="0" smtClean="0">
                <a:solidFill>
                  <a:schemeClr val="bg1"/>
                </a:solidFill>
              </a:defRPr>
            </a:lvl3pPr>
            <a:lvl4pPr algn="l">
              <a:defRPr lang="en-US" dirty="0" smtClean="0">
                <a:solidFill>
                  <a:schemeClr val="bg1"/>
                </a:solidFill>
              </a:defRPr>
            </a:lvl4pPr>
            <a:lvl5pPr algn="l">
              <a:defRPr lang="en-AU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B4D2F37-7D6C-4DC5-8A08-0F63017081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381538-755B-405C-A981-F141FF6564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72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curv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EBB0D6D-D3BF-478D-AEC5-AD7AC9863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507" y="692381"/>
            <a:ext cx="5389321" cy="1216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>
              <a:lnSpc>
                <a:spcPts val="5346"/>
              </a:lnSpc>
              <a:spcAft>
                <a:spcPts val="0"/>
              </a:spcAft>
              <a:defRPr sz="8000" b="0">
                <a:solidFill>
                  <a:schemeClr val="bg2"/>
                </a:solidFill>
              </a:defRPr>
            </a:lvl1pPr>
            <a:lvl2pPr marL="0">
              <a:lnSpc>
                <a:spcPts val="1396"/>
              </a:lnSpc>
              <a:spcAft>
                <a:spcPts val="30"/>
              </a:spcAft>
              <a:defRPr sz="5346" b="0">
                <a:solidFill>
                  <a:schemeClr val="bg1"/>
                </a:solidFill>
                <a:latin typeface="+mj-lt"/>
                <a:ea typeface="Inter Medium" panose="020B0502030000000004" pitchFamily="34" charset="0"/>
              </a:defRPr>
            </a:lvl2pPr>
            <a:lvl3pPr marL="0" indent="0">
              <a:lnSpc>
                <a:spcPts val="1722"/>
              </a:lnSpc>
              <a:buClr>
                <a:schemeClr val="accent1"/>
              </a:buClr>
              <a:buNone/>
              <a:defRPr sz="5346" b="0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3pPr>
            <a:lvl4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4pPr>
            <a:lvl5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5pPr>
            <a:lvl6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6pPr>
            <a:lvl7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7pPr>
            <a:lvl8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8pPr>
            <a:lvl9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9pPr>
          </a:lstStyle>
          <a:p>
            <a:pPr lvl="0"/>
            <a:r>
              <a:rPr lang="en-AU" noProof="0" dirty="0"/>
              <a:t>00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AD953-81FB-466C-BFC9-20F9B1DD8B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505" y="2209831"/>
            <a:ext cx="5419496" cy="3424959"/>
          </a:xfrm>
        </p:spPr>
        <p:txBody>
          <a:bodyPr/>
          <a:lstStyle>
            <a:lvl1pPr>
              <a:lnSpc>
                <a:spcPts val="5600"/>
              </a:lnSpc>
              <a:spcAft>
                <a:spcPts val="2400"/>
              </a:spcAft>
              <a:defRPr sz="5400">
                <a:solidFill>
                  <a:schemeClr val="bg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2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  <a:lvl6pPr marL="300431" indent="-159649">
              <a:buClr>
                <a:schemeClr val="bg2"/>
              </a:buClr>
              <a:buFont typeface="Inter" panose="020B0502030000000004" pitchFamily="34" charset="0"/>
              <a:buChar char="–"/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Heading</a:t>
            </a:r>
          </a:p>
          <a:p>
            <a:pPr lvl="1"/>
            <a:r>
              <a:rPr lang="en-AU" dirty="0"/>
              <a:t>Subheading</a:t>
            </a:r>
          </a:p>
          <a:p>
            <a:pPr lvl="2"/>
            <a:r>
              <a:rPr lang="en-AU" dirty="0"/>
              <a:t>Subheading 3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822D44B-C1A7-4AAE-B122-77A1EE39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AF53B9A-5A3B-4CFF-BC95-91A224A829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6507" y="6358486"/>
            <a:ext cx="7444985" cy="216000"/>
          </a:xfrm>
        </p:spPr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153984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EBB0D6D-D3BF-478D-AEC5-AD7AC9863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507" y="692381"/>
            <a:ext cx="5389321" cy="1216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>
              <a:lnSpc>
                <a:spcPts val="5346"/>
              </a:lnSpc>
              <a:spcAft>
                <a:spcPts val="0"/>
              </a:spcAft>
              <a:defRPr sz="8000" b="0">
                <a:solidFill>
                  <a:schemeClr val="bg2"/>
                </a:solidFill>
              </a:defRPr>
            </a:lvl1pPr>
            <a:lvl2pPr marL="0">
              <a:lnSpc>
                <a:spcPts val="1396"/>
              </a:lnSpc>
              <a:spcAft>
                <a:spcPts val="30"/>
              </a:spcAft>
              <a:defRPr sz="5346" b="0">
                <a:solidFill>
                  <a:schemeClr val="bg1"/>
                </a:solidFill>
                <a:latin typeface="+mj-lt"/>
                <a:ea typeface="Inter Medium" panose="020B0502030000000004" pitchFamily="34" charset="0"/>
              </a:defRPr>
            </a:lvl2pPr>
            <a:lvl3pPr marL="0" indent="0">
              <a:lnSpc>
                <a:spcPts val="1722"/>
              </a:lnSpc>
              <a:buClr>
                <a:schemeClr val="accent1"/>
              </a:buClr>
              <a:buNone/>
              <a:defRPr sz="5346" b="0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3pPr>
            <a:lvl4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4pPr>
            <a:lvl5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5pPr>
            <a:lvl6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6pPr>
            <a:lvl7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7pPr>
            <a:lvl8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8pPr>
            <a:lvl9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9pPr>
          </a:lstStyle>
          <a:p>
            <a:pPr lvl="0"/>
            <a:r>
              <a:rPr lang="en-AU" noProof="0" dirty="0"/>
              <a:t>00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AD953-81FB-466C-BFC9-20F9B1DD8B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505" y="2209831"/>
            <a:ext cx="5419496" cy="3424959"/>
          </a:xfrm>
        </p:spPr>
        <p:txBody>
          <a:bodyPr/>
          <a:lstStyle>
            <a:lvl1pPr>
              <a:lnSpc>
                <a:spcPts val="5600"/>
              </a:lnSpc>
              <a:spcAft>
                <a:spcPts val="2400"/>
              </a:spcAft>
              <a:defRPr sz="5400">
                <a:solidFill>
                  <a:schemeClr val="bg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2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  <a:lvl6pPr marL="300431" indent="-159649">
              <a:buClr>
                <a:schemeClr val="bg2"/>
              </a:buClr>
              <a:buFont typeface="Inter" panose="020B0502030000000004" pitchFamily="34" charset="0"/>
              <a:buChar char="–"/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tx2"/>
                </a:solidFill>
              </a:defRPr>
            </a:lvl9pPr>
          </a:lstStyle>
          <a:p>
            <a:r>
              <a:rPr lang="en-AU" noProof="0" dirty="0"/>
              <a:t>Heading</a:t>
            </a:r>
          </a:p>
          <a:p>
            <a:pPr lvl="1"/>
            <a:r>
              <a:rPr lang="en-AU" noProof="0" dirty="0"/>
              <a:t>Subheading</a:t>
            </a:r>
          </a:p>
          <a:p>
            <a:pPr lvl="2"/>
            <a:r>
              <a:rPr lang="en-AU" noProof="0" dirty="0"/>
              <a:t>Subheading 3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AF53B9A-5A3B-4CFF-BC95-91A224A829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6507" y="6358486"/>
            <a:ext cx="7444985" cy="216000"/>
          </a:xfrm>
        </p:spPr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303324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curved imag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EBB0D6D-D3BF-478D-AEC5-AD7AC9863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507" y="692381"/>
            <a:ext cx="5389321" cy="1216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>
              <a:lnSpc>
                <a:spcPts val="5346"/>
              </a:lnSpc>
              <a:spcAft>
                <a:spcPts val="0"/>
              </a:spcAft>
              <a:defRPr sz="8000" b="0">
                <a:solidFill>
                  <a:schemeClr val="bg1"/>
                </a:solidFill>
              </a:defRPr>
            </a:lvl1pPr>
            <a:lvl2pPr marL="0">
              <a:lnSpc>
                <a:spcPts val="1396"/>
              </a:lnSpc>
              <a:spcAft>
                <a:spcPts val="30"/>
              </a:spcAft>
              <a:defRPr sz="5346" b="0">
                <a:solidFill>
                  <a:schemeClr val="bg1"/>
                </a:solidFill>
                <a:latin typeface="+mj-lt"/>
                <a:ea typeface="Inter Medium" panose="020B0502030000000004" pitchFamily="34" charset="0"/>
              </a:defRPr>
            </a:lvl2pPr>
            <a:lvl3pPr marL="0" indent="0">
              <a:lnSpc>
                <a:spcPts val="1722"/>
              </a:lnSpc>
              <a:buClr>
                <a:schemeClr val="accent1"/>
              </a:buClr>
              <a:buNone/>
              <a:defRPr sz="5346" b="0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3pPr>
            <a:lvl4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4pPr>
            <a:lvl5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5pPr>
            <a:lvl6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6pPr>
            <a:lvl7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7pPr>
            <a:lvl8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8pPr>
            <a:lvl9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9pPr>
          </a:lstStyle>
          <a:p>
            <a:pPr lvl="0"/>
            <a:r>
              <a:rPr lang="en-AU" noProof="0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8AEEDF-E757-4848-ACFC-9CD0145EF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5" y="2209832"/>
            <a:ext cx="5419496" cy="1219169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4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  <a:p>
            <a:pPr lvl="1"/>
            <a:r>
              <a:rPr lang="en-AU" dirty="0"/>
              <a:t>Subheading</a:t>
            </a:r>
          </a:p>
          <a:p>
            <a:pPr lvl="2"/>
            <a:r>
              <a:rPr lang="en-AU" dirty="0"/>
              <a:t>Subheading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020A5C-756C-41BF-A667-A1279FC11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741BB9-098F-439A-AFD2-7AAAE5449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251969119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EBB0D6D-D3BF-478D-AEC5-AD7AC9863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507" y="692381"/>
            <a:ext cx="5389321" cy="1216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>
              <a:lnSpc>
                <a:spcPts val="5346"/>
              </a:lnSpc>
              <a:spcAft>
                <a:spcPts val="0"/>
              </a:spcAft>
              <a:defRPr sz="8000" b="0">
                <a:solidFill>
                  <a:schemeClr val="bg1"/>
                </a:solidFill>
              </a:defRPr>
            </a:lvl1pPr>
            <a:lvl2pPr marL="0">
              <a:lnSpc>
                <a:spcPts val="1396"/>
              </a:lnSpc>
              <a:spcAft>
                <a:spcPts val="30"/>
              </a:spcAft>
              <a:defRPr sz="5346" b="0">
                <a:solidFill>
                  <a:schemeClr val="bg1"/>
                </a:solidFill>
                <a:latin typeface="+mj-lt"/>
                <a:ea typeface="Inter Medium" panose="020B0502030000000004" pitchFamily="34" charset="0"/>
              </a:defRPr>
            </a:lvl2pPr>
            <a:lvl3pPr marL="0" indent="0">
              <a:lnSpc>
                <a:spcPts val="1722"/>
              </a:lnSpc>
              <a:buClr>
                <a:schemeClr val="accent1"/>
              </a:buClr>
              <a:buNone/>
              <a:defRPr sz="5346" b="0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3pPr>
            <a:lvl4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4pPr>
            <a:lvl5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5pPr>
            <a:lvl6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6pPr>
            <a:lvl7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7pPr>
            <a:lvl8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8pPr>
            <a:lvl9pPr marL="0" indent="0">
              <a:lnSpc>
                <a:spcPts val="1722"/>
              </a:lnSpc>
              <a:buClr>
                <a:schemeClr val="accent1"/>
              </a:buClr>
              <a:buNone/>
              <a:defRPr sz="1188">
                <a:solidFill>
                  <a:schemeClr val="bg1"/>
                </a:solidFill>
                <a:latin typeface="+mn-lt"/>
                <a:ea typeface="Inter Medium" panose="020B0502030000000004" pitchFamily="34" charset="0"/>
              </a:defRPr>
            </a:lvl9pPr>
          </a:lstStyle>
          <a:p>
            <a:pPr lvl="0"/>
            <a:r>
              <a:rPr lang="en-AU" noProof="0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8AEEDF-E757-4848-ACFC-9CD0145EF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505" y="2209832"/>
            <a:ext cx="5419496" cy="1219169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4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300431" indent="-159649">
              <a:buClr>
                <a:schemeClr val="bg1"/>
              </a:buClr>
              <a:buFont typeface="Inter" panose="020B05020300000000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r>
              <a:rPr lang="en-AU" dirty="0"/>
              <a:t>Heading</a:t>
            </a:r>
          </a:p>
          <a:p>
            <a:pPr lvl="1"/>
            <a:r>
              <a:rPr lang="en-AU" dirty="0"/>
              <a:t>Subheading</a:t>
            </a:r>
          </a:p>
          <a:p>
            <a:pPr lvl="2"/>
            <a:r>
              <a:rPr lang="en-AU" dirty="0"/>
              <a:t>Subheading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741BB9-098F-439A-AFD2-7AAAE5449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</p:spTree>
    <p:extLst>
      <p:ext uri="{BB962C8B-B14F-4D97-AF65-F5344CB8AC3E}">
        <p14:creationId xmlns:p14="http://schemas.microsoft.com/office/powerpoint/2010/main" val="366735203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urv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685534"/>
            <a:ext cx="5419496" cy="1236962"/>
          </a:xfrm>
        </p:spPr>
        <p:txBody>
          <a:bodyPr/>
          <a:lstStyle>
            <a:lvl1pPr>
              <a:lnSpc>
                <a:spcPts val="2525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AU" noProof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05" y="2209832"/>
            <a:ext cx="5419496" cy="3657511"/>
          </a:xfrm>
        </p:spPr>
        <p:txBody>
          <a:bodyPr/>
          <a:lstStyle>
            <a:lvl5pPr>
              <a:defRPr baseline="0"/>
            </a:lvl5pPr>
          </a:lstStyle>
          <a:p>
            <a:pPr lvl="1"/>
            <a:r>
              <a:rPr lang="en-AU" dirty="0"/>
              <a:t>Subheading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3B0C71D-BF2B-4B26-BF3B-3D1DFC8F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36595" y="0"/>
            <a:ext cx="5155406" cy="6858816"/>
          </a:xfrm>
          <a:custGeom>
            <a:avLst/>
            <a:gdLst>
              <a:gd name="connsiteX0" fmla="*/ 0 w 11456677"/>
              <a:gd name="connsiteY0" fmla="*/ 0 h 13712825"/>
              <a:gd name="connsiteX1" fmla="*/ 11456677 w 11456677"/>
              <a:gd name="connsiteY1" fmla="*/ 0 h 13712825"/>
              <a:gd name="connsiteX2" fmla="*/ 11456677 w 11456677"/>
              <a:gd name="connsiteY2" fmla="*/ 13712825 h 13712825"/>
              <a:gd name="connsiteX3" fmla="*/ 0 w 11456677"/>
              <a:gd name="connsiteY3" fmla="*/ 13712825 h 13712825"/>
              <a:gd name="connsiteX4" fmla="*/ 0 w 11456677"/>
              <a:gd name="connsiteY4" fmla="*/ 0 h 13712825"/>
              <a:gd name="connsiteX0" fmla="*/ 82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8248 w 11464925"/>
              <a:gd name="connsiteY5" fmla="*/ 0 h 13712825"/>
              <a:gd name="connsiteX0" fmla="*/ 2103748 w 11464925"/>
              <a:gd name="connsiteY0" fmla="*/ 0 h 13712825"/>
              <a:gd name="connsiteX1" fmla="*/ 11464925 w 11464925"/>
              <a:gd name="connsiteY1" fmla="*/ 0 h 13712825"/>
              <a:gd name="connsiteX2" fmla="*/ 11464925 w 11464925"/>
              <a:gd name="connsiteY2" fmla="*/ 13712825 h 13712825"/>
              <a:gd name="connsiteX3" fmla="*/ 8248 w 11464925"/>
              <a:gd name="connsiteY3" fmla="*/ 13712825 h 13712825"/>
              <a:gd name="connsiteX4" fmla="*/ 0 w 11464925"/>
              <a:gd name="connsiteY4" fmla="*/ 6731000 h 13712825"/>
              <a:gd name="connsiteX5" fmla="*/ 2103748 w 11464925"/>
              <a:gd name="connsiteY5" fmla="*/ 0 h 13712825"/>
              <a:gd name="connsiteX0" fmla="*/ 2123066 w 11464925"/>
              <a:gd name="connsiteY0" fmla="*/ 0 h 13716045"/>
              <a:gd name="connsiteX1" fmla="*/ 11464925 w 11464925"/>
              <a:gd name="connsiteY1" fmla="*/ 3220 h 13716045"/>
              <a:gd name="connsiteX2" fmla="*/ 11464925 w 11464925"/>
              <a:gd name="connsiteY2" fmla="*/ 13716045 h 13716045"/>
              <a:gd name="connsiteX3" fmla="*/ 8248 w 11464925"/>
              <a:gd name="connsiteY3" fmla="*/ 13716045 h 13716045"/>
              <a:gd name="connsiteX4" fmla="*/ 0 w 11464925"/>
              <a:gd name="connsiteY4" fmla="*/ 6734220 h 13716045"/>
              <a:gd name="connsiteX5" fmla="*/ 2123066 w 11464925"/>
              <a:gd name="connsiteY5" fmla="*/ 0 h 13716045"/>
              <a:gd name="connsiteX0" fmla="*/ 2115194 w 11457053"/>
              <a:gd name="connsiteY0" fmla="*/ 0 h 13716045"/>
              <a:gd name="connsiteX1" fmla="*/ 11457053 w 11457053"/>
              <a:gd name="connsiteY1" fmla="*/ 3220 h 13716045"/>
              <a:gd name="connsiteX2" fmla="*/ 11457053 w 11457053"/>
              <a:gd name="connsiteY2" fmla="*/ 13716045 h 13716045"/>
              <a:gd name="connsiteX3" fmla="*/ 376 w 11457053"/>
              <a:gd name="connsiteY3" fmla="*/ 13716045 h 13716045"/>
              <a:gd name="connsiteX4" fmla="*/ 8226 w 11457053"/>
              <a:gd name="connsiteY4" fmla="*/ 6734220 h 13716045"/>
              <a:gd name="connsiteX5" fmla="*/ 2115194 w 11457053"/>
              <a:gd name="connsiteY5" fmla="*/ 0 h 13716045"/>
              <a:gd name="connsiteX0" fmla="*/ 2106968 w 11448827"/>
              <a:gd name="connsiteY0" fmla="*/ 0 h 13719264"/>
              <a:gd name="connsiteX1" fmla="*/ 11448827 w 11448827"/>
              <a:gd name="connsiteY1" fmla="*/ 3220 h 13719264"/>
              <a:gd name="connsiteX2" fmla="*/ 11448827 w 11448827"/>
              <a:gd name="connsiteY2" fmla="*/ 13716045 h 13719264"/>
              <a:gd name="connsiteX3" fmla="*/ 2110725 w 11448827"/>
              <a:gd name="connsiteY3" fmla="*/ 13719264 h 13719264"/>
              <a:gd name="connsiteX4" fmla="*/ 0 w 11448827"/>
              <a:gd name="connsiteY4" fmla="*/ 6734220 h 13719264"/>
              <a:gd name="connsiteX5" fmla="*/ 2106968 w 11448827"/>
              <a:gd name="connsiteY5" fmla="*/ 0 h 13719264"/>
              <a:gd name="connsiteX0" fmla="*/ 2106968 w 11448827"/>
              <a:gd name="connsiteY0" fmla="*/ 0 h 13722483"/>
              <a:gd name="connsiteX1" fmla="*/ 11448827 w 11448827"/>
              <a:gd name="connsiteY1" fmla="*/ 3220 h 13722483"/>
              <a:gd name="connsiteX2" fmla="*/ 11448827 w 11448827"/>
              <a:gd name="connsiteY2" fmla="*/ 13716045 h 13722483"/>
              <a:gd name="connsiteX3" fmla="*/ 2107506 w 11448827"/>
              <a:gd name="connsiteY3" fmla="*/ 13722483 h 13722483"/>
              <a:gd name="connsiteX4" fmla="*/ 0 w 11448827"/>
              <a:gd name="connsiteY4" fmla="*/ 6734220 h 13722483"/>
              <a:gd name="connsiteX5" fmla="*/ 2106968 w 11448827"/>
              <a:gd name="connsiteY5" fmla="*/ 0 h 13722483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6968 w 11448827"/>
              <a:gd name="connsiteY0" fmla="*/ 0 h 13716045"/>
              <a:gd name="connsiteX1" fmla="*/ 11448827 w 11448827"/>
              <a:gd name="connsiteY1" fmla="*/ 3220 h 13716045"/>
              <a:gd name="connsiteX2" fmla="*/ 11448827 w 11448827"/>
              <a:gd name="connsiteY2" fmla="*/ 13716045 h 13716045"/>
              <a:gd name="connsiteX3" fmla="*/ 2107506 w 11448827"/>
              <a:gd name="connsiteY3" fmla="*/ 13716044 h 13716045"/>
              <a:gd name="connsiteX4" fmla="*/ 0 w 11448827"/>
              <a:gd name="connsiteY4" fmla="*/ 6734220 h 13716045"/>
              <a:gd name="connsiteX5" fmla="*/ 2106968 w 11448827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  <a:gd name="connsiteX0" fmla="*/ 2108772 w 11450631"/>
              <a:gd name="connsiteY0" fmla="*/ 0 h 13716045"/>
              <a:gd name="connsiteX1" fmla="*/ 11450631 w 11450631"/>
              <a:gd name="connsiteY1" fmla="*/ 3220 h 13716045"/>
              <a:gd name="connsiteX2" fmla="*/ 11450631 w 11450631"/>
              <a:gd name="connsiteY2" fmla="*/ 13716045 h 13716045"/>
              <a:gd name="connsiteX3" fmla="*/ 2109310 w 11450631"/>
              <a:gd name="connsiteY3" fmla="*/ 13716044 h 13716045"/>
              <a:gd name="connsiteX4" fmla="*/ 1804 w 11450631"/>
              <a:gd name="connsiteY4" fmla="*/ 6734220 h 13716045"/>
              <a:gd name="connsiteX5" fmla="*/ 2108772 w 11450631"/>
              <a:gd name="connsiteY5" fmla="*/ 0 h 13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31" h="13716045">
                <a:moveTo>
                  <a:pt x="2108772" y="0"/>
                </a:moveTo>
                <a:lnTo>
                  <a:pt x="11450631" y="3220"/>
                </a:lnTo>
                <a:lnTo>
                  <a:pt x="11450631" y="13716045"/>
                </a:lnTo>
                <a:lnTo>
                  <a:pt x="2109310" y="13716044"/>
                </a:lnTo>
                <a:cubicBezTo>
                  <a:pt x="645752" y="11611793"/>
                  <a:pt x="-40052" y="9083797"/>
                  <a:pt x="1804" y="6734220"/>
                </a:cubicBezTo>
                <a:cubicBezTo>
                  <a:pt x="4553" y="4490553"/>
                  <a:pt x="668553" y="2132155"/>
                  <a:pt x="210877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dirty="0"/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insert picture. </a:t>
            </a:r>
            <a:br>
              <a:rPr lang="en-AU" dirty="0"/>
            </a:br>
            <a:r>
              <a:rPr lang="en-AU" dirty="0"/>
              <a:t>Then right-click on picture </a:t>
            </a:r>
            <a:br>
              <a:rPr lang="en-AU" dirty="0"/>
            </a:br>
            <a:r>
              <a:rPr lang="en-AU" dirty="0"/>
              <a:t>and select Crop to move it </a:t>
            </a:r>
            <a:br>
              <a:rPr lang="en-AU" dirty="0"/>
            </a:br>
            <a:r>
              <a:rPr lang="en-AU" dirty="0"/>
              <a:t>within the space. </a:t>
            </a:r>
          </a:p>
          <a:p>
            <a:pPr marL="0" marR="0" lvl="0" indent="0" algn="ctr" defTabSz="723825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006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You can find a selection </a:t>
            </a:r>
            <a:br>
              <a:rPr lang="en-AU" dirty="0"/>
            </a:br>
            <a:r>
              <a:rPr lang="en-AU" dirty="0"/>
              <a:t>of images in Brand Toolbox.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8482-DFB8-4E43-B8ED-1C2D84871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9056313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lum/>
          </a:blip>
          <a:srcRect/>
          <a:stretch>
            <a:fillRect b="97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504" y="685534"/>
            <a:ext cx="10818664" cy="553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505" y="2209830"/>
            <a:ext cx="3387182" cy="3726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First level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82D2A-1C8C-41D7-A2B0-A486FDC1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507" y="6358486"/>
            <a:ext cx="744498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cap="all" baseline="0">
                <a:solidFill>
                  <a:schemeClr val="tx2"/>
                </a:solidFill>
                <a:latin typeface="Inter SemiBold" panose="020B0502030000000004" pitchFamily="34" charset="0"/>
                <a:ea typeface="Inter SemiBold" panose="020B0502030000000004" pitchFamily="34" charset="0"/>
              </a:defRPr>
            </a:lvl1pPr>
          </a:lstStyle>
          <a:p>
            <a:r>
              <a:rPr lang="en-AU" dirty="0">
                <a:latin typeface="+mn-lt"/>
              </a:rPr>
              <a:t>INTERNAL/EXTERNAL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7088" y="6358486"/>
            <a:ext cx="91841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900" smtClean="0">
                <a:solidFill>
                  <a:schemeClr val="tx2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4FEE6-BE0E-1B09-9B09-2DCAC3F554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95137" y="63500"/>
            <a:ext cx="6461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B4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E3A92-1073-99C1-0DB7-FC235CBABC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95137" y="6642100"/>
            <a:ext cx="6461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B4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753" r:id="rId3"/>
    <p:sldLayoutId id="2147483752" r:id="rId4"/>
    <p:sldLayoutId id="2147483703" r:id="rId5"/>
    <p:sldLayoutId id="2147483705" r:id="rId6"/>
    <p:sldLayoutId id="2147483700" r:id="rId7"/>
    <p:sldLayoutId id="2147483706" r:id="rId8"/>
    <p:sldLayoutId id="2147483657" r:id="rId9"/>
    <p:sldLayoutId id="2147483704" r:id="rId10"/>
    <p:sldLayoutId id="2147483650" r:id="rId11"/>
    <p:sldLayoutId id="2147483693" r:id="rId12"/>
    <p:sldLayoutId id="2147483656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77" r:id="rId21"/>
    <p:sldLayoutId id="2147483681" r:id="rId22"/>
    <p:sldLayoutId id="2147483702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44" r:id="rId32"/>
    <p:sldLayoutId id="2147483737" r:id="rId33"/>
    <p:sldLayoutId id="2147483738" r:id="rId34"/>
    <p:sldLayoutId id="2147483725" r:id="rId35"/>
    <p:sldLayoutId id="2147483751" r:id="rId36"/>
    <p:sldLayoutId id="2147483745" r:id="rId37"/>
    <p:sldLayoutId id="2147483746" r:id="rId38"/>
    <p:sldLayoutId id="2147483747" r:id="rId39"/>
    <p:sldLayoutId id="2147483748" r:id="rId40"/>
    <p:sldLayoutId id="2147483749" r:id="rId41"/>
  </p:sldLayoutIdLst>
  <p:transition spd="slow">
    <p:wipe/>
  </p:transition>
  <p:hf hdr="0" dt="0"/>
  <p:txStyles>
    <p:titleStyle>
      <a:lvl1pPr algn="l" defTabSz="723825" rtl="0" eaLnBrk="1" latinLnBrk="0" hangingPunct="1">
        <a:lnSpc>
          <a:spcPts val="2458"/>
        </a:lnSpc>
        <a:spcBef>
          <a:spcPct val="0"/>
        </a:spcBef>
        <a:spcAft>
          <a:spcPts val="1229"/>
        </a:spcAft>
        <a:buNone/>
        <a:defRPr sz="2400" b="1" kern="1200" spc="0" baseline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723825" rtl="0" eaLnBrk="1" latinLnBrk="0" hangingPunct="1">
        <a:lnSpc>
          <a:spcPts val="2600"/>
        </a:lnSpc>
        <a:spcBef>
          <a:spcPts val="600"/>
        </a:spcBef>
        <a:spcAft>
          <a:spcPts val="1000"/>
        </a:spcAft>
        <a:buFont typeface="Arial" pitchFamily="34" charset="0"/>
        <a:buNone/>
        <a:defRPr sz="2400" b="1" kern="1200" baseline="0">
          <a:solidFill>
            <a:schemeClr val="bg2"/>
          </a:solidFill>
          <a:latin typeface="+mj-lt"/>
          <a:ea typeface="+mn-ea"/>
          <a:cs typeface="Arial" pitchFamily="34" charset="0"/>
        </a:defRPr>
      </a:lvl1pPr>
      <a:lvl2pPr marL="0" indent="0" algn="l" defTabSz="723825" rtl="0" eaLnBrk="1" latinLnBrk="0" hangingPunct="1">
        <a:lnSpc>
          <a:spcPts val="2000"/>
        </a:lnSpc>
        <a:spcBef>
          <a:spcPts val="600"/>
        </a:spcBef>
        <a:spcAft>
          <a:spcPts val="800"/>
        </a:spcAft>
        <a:buClrTx/>
        <a:buSzPct val="100000"/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j-lt"/>
          <a:ea typeface="+mn-ea"/>
          <a:cs typeface="Arial" pitchFamily="34" charset="0"/>
        </a:defRPr>
      </a:lvl2pPr>
      <a:lvl3pPr marL="0" indent="0" algn="l" defTabSz="723825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Inter Medium" panose="020B0502030000000004" pitchFamily="34" charset="0"/>
          <a:cs typeface="Arial" pitchFamily="34" charset="0"/>
        </a:defRPr>
      </a:lvl3pPr>
      <a:lvl4pPr marL="0" indent="0" algn="l" defTabSz="72382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72800" indent="-172800" algn="l" defTabSz="72382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360000" indent="-172800" algn="l" defTabSz="72382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0" indent="0" algn="l" defTabSz="723825" rtl="0" eaLnBrk="1" latinLnBrk="0" hangingPunct="1">
        <a:lnSpc>
          <a:spcPts val="1200"/>
        </a:lnSpc>
        <a:spcBef>
          <a:spcPts val="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72800" indent="-172800" algn="l" defTabSz="723825" rtl="0" eaLnBrk="1" latinLnBrk="0" hangingPunct="1">
        <a:lnSpc>
          <a:spcPts val="1200"/>
        </a:lnSpc>
        <a:spcBef>
          <a:spcPts val="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360000" indent="-172800" algn="l" defTabSz="723825" rtl="0" eaLnBrk="1" latinLnBrk="0" hangingPunct="1">
        <a:lnSpc>
          <a:spcPts val="1200"/>
        </a:lnSpc>
        <a:spcBef>
          <a:spcPts val="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AU"/>
      </a:defPPr>
      <a:lvl1pPr marL="0" algn="l" defTabSz="723825" rtl="0" eaLnBrk="1" latinLnBrk="0" hangingPunct="1">
        <a:defRPr sz="1006" kern="2200">
          <a:solidFill>
            <a:schemeClr val="tx1"/>
          </a:solidFill>
          <a:latin typeface="+mj-lt"/>
          <a:ea typeface="+mn-ea"/>
          <a:cs typeface="+mn-cs"/>
        </a:defRPr>
      </a:lvl1pPr>
      <a:lvl2pPr marL="0" algn="l" defTabSz="723825" rtl="0" eaLnBrk="1" latinLnBrk="0" hangingPunct="1">
        <a:defRPr sz="894" kern="20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723825" rtl="0" eaLnBrk="1" latinLnBrk="0" hangingPunct="1">
        <a:defRPr sz="782" kern="1800">
          <a:solidFill>
            <a:schemeClr val="tx1"/>
          </a:solidFill>
          <a:latin typeface="+mn-lt"/>
          <a:ea typeface="+mn-ea"/>
          <a:cs typeface="+mn-cs"/>
        </a:defRPr>
      </a:lvl3pPr>
      <a:lvl4pPr marL="140783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•"/>
        <a:defRPr sz="782" kern="1800">
          <a:solidFill>
            <a:schemeClr val="tx1"/>
          </a:solidFill>
          <a:latin typeface="+mn-lt"/>
          <a:ea typeface="+mn-ea"/>
          <a:cs typeface="+mn-cs"/>
        </a:defRPr>
      </a:lvl4pPr>
      <a:lvl5pPr marL="281566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–"/>
        <a:defRPr sz="782" kern="1800">
          <a:solidFill>
            <a:schemeClr val="tx1"/>
          </a:solidFill>
          <a:latin typeface="+mn-lt"/>
          <a:ea typeface="+mn-ea"/>
          <a:cs typeface="+mn-cs"/>
        </a:defRPr>
      </a:lvl5pPr>
      <a:lvl6pPr marL="281566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–"/>
        <a:defRPr sz="782" kern="1800">
          <a:solidFill>
            <a:schemeClr val="tx1"/>
          </a:solidFill>
          <a:latin typeface="+mn-lt"/>
          <a:ea typeface="+mn-ea"/>
          <a:cs typeface="+mn-cs"/>
        </a:defRPr>
      </a:lvl6pPr>
      <a:lvl7pPr marL="281566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–"/>
        <a:defRPr sz="782" kern="1800">
          <a:solidFill>
            <a:schemeClr val="tx1"/>
          </a:solidFill>
          <a:latin typeface="+mn-lt"/>
          <a:ea typeface="+mn-ea"/>
          <a:cs typeface="+mn-cs"/>
        </a:defRPr>
      </a:lvl7pPr>
      <a:lvl8pPr marL="281566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–"/>
        <a:defRPr sz="782" kern="1800">
          <a:solidFill>
            <a:schemeClr val="tx1"/>
          </a:solidFill>
          <a:latin typeface="+mn-lt"/>
          <a:ea typeface="+mn-ea"/>
          <a:cs typeface="+mn-cs"/>
        </a:defRPr>
      </a:lvl8pPr>
      <a:lvl9pPr marL="281566" indent="-140783" algn="l" defTabSz="723825" rtl="0" eaLnBrk="1" latinLnBrk="0" hangingPunct="1">
        <a:buClr>
          <a:schemeClr val="bg2"/>
        </a:buClr>
        <a:buSzPct val="100000"/>
        <a:buFont typeface="Arial" panose="020B0604020202020204" pitchFamily="34" charset="0"/>
        <a:buChar char="–"/>
        <a:defRPr sz="782" kern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pos="7253" userDrawn="1">
          <p15:clr>
            <a:srgbClr val="F26B43"/>
          </p15:clr>
        </p15:guide>
        <p15:guide id="5" orient="horz" pos="1392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2EE1-6E08-4EDE-AB0D-8429F9D09A41}"/>
              </a:ext>
            </a:extLst>
          </p:cNvPr>
          <p:cNvSpPr txBox="1">
            <a:spLocks/>
          </p:cNvSpPr>
          <p:nvPr/>
        </p:nvSpPr>
        <p:spPr>
          <a:xfrm>
            <a:off x="676507" y="6358486"/>
            <a:ext cx="7444985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05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09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314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418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523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628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730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2837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dirty="0">
                <a:solidFill>
                  <a:schemeClr val="bg1"/>
                </a:solidFill>
                <a:ea typeface="Inter" panose="020B0502030000000004" pitchFamily="34" charset="0"/>
              </a:rPr>
              <a:t>EXTERNAL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C27CC-5ED9-FCCE-2105-73D17F5C0F62}"/>
              </a:ext>
            </a:extLst>
          </p:cNvPr>
          <p:cNvSpPr txBox="1"/>
          <p:nvPr/>
        </p:nvSpPr>
        <p:spPr>
          <a:xfrm>
            <a:off x="677192" y="2348880"/>
            <a:ext cx="77230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en-AU" sz="4000" b="1" dirty="0">
                <a:solidFill>
                  <a:srgbClr val="112347"/>
                </a:solidFill>
                <a:latin typeface="Poppins" pitchFamily="2" charset="77"/>
                <a:cs typeface="Poppins" pitchFamily="2" charset="77"/>
              </a:rPr>
            </a:br>
            <a:r>
              <a:rPr lang="en-AU" sz="4000" b="1" dirty="0">
                <a:solidFill>
                  <a:srgbClr val="112347"/>
                </a:solidFill>
                <a:latin typeface="Poppins" pitchFamily="2" charset="77"/>
                <a:cs typeface="Poppins" pitchFamily="2" charset="77"/>
              </a:rPr>
              <a:t>ACT Small Agencies HR Forum</a:t>
            </a:r>
            <a:br>
              <a:rPr lang="en-AU" sz="4000" b="1" dirty="0">
                <a:solidFill>
                  <a:srgbClr val="112347"/>
                </a:solidFill>
                <a:latin typeface="Poppins" pitchFamily="2" charset="77"/>
                <a:cs typeface="Poppins" pitchFamily="2" charset="77"/>
              </a:rPr>
            </a:br>
            <a:endParaRPr lang="en-AU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17348D62-C478-8C62-ABBB-36A1FB0332B6}"/>
              </a:ext>
            </a:extLst>
          </p:cNvPr>
          <p:cNvSpPr txBox="1">
            <a:spLocks/>
          </p:cNvSpPr>
          <p:nvPr/>
        </p:nvSpPr>
        <p:spPr bwMode="auto">
          <a:xfrm>
            <a:off x="829592" y="4365104"/>
            <a:ext cx="5791199" cy="14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4000" indent="-3240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5CC4"/>
              </a:buClr>
              <a:buSzPct val="110000"/>
              <a:buFont typeface="Arial" panose="020B0604020202020204" pitchFamily="34" charset="0"/>
              <a:buChar char="•"/>
              <a:tabLst>
                <a:tab pos="1438275" algn="l"/>
              </a:tabLst>
              <a:defRPr sz="1800" kern="1200">
                <a:solidFill>
                  <a:schemeClr val="bg1"/>
                </a:solidFill>
                <a:latin typeface="Arial"/>
                <a:ea typeface="ＭＳ Ｐゴシック" pitchFamily="-89" charset="-128"/>
                <a:cs typeface="Arial"/>
              </a:defRPr>
            </a:lvl1pPr>
            <a:lvl2pPr marL="720000" marR="0" indent="-270000" algn="l" defTabSz="4572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385CC4"/>
              </a:buClr>
              <a:buSzTx/>
              <a:buFont typeface="Arial" panose="020B0604020202020204" pitchFamily="34" charset="0"/>
              <a:buChar char="̶"/>
              <a:tabLst/>
              <a:defRPr sz="1800" kern="1200">
                <a:solidFill>
                  <a:schemeClr val="bg1"/>
                </a:solidFill>
                <a:latin typeface="Arial"/>
                <a:ea typeface="ＭＳ Ｐゴシック" pitchFamily="-89" charset="-128"/>
                <a:cs typeface="Arial"/>
              </a:defRPr>
            </a:lvl2pPr>
            <a:lvl3pPr marL="1314000" indent="-3240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5CC4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Arial"/>
                <a:ea typeface="ＭＳ Ｐゴシック" pitchFamily="-89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pitchFamily="-89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pitchFamily="-8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AU" sz="2400" b="1" dirty="0">
                <a:solidFill>
                  <a:srgbClr val="112347"/>
                </a:solidFill>
                <a:latin typeface="+mj-lt"/>
                <a:cs typeface="Poppins SemiBold" panose="00000700000000000000" pitchFamily="2" charset="0"/>
              </a:rPr>
              <a:t>Jacqui Curtis </a:t>
            </a:r>
            <a:r>
              <a:rPr lang="en-AU" sz="2400" dirty="0">
                <a:latin typeface="+mj-lt"/>
                <a:cs typeface="Poppins SemiBold" panose="00000700000000000000" pitchFamily="2" charset="0"/>
              </a:rPr>
              <a:t>PSM, FCPHR</a:t>
            </a:r>
          </a:p>
          <a:p>
            <a:pPr marL="0" indent="0">
              <a:buNone/>
            </a:pPr>
            <a:r>
              <a:rPr lang="en-AU" sz="1600" dirty="0">
                <a:effectLst/>
                <a:latin typeface="+mj-lt"/>
                <a:cs typeface="Poppins" panose="00000500000000000000" pitchFamily="2" charset="0"/>
              </a:rPr>
              <a:t>Chief Operating Officer, Australian Taxation Office,</a:t>
            </a:r>
            <a:br>
              <a:rPr lang="en-AU" sz="1600" dirty="0">
                <a:effectLst/>
                <a:latin typeface="+mj-lt"/>
                <a:cs typeface="Poppins" panose="00000500000000000000" pitchFamily="2" charset="0"/>
              </a:rPr>
            </a:br>
            <a:r>
              <a:rPr lang="en-AU" sz="1600" dirty="0">
                <a:effectLst/>
                <a:latin typeface="+mj-lt"/>
                <a:cs typeface="Poppins" panose="00000500000000000000" pitchFamily="2" charset="0"/>
              </a:rPr>
              <a:t>Head of APS HR Professional Stream</a:t>
            </a:r>
          </a:p>
          <a:p>
            <a:pPr marL="0" indent="0">
              <a:buNone/>
            </a:pPr>
            <a:r>
              <a:rPr lang="en-AU" sz="1600" dirty="0">
                <a:latin typeface="+mj-lt"/>
                <a:cs typeface="Poppins" panose="00000500000000000000" pitchFamily="2" charset="0"/>
              </a:rPr>
              <a:t>July</a:t>
            </a:r>
            <a:r>
              <a:rPr lang="en-AU" sz="1600" dirty="0">
                <a:effectLst/>
                <a:latin typeface="+mj-lt"/>
                <a:cs typeface="Poppins" panose="00000500000000000000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02815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B40F1-FF4C-C247-4990-6DDA4C4F42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Sydney networking event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2FA8-B689-07FD-AAD3-9D0BD2CB31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/>
              <a:t>Reflections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399B1F-6FE4-5975-FC26-93D02F2CC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8466-A5CB-8B13-8C58-01F20DBEE8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>
                <a:latin typeface="+mn-lt"/>
              </a:rPr>
              <a:t>INTERNAL/EXTERNAL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6425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421E-FCAC-3247-C745-6D624299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46" y="1268327"/>
            <a:ext cx="5419496" cy="439210"/>
          </a:xfrm>
        </p:spPr>
        <p:txBody>
          <a:bodyPr/>
          <a:lstStyle/>
          <a:p>
            <a:r>
              <a:rPr lang="en-AU" dirty="0"/>
              <a:t>APS HR Professional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B390-2046-4DDF-3684-CC8422BA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13" y="2209832"/>
            <a:ext cx="6571623" cy="3657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Launched in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6,000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Enables community to stay informed, connected and skilled.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Join today – email</a:t>
            </a:r>
            <a:br>
              <a:rPr lang="en-AU" dirty="0"/>
            </a:br>
            <a:r>
              <a:rPr lang="en-AU" dirty="0"/>
              <a:t>APSHRProfessionalStream@ato.gov.au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CBA42F-55FB-7754-BEA4-A84A61EB49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0BA6-1088-27C4-58E5-9FBF8C2D08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>
                <a:latin typeface="+mn-lt"/>
              </a:rPr>
              <a:t>INTERNAL/EXTERNAL</a:t>
            </a:r>
            <a:endParaRPr lang="en-AU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2CA6-8984-8BCF-C0DD-BB805947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5377553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BB2F6-09F0-8954-8F0A-7BF4F90BA0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/>
              <a:t>Developing HR foundational skills and capabilities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AE978-E8FE-2D4F-8719-F0B97C523F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AU" dirty="0">
                <a:solidFill>
                  <a:srgbClr val="000061"/>
                </a:solidFill>
              </a:rPr>
              <a:t>Identifying and developing HR future leaders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DB78A4-4C40-C394-06FE-28ACC67DE0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Developing HR data and analytics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5C667-491E-7037-A5C3-850A4908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  <p:pic>
        <p:nvPicPr>
          <p:cNvPr id="11" name="Graphic 10" descr="Briefcase with solid fill">
            <a:extLst>
              <a:ext uri="{FF2B5EF4-FFF2-40B4-BE49-F238E27FC236}">
                <a16:creationId xmlns:a16="http://schemas.microsoft.com/office/drawing/2014/main" id="{AC0075EF-280C-E157-7D2D-BBFC9D5F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392" y="2522294"/>
            <a:ext cx="1565271" cy="1565271"/>
          </a:xfrm>
          <a:prstGeom prst="rect">
            <a:avLst/>
          </a:prstGeom>
        </p:spPr>
      </p:pic>
      <p:pic>
        <p:nvPicPr>
          <p:cNvPr id="13" name="Graphic 12" descr="Target Audience outline">
            <a:extLst>
              <a:ext uri="{FF2B5EF4-FFF2-40B4-BE49-F238E27FC236}">
                <a16:creationId xmlns:a16="http://schemas.microsoft.com/office/drawing/2014/main" id="{67A24516-7CBD-3455-73B8-D592C9602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348" y="2732348"/>
            <a:ext cx="1393304" cy="1393304"/>
          </a:xfrm>
          <a:prstGeom prst="rect">
            <a:avLst/>
          </a:prstGeom>
        </p:spPr>
      </p:pic>
      <p:pic>
        <p:nvPicPr>
          <p:cNvPr id="15" name="Graphic 14" descr="Bar chart with solid fill">
            <a:extLst>
              <a:ext uri="{FF2B5EF4-FFF2-40B4-BE49-F238E27FC236}">
                <a16:creationId xmlns:a16="http://schemas.microsoft.com/office/drawing/2014/main" id="{1BB64717-DCD6-D4EF-1007-13A157249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03784" y="2732347"/>
            <a:ext cx="1269233" cy="1269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0B89CF-C4CD-5FA7-504B-9913D7821A15}"/>
              </a:ext>
            </a:extLst>
          </p:cNvPr>
          <p:cNvSpPr txBox="1"/>
          <p:nvPr/>
        </p:nvSpPr>
        <p:spPr>
          <a:xfrm>
            <a:off x="1550652" y="1085320"/>
            <a:ext cx="9090696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00061"/>
                </a:solidFill>
              </a:rPr>
              <a:t>APS HR Professional Stream Priorities 2025</a:t>
            </a:r>
          </a:p>
        </p:txBody>
      </p:sp>
    </p:spTree>
    <p:extLst>
      <p:ext uri="{BB962C8B-B14F-4D97-AF65-F5344CB8AC3E}">
        <p14:creationId xmlns:p14="http://schemas.microsoft.com/office/powerpoint/2010/main" val="5539147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EADB46D-7EFA-03F2-EECA-2874125F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Changes for HR Professionals in small agencies</a:t>
            </a:r>
            <a:br>
              <a:rPr lang="en-AU" sz="2400" dirty="0"/>
            </a:b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17EFE-21D4-7D91-BC27-D90D078A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07" y="1561329"/>
            <a:ext cx="6752449" cy="461113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APSC Employment database shows that while the total workforce size of the APS is the highest it’s ever been, the HR job family makes less than 3.3% of the total APS</a:t>
            </a:r>
            <a:r>
              <a:rPr lang="en-AU" sz="16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en-AU" sz="1800" dirty="0">
                <a:latin typeface="+mn-lt"/>
              </a:rPr>
              <a:t>Challenges within small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HR teams are often smaller, yet responsible for a broader range of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Often juggling generalist and specialist roles simultaneously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Whole-of-government initiatives must still be implemented, sometimes with limited resourcing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Visibility and influence at the executive level may differ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+mn-lt"/>
              </a:rPr>
              <a:t>Workforce pressures – attraction, retention, EVP</a:t>
            </a:r>
          </a:p>
          <a:p>
            <a:pPr lvl="1"/>
            <a:endParaRPr lang="en-AU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EFBD82-B042-336F-F39E-8D99CCC6D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2000" dirty="0">
                <a:latin typeface="+mn-lt"/>
              </a:rPr>
              <a:t>Some questions to reflect on: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latin typeface="+mn-lt"/>
              </a:rPr>
              <a:t>How are you finding ways to be adaptive and responsive in your work?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latin typeface="+mn-lt"/>
              </a:rPr>
              <a:t>How are you choosing to navigate and progress your agency and broader APS priorities?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latin typeface="+mn-lt"/>
              </a:rPr>
              <a:t>How are you leveraging your unique position as a HR professional with influence to leave your agency to adapt to the modern world of work? </a:t>
            </a:r>
          </a:p>
          <a:p>
            <a:endParaRPr lang="en-AU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5F13E-6631-5ED7-59DC-191BFC0284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z="800" dirty="0">
                <a:latin typeface="+mn-lt"/>
              </a:rPr>
              <a:t>EXTERNAL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18EA0-B774-6BC5-6385-AD852D1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673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CA13DEE-1E38-2A6F-953F-56EB235EFD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4" r="32934"/>
          <a:stretch>
            <a:fillRect/>
          </a:stretch>
        </p:blipFill>
        <p:spPr>
          <a:xfrm>
            <a:off x="4886992" y="1101904"/>
            <a:ext cx="2418015" cy="472473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EDD940-8397-DC49-BD35-C2D557FAB2FD}"/>
              </a:ext>
            </a:extLst>
          </p:cNvPr>
          <p:cNvSpPr txBox="1"/>
          <p:nvPr/>
        </p:nvSpPr>
        <p:spPr>
          <a:xfrm>
            <a:off x="335360" y="1154693"/>
            <a:ext cx="4392488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AI impact for small agencies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943AD-B311-2EBA-6928-1663E19BB9D7}"/>
              </a:ext>
            </a:extLst>
          </p:cNvPr>
          <p:cNvSpPr txBox="1"/>
          <p:nvPr/>
        </p:nvSpPr>
        <p:spPr>
          <a:xfrm>
            <a:off x="350488" y="1647604"/>
            <a:ext cx="4536504" cy="458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Just over 1 in 10 APS employees use AI at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Nearly 30% of those are in the HR job family</a:t>
            </a:r>
            <a:br>
              <a:rPr lang="en-AU" dirty="0"/>
            </a:b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These employees report:</a:t>
            </a:r>
          </a:p>
          <a:p>
            <a:pPr marL="95200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AI helps them work more efficiently (72%)</a:t>
            </a:r>
          </a:p>
          <a:p>
            <a:pPr marL="95200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It saves them time (68%)</a:t>
            </a:r>
          </a:p>
          <a:p>
            <a:pPr marL="95200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It improves job satisfaction (50%)</a:t>
            </a:r>
            <a:br>
              <a:rPr lang="en-AU" dirty="0"/>
            </a:br>
            <a:endParaRPr lang="en-AU" dirty="0"/>
          </a:p>
        </p:txBody>
      </p:sp>
      <p:pic>
        <p:nvPicPr>
          <p:cNvPr id="1037" name="Picture 13" descr="Download the Microsoft Copilot AI Mobile App | Microsoft Copilot">
            <a:extLst>
              <a:ext uri="{FF2B5EF4-FFF2-40B4-BE49-F238E27FC236}">
                <a16:creationId xmlns:a16="http://schemas.microsoft.com/office/drawing/2014/main" id="{B88E7D69-2D20-18A0-DB72-EEC744D2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14" y="5600861"/>
            <a:ext cx="2309638" cy="6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hatgpt logo transparent background. 22841109 PNG">
            <a:extLst>
              <a:ext uri="{FF2B5EF4-FFF2-40B4-BE49-F238E27FC236}">
                <a16:creationId xmlns:a16="http://schemas.microsoft.com/office/drawing/2014/main" id="{4A49E1BE-09DD-F6FA-E2E7-2BD4DF7B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98" y="1180787"/>
            <a:ext cx="1296144" cy="13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F071F4-74E1-EB6A-CB33-CAC792921F16}"/>
              </a:ext>
            </a:extLst>
          </p:cNvPr>
          <p:cNvSpPr txBox="1"/>
          <p:nvPr/>
        </p:nvSpPr>
        <p:spPr>
          <a:xfrm>
            <a:off x="7607970" y="2787744"/>
            <a:ext cx="4392488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AI is changing the demands on our employees and the way we design our workforce</a:t>
            </a:r>
          </a:p>
        </p:txBody>
      </p:sp>
    </p:spTree>
    <p:extLst>
      <p:ext uri="{BB962C8B-B14F-4D97-AF65-F5344CB8AC3E}">
        <p14:creationId xmlns:p14="http://schemas.microsoft.com/office/powerpoint/2010/main" val="24589558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588122E2-1DBC-E02D-9BC0-EC37248BBF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>
            <a:fillRect/>
          </a:stretch>
        </p:blipFill>
        <p:spPr>
          <a:xfrm>
            <a:off x="15875" y="1500188"/>
            <a:ext cx="7697788" cy="5378450"/>
          </a:xfr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B218FE-BBC6-620E-A5D2-B1E212223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744892"/>
            <a:ext cx="3327022" cy="10580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30A909-101A-C5EA-B295-9EE88439A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2802936"/>
            <a:ext cx="2736304" cy="6178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0AF4D1-A9D9-02F9-41DE-598489FC9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795" y="5445224"/>
            <a:ext cx="3128410" cy="4710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46BB7A-BFDF-8EC4-2115-A6359AAD5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81" y="3592302"/>
            <a:ext cx="2903409" cy="5995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409F1F-C5B9-B0C4-9438-315E3BE91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05" y="6021288"/>
            <a:ext cx="3565790" cy="5618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68B237-830F-67E4-572B-5850B29311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1784" y="1775581"/>
            <a:ext cx="3621038" cy="4710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64951D-156D-E64F-209D-6F7C8C61FF0A}"/>
              </a:ext>
            </a:extLst>
          </p:cNvPr>
          <p:cNvSpPr txBox="1"/>
          <p:nvPr/>
        </p:nvSpPr>
        <p:spPr>
          <a:xfrm>
            <a:off x="15874" y="670474"/>
            <a:ext cx="6512173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AI impact for small agencies continued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E80A94-5007-7C6E-0B41-8DAA24A78DED}"/>
              </a:ext>
            </a:extLst>
          </p:cNvPr>
          <p:cNvSpPr txBox="1"/>
          <p:nvPr/>
        </p:nvSpPr>
        <p:spPr>
          <a:xfrm>
            <a:off x="7961140" y="1006650"/>
            <a:ext cx="4104456" cy="477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HR leaders must leverage AI to increase productivity and capability</a:t>
            </a:r>
            <a:br>
              <a:rPr lang="en-AU" sz="2000" dirty="0"/>
            </a:br>
            <a:r>
              <a:rPr lang="en-AU" sz="2000" dirty="0"/>
              <a:t>while safeguarding</a:t>
            </a:r>
          </a:p>
          <a:p>
            <a:r>
              <a:rPr lang="en-AU" sz="2000" dirty="0"/>
              <a:t>    fairness, inclusion and</a:t>
            </a:r>
            <a:br>
              <a:rPr lang="en-AU" sz="2000" dirty="0"/>
            </a:br>
            <a:r>
              <a:rPr lang="en-AU" sz="2000" dirty="0"/>
              <a:t>    integrity</a:t>
            </a:r>
            <a:br>
              <a:rPr lang="en-AU" sz="2000" dirty="0"/>
            </a:b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one APS, we have an opportunity to share our approaches, findings and responses to the challenges we are experiencing with AI to increase our collective success</a:t>
            </a: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741882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Badge 1 with solid fill">
            <a:extLst>
              <a:ext uri="{FF2B5EF4-FFF2-40B4-BE49-F238E27FC236}">
                <a16:creationId xmlns:a16="http://schemas.microsoft.com/office/drawing/2014/main" id="{C5E270CC-1041-54CE-6B23-76795D47C4D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C4A6E-83AD-F80E-9304-C6FD839C45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2" y="4038887"/>
            <a:ext cx="3398542" cy="1830761"/>
          </a:xfrm>
        </p:spPr>
        <p:txBody>
          <a:bodyPr/>
          <a:lstStyle/>
          <a:p>
            <a:r>
              <a:rPr lang="en-AU" dirty="0"/>
              <a:t>Get involved in the</a:t>
            </a:r>
            <a:br>
              <a:rPr lang="en-AU" dirty="0"/>
            </a:br>
            <a:r>
              <a:rPr lang="en-AU" dirty="0"/>
              <a:t>HR Professional Stream</a:t>
            </a:r>
          </a:p>
        </p:txBody>
      </p:sp>
      <p:pic>
        <p:nvPicPr>
          <p:cNvPr id="14" name="Picture Placeholder 13" descr="Badge with solid fill">
            <a:extLst>
              <a:ext uri="{FF2B5EF4-FFF2-40B4-BE49-F238E27FC236}">
                <a16:creationId xmlns:a16="http://schemas.microsoft.com/office/drawing/2014/main" id="{A9790827-97BC-9E7C-BDB7-CCD422C1CB1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FC0F8-2021-3226-0E2D-EE6F7AA207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AU" dirty="0"/>
              <a:t>Build your networks and keep your knowledge up to date	</a:t>
            </a:r>
          </a:p>
        </p:txBody>
      </p:sp>
      <p:pic>
        <p:nvPicPr>
          <p:cNvPr id="16" name="Picture Placeholder 15" descr="Badge 3 with solid fill">
            <a:extLst>
              <a:ext uri="{FF2B5EF4-FFF2-40B4-BE49-F238E27FC236}">
                <a16:creationId xmlns:a16="http://schemas.microsoft.com/office/drawing/2014/main" id="{B5B95B66-6155-021C-548E-FE59345B218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C3B7DA-D912-4BC1-C055-DC2647AA53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Encourage your people to get involved and continue to develop their HR professional expertise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C3A62-8D29-83EE-FA59-FED8C15A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70CE-F4BC-4B6F-A663-B479B5E51611}" type="slidenum">
              <a:rPr kumimoji="0" lang="en-AU" sz="84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SemiBold" panose="020B0502030000000004" pitchFamily="34" charset="0"/>
                <a:ea typeface="Inter SemiBold" panose="020B0502030000000004" pitchFamily="34" charset="0"/>
                <a:cs typeface="Arial" pitchFamily="34" charset="0"/>
              </a:rPr>
              <a:pPr marL="0" marR="0" lvl="0" indent="0" algn="r" defTabSz="121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84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SemiBold" panose="020B0502030000000004" pitchFamily="34" charset="0"/>
              <a:ea typeface="Inter SemiBold" panose="020B05020300000000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E7B41-74AE-C715-8AE5-F69800404893}"/>
              </a:ext>
            </a:extLst>
          </p:cNvPr>
          <p:cNvSpPr txBox="1"/>
          <p:nvPr/>
        </p:nvSpPr>
        <p:spPr>
          <a:xfrm>
            <a:off x="1505281" y="620688"/>
            <a:ext cx="9181439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Three things to leave you with today</a:t>
            </a:r>
          </a:p>
        </p:txBody>
      </p:sp>
    </p:spTree>
    <p:extLst>
      <p:ext uri="{BB962C8B-B14F-4D97-AF65-F5344CB8AC3E}">
        <p14:creationId xmlns:p14="http://schemas.microsoft.com/office/powerpoint/2010/main" val="23980259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2EE1-6E08-4EDE-AB0D-8429F9D09A41}"/>
              </a:ext>
            </a:extLst>
          </p:cNvPr>
          <p:cNvSpPr txBox="1">
            <a:spLocks/>
          </p:cNvSpPr>
          <p:nvPr/>
        </p:nvSpPr>
        <p:spPr>
          <a:xfrm>
            <a:off x="676507" y="6358486"/>
            <a:ext cx="7444985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05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09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314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418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523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628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730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2837" algn="l" defTabSz="1218209" rtl="0" eaLnBrk="1" latinLnBrk="0" hangingPunct="1"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dirty="0">
                <a:solidFill>
                  <a:schemeClr val="bg1"/>
                </a:solidFill>
                <a:ea typeface="Inter" panose="020B0502030000000004" pitchFamily="34" charset="0"/>
              </a:rPr>
              <a:t>EXTERNAL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C27CC-5ED9-FCCE-2105-73D17F5C0F62}"/>
              </a:ext>
            </a:extLst>
          </p:cNvPr>
          <p:cNvSpPr txBox="1"/>
          <p:nvPr/>
        </p:nvSpPr>
        <p:spPr>
          <a:xfrm>
            <a:off x="3143672" y="30750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0702758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TO">
  <a:themeElements>
    <a:clrScheme name="ATO Colours">
      <a:dk1>
        <a:sysClr val="windowText" lastClr="000000"/>
      </a:dk1>
      <a:lt1>
        <a:sysClr val="window" lastClr="FFFFFF"/>
      </a:lt1>
      <a:dk2>
        <a:srgbClr val="3C3D41"/>
      </a:dk2>
      <a:lt2>
        <a:srgbClr val="3844CA"/>
      </a:lt2>
      <a:accent1>
        <a:srgbClr val="3844CA"/>
      </a:accent1>
      <a:accent2>
        <a:srgbClr val="CEEBF8"/>
      </a:accent2>
      <a:accent3>
        <a:srgbClr val="150925"/>
      </a:accent3>
      <a:accent4>
        <a:srgbClr val="9D469A"/>
      </a:accent4>
      <a:accent5>
        <a:srgbClr val="169985"/>
      </a:accent5>
      <a:accent6>
        <a:srgbClr val="0091E6"/>
      </a:accent6>
      <a:hlink>
        <a:srgbClr val="3844CA"/>
      </a:hlink>
      <a:folHlink>
        <a:srgbClr val="169985"/>
      </a:folHlink>
    </a:clrScheme>
    <a:fontScheme name="ATO Fonts">
      <a:majorFont>
        <a:latin typeface="Poppins"/>
        <a:ea typeface=""/>
        <a:cs typeface=""/>
      </a:majorFont>
      <a:minorFont>
        <a:latin typeface="Inter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>
      <a:srgbClr val="EF4043"/>
    </a:custClr>
    <a:custClr>
      <a:srgbClr val="E5690B"/>
    </a:custClr>
    <a:custClr>
      <a:srgbClr val="FFD650"/>
    </a:custClr>
    <a:custClr>
      <a:srgbClr val="D699D6"/>
    </a:custClr>
    <a:custClr>
      <a:srgbClr val="52BAAD"/>
    </a:custClr>
    <a:custClr>
      <a:srgbClr val="9CDCF8"/>
    </a:custClr>
    <a:custClr>
      <a:srgbClr val="F78C6A"/>
    </a:custClr>
    <a:custClr>
      <a:srgbClr val="781E9A"/>
    </a:custClr>
    <a:custClr>
      <a:srgbClr val="0D6974"/>
    </a:custClr>
    <a:custClr>
      <a:srgbClr val="005CD5"/>
    </a:custClr>
    <a:custClr>
      <a:srgbClr val="881D3F"/>
    </a:custClr>
    <a:custClr>
      <a:srgbClr val="E74C15"/>
    </a:custClr>
  </a:custClrLst>
  <a:extLst>
    <a:ext uri="{05A4C25C-085E-4340-85A3-A5531E510DB2}">
      <thm15:themeFamily xmlns:thm15="http://schemas.microsoft.com/office/thememl/2012/main" name="Presentation.potx" id="{78B638D8-AA50-4B18-8943-ECDA32691057}" vid="{8B513A16-4D1B-462B-979B-E9D1C0B73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ATO" insertBeforeMso="TabHome" keytip="Q">
        <group idMso="GroupSlides"/>
        <group id="Group1" label="Change Text Styles">
          <button idMso="IndentDecrease" visible="true" label="Decrease List Level" size="large"/>
          <button idMso="IndentIncrease" visible="true" label="Increase List Level" size="large"/>
        </group>
        <group id="Group2" label="Tools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extratools"/>
          <button idMso="HeaderFooterInsert" size="large"/>
          <button idMso="PasteTextOnly" size="large" imageMso="Paste" label="Paste Unformatted"/>
          <separator id="sep3"/>
          <toggleButton idMso="SelectionPane" label="Selection Pane" size="large"/>
        </group>
        <group idMso="GroupFont"/>
        <group idMso="GroupParagraph"/>
        <group id="group3" label="Shape Formatting Tools">
          <menu idMso="ObjectsArrangeMenu" visible="true"/>
          <menu idMso="ObjectEditShapeMenu" visible="true"/>
          <gallery idMso="CombineShapesGallery" visible="true"/>
          <gallery idMso="GalleryAllShapesAndTextboxes" visible="true"/>
          <menu idMso="ObjectsArrangeMenu" visible="true"/>
          <gallery idMso="ShapeFillColorPicker" visible="true"/>
          <gallery idMso="ShapeOutlineColorPicker" visible="true"/>
          <toggleButton idMso="FormatPainter" visible="true" size="normal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11CE3F2526B4CB19983E9F519E1D5" ma:contentTypeVersion="14" ma:contentTypeDescription="Create a new document." ma:contentTypeScope="" ma:versionID="50d611fb123b360c5efcf8037b98c16f">
  <xsd:schema xmlns:xsd="http://www.w3.org/2001/XMLSchema" xmlns:xs="http://www.w3.org/2001/XMLSchema" xmlns:p="http://schemas.microsoft.com/office/2006/metadata/properties" xmlns:ns2="b2cfc0c0-4f72-4409-b478-e2bdab037bd0" xmlns:ns3="cf4c57bc-49ba-410e-a1fb-2655bc3ca1ab" targetNamespace="http://schemas.microsoft.com/office/2006/metadata/properties" ma:root="true" ma:fieldsID="ae3d74377613b8740a7dab51e40940b4" ns2:_="" ns3:_="">
    <xsd:import namespace="b2cfc0c0-4f72-4409-b478-e2bdab037bd0"/>
    <xsd:import namespace="cf4c57bc-49ba-410e-a1fb-2655bc3ca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fc0c0-4f72-4409-b478-e2bdab037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d3d766a-8f2e-4101-b24c-d4a22e3f1d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c57bc-49ba-410e-a1fb-2655bc3ca1a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690fe1-6846-41f5-8861-e6eb17ee6409}" ma:internalName="TaxCatchAll" ma:showField="CatchAllData" ma:web="cf4c57bc-49ba-410e-a1fb-2655bc3ca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fc0c0-4f72-4409-b478-e2bdab037bd0">
      <Terms xmlns="http://schemas.microsoft.com/office/infopath/2007/PartnerControls"/>
    </lcf76f155ced4ddcb4097134ff3c332f>
    <TaxCatchAll xmlns="cf4c57bc-49ba-410e-a1fb-2655bc3ca1ab" xsi:nil="true"/>
  </documentManagement>
</p:properties>
</file>

<file path=customXml/itemProps1.xml><?xml version="1.0" encoding="utf-8"?>
<ds:datastoreItem xmlns:ds="http://schemas.openxmlformats.org/officeDocument/2006/customXml" ds:itemID="{06A69A74-3FC6-4D5E-A5DD-672688B79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fc0c0-4f72-4409-b478-e2bdab037bd0"/>
    <ds:schemaRef ds:uri="cf4c57bc-49ba-410e-a1fb-2655bc3ca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679A0-8750-4939-A0F2-B832BB3A5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D0109-60FD-40E6-B1F7-763FA00191AC}">
  <ds:schemaRefs>
    <ds:schemaRef ds:uri="http://schemas.openxmlformats.org/package/2006/metadata/core-properties"/>
    <ds:schemaRef ds:uri="http://purl.org/dc/terms/"/>
    <ds:schemaRef ds:uri="b2cfc0c0-4f72-4409-b478-e2bdab037bd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cf4c57bc-49ba-410e-a1fb-2655bc3ca1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1750</TotalTime>
  <Words>645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Verdana</vt:lpstr>
      <vt:lpstr>Arial</vt:lpstr>
      <vt:lpstr>Inter SemiBold</vt:lpstr>
      <vt:lpstr>Poppins</vt:lpstr>
      <vt:lpstr>Calibri</vt:lpstr>
      <vt:lpstr>Inter</vt:lpstr>
      <vt:lpstr>ATO</vt:lpstr>
      <vt:lpstr>PowerPoint Presentation</vt:lpstr>
      <vt:lpstr>PowerPoint Presentation</vt:lpstr>
      <vt:lpstr>APS HR Professional Stream</vt:lpstr>
      <vt:lpstr>PowerPoint Presentation</vt:lpstr>
      <vt:lpstr>Changes for HR Professionals in small agencies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Purcell</dc:creator>
  <cp:lastModifiedBy>Georgia Voce</cp:lastModifiedBy>
  <cp:revision>25</cp:revision>
  <cp:lastPrinted>2025-07-14T05:10:43Z</cp:lastPrinted>
  <dcterms:created xsi:type="dcterms:W3CDTF">2025-02-12T09:25:12Z</dcterms:created>
  <dcterms:modified xsi:type="dcterms:W3CDTF">2025-07-15T05:16:01Z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0x01010066C11CE3F2526B4CB19983E9F519E1D5</vt:lpwstr>
  </property>
  <property fmtid="{D5CDD505-2E9C-101B-9397-08002B2CF9AE}" pid="3" name="MSIP_Label_c111c204-3025-4293-a668-517002c3f023_Enabled">
    <vt:lpwstr>true</vt:lpwstr>
  </property>
  <property fmtid="{D5CDD505-2E9C-101B-9397-08002B2CF9AE}" pid="4" name="MSIP_Label_c111c204-3025-4293-a668-517002c3f023_SetDate">
    <vt:lpwstr>2025-07-14T02:52:57Z</vt:lpwstr>
  </property>
  <property fmtid="{D5CDD505-2E9C-101B-9397-08002B2CF9AE}" pid="5" name="MSIP_Label_c111c204-3025-4293-a668-517002c3f023_Method">
    <vt:lpwstr>Privileged</vt:lpwstr>
  </property>
  <property fmtid="{D5CDD505-2E9C-101B-9397-08002B2CF9AE}" pid="6" name="MSIP_Label_c111c204-3025-4293-a668-517002c3f023_Name">
    <vt:lpwstr>OFFICIAL</vt:lpwstr>
  </property>
  <property fmtid="{D5CDD505-2E9C-101B-9397-08002B2CF9AE}" pid="7" name="MSIP_Label_c111c204-3025-4293-a668-517002c3f023_SiteId">
    <vt:lpwstr>8e823e99-cbcb-430f-a0f6-af1365c21e22</vt:lpwstr>
  </property>
  <property fmtid="{D5CDD505-2E9C-101B-9397-08002B2CF9AE}" pid="8" name="MSIP_Label_c111c204-3025-4293-a668-517002c3f023_ActionId">
    <vt:lpwstr>031e907a-ed22-4ee9-b294-9ba614bfb11b</vt:lpwstr>
  </property>
  <property fmtid="{D5CDD505-2E9C-101B-9397-08002B2CF9AE}" pid="9" name="MSIP_Label_c111c204-3025-4293-a668-517002c3f023_ContentBits">
    <vt:lpwstr>3</vt:lpwstr>
  </property>
  <property fmtid="{D5CDD505-2E9C-101B-9397-08002B2CF9AE}" pid="10" name="ClassificationContentMarkingFooterLocations">
    <vt:lpwstr>ATO:9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ATO:7</vt:lpwstr>
  </property>
  <property fmtid="{D5CDD505-2E9C-101B-9397-08002B2CF9AE}" pid="13" name="ClassificationContentMarkingHeaderText">
    <vt:lpwstr>OFFICIAL</vt:lpwstr>
  </property>
</Properties>
</file>