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 id="2147483664" r:id="rId6"/>
  </p:sldMasterIdLst>
  <p:notesMasterIdLst>
    <p:notesMasterId r:id="rId26"/>
  </p:notesMasterIdLst>
  <p:handoutMasterIdLst>
    <p:handoutMasterId r:id="rId27"/>
  </p:handoutMasterIdLst>
  <p:sldIdLst>
    <p:sldId id="261" r:id="rId7"/>
    <p:sldId id="354" r:id="rId8"/>
    <p:sldId id="370" r:id="rId9"/>
    <p:sldId id="386" r:id="rId10"/>
    <p:sldId id="371" r:id="rId11"/>
    <p:sldId id="372" r:id="rId12"/>
    <p:sldId id="374" r:id="rId13"/>
    <p:sldId id="356" r:id="rId14"/>
    <p:sldId id="357" r:id="rId15"/>
    <p:sldId id="375" r:id="rId16"/>
    <p:sldId id="376" r:id="rId17"/>
    <p:sldId id="381" r:id="rId18"/>
    <p:sldId id="377" r:id="rId19"/>
    <p:sldId id="378" r:id="rId20"/>
    <p:sldId id="385" r:id="rId21"/>
    <p:sldId id="379" r:id="rId22"/>
    <p:sldId id="380" r:id="rId23"/>
    <p:sldId id="382" r:id="rId24"/>
    <p:sldId id="383" r:id="rId25"/>
  </p:sldIdLst>
  <p:sldSz cx="9144000" cy="5143500" type="screen16x9"/>
  <p:notesSz cx="6792913" cy="9925050"/>
  <p:custDataLst>
    <p:tags r:id="rId28"/>
  </p:custDataLst>
  <p:defaultTextStyle>
    <a:defPPr>
      <a:defRPr lang="en-AU"/>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008000"/>
    <a:srgbClr val="0000FF"/>
    <a:srgbClr val="CB557C"/>
    <a:srgbClr val="EFCBD7"/>
    <a:srgbClr val="EDC9D5"/>
    <a:srgbClr val="A2CCFA"/>
    <a:srgbClr val="A3CCFA"/>
    <a:srgbClr val="A8D7D7"/>
    <a:srgbClr val="B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88C7D-A0B6-4BEC-986C-C2360E74B67D}" v="11" dt="2024-11-04T00:44:00.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23972" autoAdjust="0"/>
  </p:normalViewPr>
  <p:slideViewPr>
    <p:cSldViewPr snapToGrid="0" snapToObjects="1">
      <p:cViewPr varScale="1">
        <p:scale>
          <a:sx n="36" d="100"/>
          <a:sy n="36" d="100"/>
        </p:scale>
        <p:origin x="3096" y="4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Kavanagh" userId="43affca3-8ff1-4831-8389-9decbafb72fa" providerId="ADAL" clId="{49BCC026-2A87-405A-8575-6817E827B3E9}"/>
    <pc:docChg chg="custSel replTag delTag">
      <pc:chgData name="Emma Kavanagh" userId="43affca3-8ff1-4831-8389-9decbafb72fa" providerId="ADAL" clId="{49BCC026-2A87-405A-8575-6817E827B3E9}" dt="2024-08-15T21:31:59.788" v="1"/>
      <pc:docMkLst>
        <pc:docMk/>
      </pc:docMkLst>
    </pc:docChg>
  </pc:docChgLst>
  <pc:docChgLst>
    <pc:chgData name="Emma Kavanagh" userId="43affca3-8ff1-4831-8389-9decbafb72fa" providerId="ADAL" clId="{62B88C7D-A0B6-4BEC-986C-C2360E74B67D}"/>
    <pc:docChg chg="undo custSel addSld modSld">
      <pc:chgData name="Emma Kavanagh" userId="43affca3-8ff1-4831-8389-9decbafb72fa" providerId="ADAL" clId="{62B88C7D-A0B6-4BEC-986C-C2360E74B67D}" dt="2024-11-04T00:46:32.642" v="216" actId="20577"/>
      <pc:docMkLst>
        <pc:docMk/>
      </pc:docMkLst>
      <pc:sldChg chg="modAnim">
        <pc:chgData name="Emma Kavanagh" userId="43affca3-8ff1-4831-8389-9decbafb72fa" providerId="ADAL" clId="{62B88C7D-A0B6-4BEC-986C-C2360E74B67D}" dt="2024-11-04T00:42:59.502" v="15"/>
        <pc:sldMkLst>
          <pc:docMk/>
          <pc:sldMk cId="414417643" sldId="354"/>
        </pc:sldMkLst>
      </pc:sldChg>
      <pc:sldChg chg="addSp delSp modSp mod delAnim modAnim">
        <pc:chgData name="Emma Kavanagh" userId="43affca3-8ff1-4831-8389-9decbafb72fa" providerId="ADAL" clId="{62B88C7D-A0B6-4BEC-986C-C2360E74B67D}" dt="2024-11-04T00:43:22.342" v="18" actId="732"/>
        <pc:sldMkLst>
          <pc:docMk/>
          <pc:sldMk cId="2648648365" sldId="370"/>
        </pc:sldMkLst>
        <pc:spChg chg="mod">
          <ac:chgData name="Emma Kavanagh" userId="43affca3-8ff1-4831-8389-9decbafb72fa" providerId="ADAL" clId="{62B88C7D-A0B6-4BEC-986C-C2360E74B67D}" dt="2024-11-04T00:42:04.823" v="10" actId="14100"/>
          <ac:spMkLst>
            <pc:docMk/>
            <pc:sldMk cId="2648648365" sldId="370"/>
            <ac:spMk id="2" creationId="{308AB0F2-B474-7653-A592-5CFB782DC6AD}"/>
          </ac:spMkLst>
        </pc:spChg>
        <pc:spChg chg="del">
          <ac:chgData name="Emma Kavanagh" userId="43affca3-8ff1-4831-8389-9decbafb72fa" providerId="ADAL" clId="{62B88C7D-A0B6-4BEC-986C-C2360E74B67D}" dt="2024-11-04T00:42:36.088" v="13" actId="478"/>
          <ac:spMkLst>
            <pc:docMk/>
            <pc:sldMk cId="2648648365" sldId="370"/>
            <ac:spMk id="5" creationId="{5533C2F8-07CD-8E48-C8F2-6BAAB11C4155}"/>
          </ac:spMkLst>
        </pc:spChg>
        <pc:picChg chg="add mod modCrop">
          <ac:chgData name="Emma Kavanagh" userId="43affca3-8ff1-4831-8389-9decbafb72fa" providerId="ADAL" clId="{62B88C7D-A0B6-4BEC-986C-C2360E74B67D}" dt="2024-11-04T00:43:22.342" v="18" actId="732"/>
          <ac:picMkLst>
            <pc:docMk/>
            <pc:sldMk cId="2648648365" sldId="370"/>
            <ac:picMk id="4" creationId="{1750AC65-3464-992A-96FD-07FEC30139B3}"/>
          </ac:picMkLst>
        </pc:picChg>
        <pc:picChg chg="del mod">
          <ac:chgData name="Emma Kavanagh" userId="43affca3-8ff1-4831-8389-9decbafb72fa" providerId="ADAL" clId="{62B88C7D-A0B6-4BEC-986C-C2360E74B67D}" dt="2024-11-04T00:43:14.421" v="16" actId="478"/>
          <ac:picMkLst>
            <pc:docMk/>
            <pc:sldMk cId="2648648365" sldId="370"/>
            <ac:picMk id="6" creationId="{05DC9127-7086-84F9-C470-014DE0ECFA86}"/>
          </ac:picMkLst>
        </pc:picChg>
      </pc:sldChg>
      <pc:sldChg chg="modNotesTx">
        <pc:chgData name="Emma Kavanagh" userId="43affca3-8ff1-4831-8389-9decbafb72fa" providerId="ADAL" clId="{62B88C7D-A0B6-4BEC-986C-C2360E74B67D}" dt="2024-11-04T00:46:32.642" v="216" actId="20577"/>
        <pc:sldMkLst>
          <pc:docMk/>
          <pc:sldMk cId="2190037017" sldId="382"/>
        </pc:sldMkLst>
      </pc:sldChg>
      <pc:sldChg chg="add modAnim">
        <pc:chgData name="Emma Kavanagh" userId="43affca3-8ff1-4831-8389-9decbafb72fa" providerId="ADAL" clId="{62B88C7D-A0B6-4BEC-986C-C2360E74B67D}" dt="2024-11-04T00:44:00.022" v="21"/>
        <pc:sldMkLst>
          <pc:docMk/>
          <pc:sldMk cId="1596557979" sldId="386"/>
        </pc:sldMkLst>
      </pc:sldChg>
    </pc:docChg>
  </pc:docChgLst>
  <pc:docChgLst>
    <pc:chgData name="Emma Kavanagh" userId="43affca3-8ff1-4831-8389-9decbafb72fa" providerId="ADAL" clId="{C00F73E0-8794-49DF-ABA5-DAD55FBAA443}"/>
    <pc:docChg chg="custSel addSld delSld modSld">
      <pc:chgData name="Emma Kavanagh" userId="43affca3-8ff1-4831-8389-9decbafb72fa" providerId="ADAL" clId="{C00F73E0-8794-49DF-ABA5-DAD55FBAA443}" dt="2024-10-14T01:31:51.497" v="440" actId="1076"/>
      <pc:docMkLst>
        <pc:docMk/>
      </pc:docMkLst>
      <pc:sldChg chg="modSp mod">
        <pc:chgData name="Emma Kavanagh" userId="43affca3-8ff1-4831-8389-9decbafb72fa" providerId="ADAL" clId="{C00F73E0-8794-49DF-ABA5-DAD55FBAA443}" dt="2024-10-14T01:31:51.497" v="440" actId="1076"/>
        <pc:sldMkLst>
          <pc:docMk/>
          <pc:sldMk cId="2648648365" sldId="370"/>
        </pc:sldMkLst>
        <pc:picChg chg="mod">
          <ac:chgData name="Emma Kavanagh" userId="43affca3-8ff1-4831-8389-9decbafb72fa" providerId="ADAL" clId="{C00F73E0-8794-49DF-ABA5-DAD55FBAA443}" dt="2024-10-14T01:31:51.497" v="440" actId="1076"/>
          <ac:picMkLst>
            <pc:docMk/>
            <pc:sldMk cId="2648648365" sldId="370"/>
            <ac:picMk id="6" creationId="{05DC9127-7086-84F9-C470-014DE0ECFA86}"/>
          </ac:picMkLst>
        </pc:picChg>
      </pc:sldChg>
      <pc:sldChg chg="modSp mod">
        <pc:chgData name="Emma Kavanagh" userId="43affca3-8ff1-4831-8389-9decbafb72fa" providerId="ADAL" clId="{C00F73E0-8794-49DF-ABA5-DAD55FBAA443}" dt="2024-10-14T00:43:08.833" v="2" actId="20577"/>
        <pc:sldMkLst>
          <pc:docMk/>
          <pc:sldMk cId="4176601163" sldId="377"/>
        </pc:sldMkLst>
        <pc:spChg chg="mod">
          <ac:chgData name="Emma Kavanagh" userId="43affca3-8ff1-4831-8389-9decbafb72fa" providerId="ADAL" clId="{C00F73E0-8794-49DF-ABA5-DAD55FBAA443}" dt="2024-10-14T00:43:08.833" v="2" actId="20577"/>
          <ac:spMkLst>
            <pc:docMk/>
            <pc:sldMk cId="4176601163" sldId="377"/>
            <ac:spMk id="5" creationId="{7AB0036D-94C6-4CF9-7F74-A850152BDBA5}"/>
          </ac:spMkLst>
        </pc:spChg>
      </pc:sldChg>
      <pc:sldChg chg="new del">
        <pc:chgData name="Emma Kavanagh" userId="43affca3-8ff1-4831-8389-9decbafb72fa" providerId="ADAL" clId="{C00F73E0-8794-49DF-ABA5-DAD55FBAA443}" dt="2024-10-14T00:43:18.520" v="4" actId="47"/>
        <pc:sldMkLst>
          <pc:docMk/>
          <pc:sldMk cId="4217131017" sldId="384"/>
        </pc:sldMkLst>
      </pc:sldChg>
      <pc:sldChg chg="delSp modSp add mod delAnim modNotesTx">
        <pc:chgData name="Emma Kavanagh" userId="43affca3-8ff1-4831-8389-9decbafb72fa" providerId="ADAL" clId="{C00F73E0-8794-49DF-ABA5-DAD55FBAA443}" dt="2024-10-14T00:48:20.179" v="438" actId="20577"/>
        <pc:sldMkLst>
          <pc:docMk/>
          <pc:sldMk cId="2745678894" sldId="385"/>
        </pc:sldMkLst>
        <pc:spChg chg="mod">
          <ac:chgData name="Emma Kavanagh" userId="43affca3-8ff1-4831-8389-9decbafb72fa" providerId="ADAL" clId="{C00F73E0-8794-49DF-ABA5-DAD55FBAA443}" dt="2024-10-14T00:43:22.993" v="6" actId="20577"/>
          <ac:spMkLst>
            <pc:docMk/>
            <pc:sldMk cId="2745678894" sldId="385"/>
            <ac:spMk id="2" creationId="{308AB0F2-B474-7653-A592-5CFB782DC6AD}"/>
          </ac:spMkLst>
        </pc:spChg>
        <pc:spChg chg="mod">
          <ac:chgData name="Emma Kavanagh" userId="43affca3-8ff1-4831-8389-9decbafb72fa" providerId="ADAL" clId="{C00F73E0-8794-49DF-ABA5-DAD55FBAA443}" dt="2024-10-14T00:47:04.528" v="377" actId="20577"/>
          <ac:spMkLst>
            <pc:docMk/>
            <pc:sldMk cId="2745678894" sldId="385"/>
            <ac:spMk id="3" creationId="{691AD4D4-AC79-2957-3215-3E868F4287EC}"/>
          </ac:spMkLst>
        </pc:spChg>
        <pc:spChg chg="del">
          <ac:chgData name="Emma Kavanagh" userId="43affca3-8ff1-4831-8389-9decbafb72fa" providerId="ADAL" clId="{C00F73E0-8794-49DF-ABA5-DAD55FBAA443}" dt="2024-10-14T00:47:22.536" v="395" actId="478"/>
          <ac:spMkLst>
            <pc:docMk/>
            <pc:sldMk cId="2745678894" sldId="385"/>
            <ac:spMk id="7" creationId="{78B2502E-211D-5320-A03F-4730547B163D}"/>
          </ac:spMkLst>
        </pc:spChg>
      </pc:sldChg>
    </pc:docChg>
  </pc:docChgLst>
  <pc:docChgLst>
    <pc:chgData name="Emma Kavanagh" userId="43affca3-8ff1-4831-8389-9decbafb72fa" providerId="ADAL" clId="{5937C766-05B3-4F87-9ABA-772959296C34}"/>
    <pc:docChg chg="undo custSel modSld replTag delTag">
      <pc:chgData name="Emma Kavanagh" userId="43affca3-8ff1-4831-8389-9decbafb72fa" providerId="ADAL" clId="{5937C766-05B3-4F87-9ABA-772959296C34}" dt="2024-06-28T00:21:17.394" v="19070" actId="20577"/>
      <pc:docMkLst>
        <pc:docMk/>
      </pc:docMkLst>
      <pc:sldChg chg="replTag delTag modNotesTx">
        <pc:chgData name="Emma Kavanagh" userId="43affca3-8ff1-4831-8389-9decbafb72fa" providerId="ADAL" clId="{5937C766-05B3-4F87-9ABA-772959296C34}" dt="2024-06-27T21:35:11.126" v="582" actId="20577"/>
        <pc:sldMkLst>
          <pc:docMk/>
          <pc:sldMk cId="0" sldId="261"/>
        </pc:sldMkLst>
      </pc:sldChg>
      <pc:sldChg chg="addSp delSp modSp mod modAnim replTag delTag modNotesTx">
        <pc:chgData name="Emma Kavanagh" userId="43affca3-8ff1-4831-8389-9decbafb72fa" providerId="ADAL" clId="{5937C766-05B3-4F87-9ABA-772959296C34}" dt="2024-06-27T21:35:15.670" v="586"/>
        <pc:sldMkLst>
          <pc:docMk/>
          <pc:sldMk cId="414417643" sldId="354"/>
        </pc:sldMkLst>
        <pc:picChg chg="add mod">
          <ac:chgData name="Emma Kavanagh" userId="43affca3-8ff1-4831-8389-9decbafb72fa" providerId="ADAL" clId="{5937C766-05B3-4F87-9ABA-772959296C34}" dt="2024-06-20T22:01:15.215" v="55"/>
          <ac:picMkLst>
            <pc:docMk/>
            <pc:sldMk cId="414417643" sldId="354"/>
            <ac:picMk id="3" creationId="{3F9A7D83-78FE-3F5C-61AC-F484CC1C8B12}"/>
          </ac:picMkLst>
        </pc:picChg>
        <pc:picChg chg="del mod modCrop">
          <ac:chgData name="Emma Kavanagh" userId="43affca3-8ff1-4831-8389-9decbafb72fa" providerId="ADAL" clId="{5937C766-05B3-4F87-9ABA-772959296C34}" dt="2024-06-20T22:01:14.814" v="54" actId="478"/>
          <ac:picMkLst>
            <pc:docMk/>
            <pc:sldMk cId="414417643" sldId="354"/>
            <ac:picMk id="4" creationId="{26949ED6-B207-82BE-E3BC-B6517BF67D16}"/>
          </ac:picMkLst>
        </pc:picChg>
      </pc:sldChg>
      <pc:sldChg chg="replTag delTag modNotesTx">
        <pc:chgData name="Emma Kavanagh" userId="43affca3-8ff1-4831-8389-9decbafb72fa" providerId="ADAL" clId="{5937C766-05B3-4F87-9ABA-772959296C34}" dt="2024-06-27T22:12:00.956" v="7513" actId="20577"/>
        <pc:sldMkLst>
          <pc:docMk/>
          <pc:sldMk cId="1443259681" sldId="356"/>
        </pc:sldMkLst>
      </pc:sldChg>
      <pc:sldChg chg="replTag delTag modNotesTx">
        <pc:chgData name="Emma Kavanagh" userId="43affca3-8ff1-4831-8389-9decbafb72fa" providerId="ADAL" clId="{5937C766-05B3-4F87-9ABA-772959296C34}" dt="2024-06-27T22:39:03.744" v="9054"/>
        <pc:sldMkLst>
          <pc:docMk/>
          <pc:sldMk cId="1329929413" sldId="357"/>
        </pc:sldMkLst>
      </pc:sldChg>
      <pc:sldChg chg="modSp mod replTag delTag modNotes modNotesTx">
        <pc:chgData name="Emma Kavanagh" userId="43affca3-8ff1-4831-8389-9decbafb72fa" providerId="ADAL" clId="{5937C766-05B3-4F87-9ABA-772959296C34}" dt="2024-06-28T00:20:42.579" v="18959" actId="27636"/>
        <pc:sldMkLst>
          <pc:docMk/>
          <pc:sldMk cId="2648648365" sldId="370"/>
        </pc:sldMkLst>
        <pc:spChg chg="mod">
          <ac:chgData name="Emma Kavanagh" userId="43affca3-8ff1-4831-8389-9decbafb72fa" providerId="ADAL" clId="{5937C766-05B3-4F87-9ABA-772959296C34}" dt="2024-06-27T21:36:39.283" v="943" actId="20577"/>
          <ac:spMkLst>
            <pc:docMk/>
            <pc:sldMk cId="2648648365" sldId="370"/>
            <ac:spMk id="3" creationId="{691AD4D4-AC79-2957-3215-3E868F4287EC}"/>
          </ac:spMkLst>
        </pc:spChg>
        <pc:picChg chg="mod modCrop">
          <ac:chgData name="Emma Kavanagh" userId="43affca3-8ff1-4831-8389-9decbafb72fa" providerId="ADAL" clId="{5937C766-05B3-4F87-9ABA-772959296C34}" dt="2024-06-20T22:01:31.724" v="61" actId="732"/>
          <ac:picMkLst>
            <pc:docMk/>
            <pc:sldMk cId="2648648365" sldId="370"/>
            <ac:picMk id="6" creationId="{05DC9127-7086-84F9-C470-014DE0ECFA86}"/>
          </ac:picMkLst>
        </pc:picChg>
      </pc:sldChg>
      <pc:sldChg chg="replTag delTag modNotesTx">
        <pc:chgData name="Emma Kavanagh" userId="43affca3-8ff1-4831-8389-9decbafb72fa" providerId="ADAL" clId="{5937C766-05B3-4F87-9ABA-772959296C34}" dt="2024-06-27T21:54:00.258" v="3867" actId="20577"/>
        <pc:sldMkLst>
          <pc:docMk/>
          <pc:sldMk cId="692665456" sldId="371"/>
        </pc:sldMkLst>
      </pc:sldChg>
      <pc:sldChg chg="replTag delTag modNotesTx">
        <pc:chgData name="Emma Kavanagh" userId="43affca3-8ff1-4831-8389-9decbafb72fa" providerId="ADAL" clId="{5937C766-05B3-4F87-9ABA-772959296C34}" dt="2024-06-27T22:03:36.893" v="5974" actId="20577"/>
        <pc:sldMkLst>
          <pc:docMk/>
          <pc:sldMk cId="2278072485" sldId="372"/>
        </pc:sldMkLst>
      </pc:sldChg>
      <pc:sldChg chg="replTag delTag modNotesTx">
        <pc:chgData name="Emma Kavanagh" userId="43affca3-8ff1-4831-8389-9decbafb72fa" providerId="ADAL" clId="{5937C766-05B3-4F87-9ABA-772959296C34}" dt="2024-06-27T22:39:05.463" v="9056"/>
        <pc:sldMkLst>
          <pc:docMk/>
          <pc:sldMk cId="1643298958" sldId="374"/>
        </pc:sldMkLst>
      </pc:sldChg>
      <pc:sldChg chg="replTag delTag modNotes modNotesTx">
        <pc:chgData name="Emma Kavanagh" userId="43affca3-8ff1-4831-8389-9decbafb72fa" providerId="ADAL" clId="{5937C766-05B3-4F87-9ABA-772959296C34}" dt="2024-06-28T00:20:42.675" v="18960" actId="27636"/>
        <pc:sldMkLst>
          <pc:docMk/>
          <pc:sldMk cId="4042692595" sldId="375"/>
        </pc:sldMkLst>
      </pc:sldChg>
      <pc:sldChg chg="replTag delTag modNotesTx">
        <pc:chgData name="Emma Kavanagh" userId="43affca3-8ff1-4831-8389-9decbafb72fa" providerId="ADAL" clId="{5937C766-05B3-4F87-9ABA-772959296C34}" dt="2024-06-27T23:29:38.827" v="13179" actId="20577"/>
        <pc:sldMkLst>
          <pc:docMk/>
          <pc:sldMk cId="1273410571" sldId="376"/>
        </pc:sldMkLst>
      </pc:sldChg>
      <pc:sldChg chg="replTag delTag modNotesTx">
        <pc:chgData name="Emma Kavanagh" userId="43affca3-8ff1-4831-8389-9decbafb72fa" providerId="ADAL" clId="{5937C766-05B3-4F87-9ABA-772959296C34}" dt="2024-06-27T23:47:49.373" v="15606" actId="20577"/>
        <pc:sldMkLst>
          <pc:docMk/>
          <pc:sldMk cId="4176601163" sldId="377"/>
        </pc:sldMkLst>
      </pc:sldChg>
      <pc:sldChg chg="replTag delTag modNotesTx">
        <pc:chgData name="Emma Kavanagh" userId="43affca3-8ff1-4831-8389-9decbafb72fa" providerId="ADAL" clId="{5937C766-05B3-4F87-9ABA-772959296C34}" dt="2024-06-27T23:53:47.964" v="16582"/>
        <pc:sldMkLst>
          <pc:docMk/>
          <pc:sldMk cId="2274847866" sldId="378"/>
        </pc:sldMkLst>
      </pc:sldChg>
      <pc:sldChg chg="replTag delTag modNotesTx">
        <pc:chgData name="Emma Kavanagh" userId="43affca3-8ff1-4831-8389-9decbafb72fa" providerId="ADAL" clId="{5937C766-05B3-4F87-9ABA-772959296C34}" dt="2024-06-28T00:02:45.152" v="16757" actId="20577"/>
        <pc:sldMkLst>
          <pc:docMk/>
          <pc:sldMk cId="2238478096" sldId="379"/>
        </pc:sldMkLst>
      </pc:sldChg>
      <pc:sldChg chg="replTag delTag modNotesTx">
        <pc:chgData name="Emma Kavanagh" userId="43affca3-8ff1-4831-8389-9decbafb72fa" providerId="ADAL" clId="{5937C766-05B3-4F87-9ABA-772959296C34}" dt="2024-06-28T00:02:54.594" v="16780" actId="5793"/>
        <pc:sldMkLst>
          <pc:docMk/>
          <pc:sldMk cId="3757484074" sldId="380"/>
        </pc:sldMkLst>
      </pc:sldChg>
      <pc:sldChg chg="replTag delTag modNotes modNotesTx">
        <pc:chgData name="Emma Kavanagh" userId="43affca3-8ff1-4831-8389-9decbafb72fa" providerId="ADAL" clId="{5937C766-05B3-4F87-9ABA-772959296C34}" dt="2024-06-28T00:20:42.725" v="18961" actId="27636"/>
        <pc:sldMkLst>
          <pc:docMk/>
          <pc:sldMk cId="4282019056" sldId="381"/>
        </pc:sldMkLst>
      </pc:sldChg>
      <pc:sldChg chg="replTag delTag modNotesTx">
        <pc:chgData name="Emma Kavanagh" userId="43affca3-8ff1-4831-8389-9decbafb72fa" providerId="ADAL" clId="{5937C766-05B3-4F87-9ABA-772959296C34}" dt="2024-06-28T00:21:17.394" v="19070" actId="20577"/>
        <pc:sldMkLst>
          <pc:docMk/>
          <pc:sldMk cId="2190037017" sldId="382"/>
        </pc:sldMkLst>
      </pc:sldChg>
    </pc:docChg>
  </pc:docChgLst>
  <pc:docChgLst>
    <pc:chgData name="Emma Kavanagh" userId="43affca3-8ff1-4831-8389-9decbafb72fa" providerId="ADAL" clId="{292D49D4-FB87-44D9-A23F-1DF213ABBA6D}"/>
    <pc:docChg chg="undo custSel addSld delSld modSld sldOrd replTag delTag">
      <pc:chgData name="Emma Kavanagh" userId="43affca3-8ff1-4831-8389-9decbafb72fa" providerId="ADAL" clId="{292D49D4-FB87-44D9-A23F-1DF213ABBA6D}" dt="2024-06-20T21:44:18.994" v="3438"/>
      <pc:docMkLst>
        <pc:docMk/>
      </pc:docMkLst>
      <pc:sldChg chg="addSp delSp modSp mod delAnim replTag delTag chgLayout">
        <pc:chgData name="Emma Kavanagh" userId="43affca3-8ff1-4831-8389-9decbafb72fa" providerId="ADAL" clId="{292D49D4-FB87-44D9-A23F-1DF213ABBA6D}" dt="2024-06-20T21:42:23.331" v="3418"/>
        <pc:sldMkLst>
          <pc:docMk/>
          <pc:sldMk cId="0" sldId="261"/>
        </pc:sldMkLst>
        <pc:spChg chg="del">
          <ac:chgData name="Emma Kavanagh" userId="43affca3-8ff1-4831-8389-9decbafb72fa" providerId="ADAL" clId="{292D49D4-FB87-44D9-A23F-1DF213ABBA6D}" dt="2024-06-18T04:04:56.858" v="299" actId="478"/>
          <ac:spMkLst>
            <pc:docMk/>
            <pc:sldMk cId="0" sldId="261"/>
            <ac:spMk id="2" creationId="{EB289E11-CCE3-4B1F-96A0-E58EB3543961}"/>
          </ac:spMkLst>
        </pc:spChg>
        <pc:spChg chg="mod ord">
          <ac:chgData name="Emma Kavanagh" userId="43affca3-8ff1-4831-8389-9decbafb72fa" providerId="ADAL" clId="{292D49D4-FB87-44D9-A23F-1DF213ABBA6D}" dt="2024-06-19T22:50:50.473" v="2273" actId="20577"/>
          <ac:spMkLst>
            <pc:docMk/>
            <pc:sldMk cId="0" sldId="261"/>
            <ac:spMk id="3" creationId="{00000000-0000-0000-0000-000000000000}"/>
          </ac:spMkLst>
        </pc:spChg>
        <pc:spChg chg="add mod">
          <ac:chgData name="Emma Kavanagh" userId="43affca3-8ff1-4831-8389-9decbafb72fa" providerId="ADAL" clId="{292D49D4-FB87-44D9-A23F-1DF213ABBA6D}" dt="2024-06-18T04:05:56.797" v="395" actId="1076"/>
          <ac:spMkLst>
            <pc:docMk/>
            <pc:sldMk cId="0" sldId="261"/>
            <ac:spMk id="4" creationId="{326660DD-F719-292B-5484-EEF806329CEE}"/>
          </ac:spMkLst>
        </pc:spChg>
        <pc:picChg chg="del">
          <ac:chgData name="Emma Kavanagh" userId="43affca3-8ff1-4831-8389-9decbafb72fa" providerId="ADAL" clId="{292D49D4-FB87-44D9-A23F-1DF213ABBA6D}" dt="2024-06-18T04:04:58.908" v="300" actId="478"/>
          <ac:picMkLst>
            <pc:docMk/>
            <pc:sldMk cId="0" sldId="261"/>
            <ac:picMk id="8196" creationId="{C62B15A2-FEF3-48A7-84A5-716A977C7528}"/>
          </ac:picMkLst>
        </pc:picChg>
      </pc:sldChg>
      <pc:sldChg chg="del replTag delTag">
        <pc:chgData name="Emma Kavanagh" userId="43affca3-8ff1-4831-8389-9decbafb72fa" providerId="ADAL" clId="{292D49D4-FB87-44D9-A23F-1DF213ABBA6D}" dt="2024-06-20T21:44:15.536" v="3432" actId="47"/>
        <pc:sldMkLst>
          <pc:docMk/>
          <pc:sldMk cId="3853886288" sldId="271"/>
        </pc:sldMkLst>
      </pc:sldChg>
      <pc:sldChg chg="del replTag delTag">
        <pc:chgData name="Emma Kavanagh" userId="43affca3-8ff1-4831-8389-9decbafb72fa" providerId="ADAL" clId="{292D49D4-FB87-44D9-A23F-1DF213ABBA6D}" dt="2024-06-18T04:00:31.865" v="175" actId="47"/>
        <pc:sldMkLst>
          <pc:docMk/>
          <pc:sldMk cId="2365834886" sldId="282"/>
        </pc:sldMkLst>
      </pc:sldChg>
      <pc:sldChg chg="del replTag delTag">
        <pc:chgData name="Emma Kavanagh" userId="43affca3-8ff1-4831-8389-9decbafb72fa" providerId="ADAL" clId="{292D49D4-FB87-44D9-A23F-1DF213ABBA6D}" dt="2024-06-18T04:00:11.809" v="21" actId="47"/>
        <pc:sldMkLst>
          <pc:docMk/>
          <pc:sldMk cId="3254266423" sldId="353"/>
        </pc:sldMkLst>
      </pc:sldChg>
      <pc:sldChg chg="modSp mod ord replTag delTag modNotesTx">
        <pc:chgData name="Emma Kavanagh" userId="43affca3-8ff1-4831-8389-9decbafb72fa" providerId="ADAL" clId="{292D49D4-FB87-44D9-A23F-1DF213ABBA6D}" dt="2024-06-19T22:50:58.870" v="2284"/>
        <pc:sldMkLst>
          <pc:docMk/>
          <pc:sldMk cId="414417643" sldId="354"/>
        </pc:sldMkLst>
        <pc:spChg chg="mod">
          <ac:chgData name="Emma Kavanagh" userId="43affca3-8ff1-4831-8389-9decbafb72fa" providerId="ADAL" clId="{292D49D4-FB87-44D9-A23F-1DF213ABBA6D}" dt="2024-06-19T21:57:38.869" v="464" actId="5793"/>
          <ac:spMkLst>
            <pc:docMk/>
            <pc:sldMk cId="414417643" sldId="354"/>
            <ac:spMk id="2" creationId="{308AB0F2-B474-7653-A592-5CFB782DC6AD}"/>
          </ac:spMkLst>
        </pc:spChg>
        <pc:picChg chg="mod modCrop">
          <ac:chgData name="Emma Kavanagh" userId="43affca3-8ff1-4831-8389-9decbafb72fa" providerId="ADAL" clId="{292D49D4-FB87-44D9-A23F-1DF213ABBA6D}" dt="2024-06-18T04:03:49.351" v="242" actId="18131"/>
          <ac:picMkLst>
            <pc:docMk/>
            <pc:sldMk cId="414417643" sldId="354"/>
            <ac:picMk id="4" creationId="{26949ED6-B207-82BE-E3BC-B6517BF67D16}"/>
          </ac:picMkLst>
        </pc:picChg>
      </pc:sldChg>
      <pc:sldChg chg="del replTag delTag">
        <pc:chgData name="Emma Kavanagh" userId="43affca3-8ff1-4831-8389-9decbafb72fa" providerId="ADAL" clId="{292D49D4-FB87-44D9-A23F-1DF213ABBA6D}" dt="2024-06-18T04:00:16.150" v="26" actId="47"/>
        <pc:sldMkLst>
          <pc:docMk/>
          <pc:sldMk cId="1854667913" sldId="355"/>
        </pc:sldMkLst>
      </pc:sldChg>
      <pc:sldChg chg="modSp add mod replTag delTag">
        <pc:chgData name="Emma Kavanagh" userId="43affca3-8ff1-4831-8389-9decbafb72fa" providerId="ADAL" clId="{292D49D4-FB87-44D9-A23F-1DF213ABBA6D}" dt="2024-06-19T22:38:35.564" v="1932" actId="113"/>
        <pc:sldMkLst>
          <pc:docMk/>
          <pc:sldMk cId="1443259681" sldId="356"/>
        </pc:sldMkLst>
        <pc:spChg chg="mod">
          <ac:chgData name="Emma Kavanagh" userId="43affca3-8ff1-4831-8389-9decbafb72fa" providerId="ADAL" clId="{292D49D4-FB87-44D9-A23F-1DF213ABBA6D}" dt="2024-06-19T22:38:35.564" v="1932" actId="113"/>
          <ac:spMkLst>
            <pc:docMk/>
            <pc:sldMk cId="1443259681" sldId="356"/>
            <ac:spMk id="5" creationId="{DD74ED89-30B7-4EB2-BCC4-DA033A0649AB}"/>
          </ac:spMkLst>
        </pc:spChg>
      </pc:sldChg>
      <pc:sldChg chg="del replTag delTag">
        <pc:chgData name="Emma Kavanagh" userId="43affca3-8ff1-4831-8389-9decbafb72fa" providerId="ADAL" clId="{292D49D4-FB87-44D9-A23F-1DF213ABBA6D}" dt="2024-06-18T04:00:30.056" v="168" actId="47"/>
        <pc:sldMkLst>
          <pc:docMk/>
          <pc:sldMk cId="2440839931" sldId="356"/>
        </pc:sldMkLst>
      </pc:sldChg>
      <pc:sldChg chg="del replTag delTag">
        <pc:chgData name="Emma Kavanagh" userId="43affca3-8ff1-4831-8389-9decbafb72fa" providerId="ADAL" clId="{292D49D4-FB87-44D9-A23F-1DF213ABBA6D}" dt="2024-06-18T04:00:30.056" v="168" actId="47"/>
        <pc:sldMkLst>
          <pc:docMk/>
          <pc:sldMk cId="259592515" sldId="357"/>
        </pc:sldMkLst>
      </pc:sldChg>
      <pc:sldChg chg="addSp delSp modSp add mod modClrScheme replTag delTag chgLayout">
        <pc:chgData name="Emma Kavanagh" userId="43affca3-8ff1-4831-8389-9decbafb72fa" providerId="ADAL" clId="{292D49D4-FB87-44D9-A23F-1DF213ABBA6D}" dt="2024-06-19T22:49:56.932" v="2240"/>
        <pc:sldMkLst>
          <pc:docMk/>
          <pc:sldMk cId="1329929413" sldId="357"/>
        </pc:sldMkLst>
        <pc:spChg chg="add mod">
          <ac:chgData name="Emma Kavanagh" userId="43affca3-8ff1-4831-8389-9decbafb72fa" providerId="ADAL" clId="{292D49D4-FB87-44D9-A23F-1DF213ABBA6D}" dt="2024-06-19T22:44:03.748" v="2014" actId="20577"/>
          <ac:spMkLst>
            <pc:docMk/>
            <pc:sldMk cId="1329929413" sldId="357"/>
            <ac:spMk id="2" creationId="{854234D9-150E-E399-5AFC-509841EB928A}"/>
          </ac:spMkLst>
        </pc:spChg>
        <pc:spChg chg="mod">
          <ac:chgData name="Emma Kavanagh" userId="43affca3-8ff1-4831-8389-9decbafb72fa" providerId="ADAL" clId="{292D49D4-FB87-44D9-A23F-1DF213ABBA6D}" dt="2024-06-19T22:38:17.299" v="1917" actId="1076"/>
          <ac:spMkLst>
            <pc:docMk/>
            <pc:sldMk cId="1329929413" sldId="357"/>
            <ac:spMk id="6" creationId="{AEFCE367-1473-EAC4-49CE-B701546C8A78}"/>
          </ac:spMkLst>
        </pc:spChg>
        <pc:spChg chg="mod">
          <ac:chgData name="Emma Kavanagh" userId="43affca3-8ff1-4831-8389-9decbafb72fa" providerId="ADAL" clId="{292D49D4-FB87-44D9-A23F-1DF213ABBA6D}" dt="2024-06-19T22:43:59.956" v="2009" actId="20577"/>
          <ac:spMkLst>
            <pc:docMk/>
            <pc:sldMk cId="1329929413" sldId="357"/>
            <ac:spMk id="7" creationId="{B9B7E177-9129-79C0-37C4-53B3D379AA39}"/>
          </ac:spMkLst>
        </pc:spChg>
        <pc:spChg chg="mod">
          <ac:chgData name="Emma Kavanagh" userId="43affca3-8ff1-4831-8389-9decbafb72fa" providerId="ADAL" clId="{292D49D4-FB87-44D9-A23F-1DF213ABBA6D}" dt="2024-06-19T22:43:45.749" v="1984" actId="20577"/>
          <ac:spMkLst>
            <pc:docMk/>
            <pc:sldMk cId="1329929413" sldId="357"/>
            <ac:spMk id="8" creationId="{34535160-003E-397E-AA20-65EE7331C4F1}"/>
          </ac:spMkLst>
        </pc:spChg>
        <pc:spChg chg="mod">
          <ac:chgData name="Emma Kavanagh" userId="43affca3-8ff1-4831-8389-9decbafb72fa" providerId="ADAL" clId="{292D49D4-FB87-44D9-A23F-1DF213ABBA6D}" dt="2024-06-19T22:49:00.852" v="2211" actId="20577"/>
          <ac:spMkLst>
            <pc:docMk/>
            <pc:sldMk cId="1329929413" sldId="357"/>
            <ac:spMk id="9" creationId="{EAA44433-D588-A870-8341-B7EBD4F81E55}"/>
          </ac:spMkLst>
        </pc:spChg>
        <pc:spChg chg="mod">
          <ac:chgData name="Emma Kavanagh" userId="43affca3-8ff1-4831-8389-9decbafb72fa" providerId="ADAL" clId="{292D49D4-FB87-44D9-A23F-1DF213ABBA6D}" dt="2024-06-19T22:49:48.764" v="2238" actId="20577"/>
          <ac:spMkLst>
            <pc:docMk/>
            <pc:sldMk cId="1329929413" sldId="357"/>
            <ac:spMk id="10" creationId="{CAA87EE1-D48F-7A01-3392-A4E18BBED6AD}"/>
          </ac:spMkLst>
        </pc:spChg>
        <pc:spChg chg="mod">
          <ac:chgData name="Emma Kavanagh" userId="43affca3-8ff1-4831-8389-9decbafb72fa" providerId="ADAL" clId="{292D49D4-FB87-44D9-A23F-1DF213ABBA6D}" dt="2024-06-19T22:49:37.869" v="2233" actId="20577"/>
          <ac:spMkLst>
            <pc:docMk/>
            <pc:sldMk cId="1329929413" sldId="357"/>
            <ac:spMk id="11" creationId="{3A8006CD-8A5B-69BD-867A-FB438CB9D8FE}"/>
          </ac:spMkLst>
        </pc:spChg>
        <pc:picChg chg="del">
          <ac:chgData name="Emma Kavanagh" userId="43affca3-8ff1-4831-8389-9decbafb72fa" providerId="ADAL" clId="{292D49D4-FB87-44D9-A23F-1DF213ABBA6D}" dt="2024-06-18T04:00:49.824" v="197" actId="478"/>
          <ac:picMkLst>
            <pc:docMk/>
            <pc:sldMk cId="1329929413" sldId="357"/>
            <ac:picMk id="5" creationId="{6E30C2DE-946E-46EC-8C3B-948F02D5D3EC}"/>
          </ac:picMkLst>
        </pc:picChg>
      </pc:sldChg>
      <pc:sldChg chg="del replTag delTag">
        <pc:chgData name="Emma Kavanagh" userId="43affca3-8ff1-4831-8389-9decbafb72fa" providerId="ADAL" clId="{292D49D4-FB87-44D9-A23F-1DF213ABBA6D}" dt="2024-06-18T04:00:30.056" v="168" actId="47"/>
        <pc:sldMkLst>
          <pc:docMk/>
          <pc:sldMk cId="207188263" sldId="358"/>
        </pc:sldMkLst>
      </pc:sldChg>
      <pc:sldChg chg="del replTag delTag">
        <pc:chgData name="Emma Kavanagh" userId="43affca3-8ff1-4831-8389-9decbafb72fa" providerId="ADAL" clId="{292D49D4-FB87-44D9-A23F-1DF213ABBA6D}" dt="2024-06-18T04:00:30.056" v="168" actId="47"/>
        <pc:sldMkLst>
          <pc:docMk/>
          <pc:sldMk cId="534856350" sldId="359"/>
        </pc:sldMkLst>
      </pc:sldChg>
      <pc:sldChg chg="del replTag delTag">
        <pc:chgData name="Emma Kavanagh" userId="43affca3-8ff1-4831-8389-9decbafb72fa" providerId="ADAL" clId="{292D49D4-FB87-44D9-A23F-1DF213ABBA6D}" dt="2024-06-18T04:00:30.056" v="168" actId="47"/>
        <pc:sldMkLst>
          <pc:docMk/>
          <pc:sldMk cId="1921751705" sldId="360"/>
        </pc:sldMkLst>
      </pc:sldChg>
      <pc:sldChg chg="del replTag delTag">
        <pc:chgData name="Emma Kavanagh" userId="43affca3-8ff1-4831-8389-9decbafb72fa" providerId="ADAL" clId="{292D49D4-FB87-44D9-A23F-1DF213ABBA6D}" dt="2024-06-18T04:00:30.056" v="168" actId="47"/>
        <pc:sldMkLst>
          <pc:docMk/>
          <pc:sldMk cId="3553023434" sldId="361"/>
        </pc:sldMkLst>
      </pc:sldChg>
      <pc:sldChg chg="del replTag delTag">
        <pc:chgData name="Emma Kavanagh" userId="43affca3-8ff1-4831-8389-9decbafb72fa" providerId="ADAL" clId="{292D49D4-FB87-44D9-A23F-1DF213ABBA6D}" dt="2024-06-18T04:00:30.056" v="168" actId="47"/>
        <pc:sldMkLst>
          <pc:docMk/>
          <pc:sldMk cId="1052969153" sldId="363"/>
        </pc:sldMkLst>
      </pc:sldChg>
      <pc:sldChg chg="del replTag delTag">
        <pc:chgData name="Emma Kavanagh" userId="43affca3-8ff1-4831-8389-9decbafb72fa" providerId="ADAL" clId="{292D49D4-FB87-44D9-A23F-1DF213ABBA6D}" dt="2024-06-18T04:00:30.056" v="168" actId="47"/>
        <pc:sldMkLst>
          <pc:docMk/>
          <pc:sldMk cId="2022283493" sldId="364"/>
        </pc:sldMkLst>
      </pc:sldChg>
      <pc:sldChg chg="del replTag delTag">
        <pc:chgData name="Emma Kavanagh" userId="43affca3-8ff1-4831-8389-9decbafb72fa" providerId="ADAL" clId="{292D49D4-FB87-44D9-A23F-1DF213ABBA6D}" dt="2024-06-18T04:00:19.589" v="45" actId="47"/>
        <pc:sldMkLst>
          <pc:docMk/>
          <pc:sldMk cId="868543180" sldId="365"/>
        </pc:sldMkLst>
      </pc:sldChg>
      <pc:sldChg chg="del replTag delTag">
        <pc:chgData name="Emma Kavanagh" userId="43affca3-8ff1-4831-8389-9decbafb72fa" providerId="ADAL" clId="{292D49D4-FB87-44D9-A23F-1DF213ABBA6D}" dt="2024-06-18T04:00:19.589" v="45" actId="47"/>
        <pc:sldMkLst>
          <pc:docMk/>
          <pc:sldMk cId="713013825" sldId="366"/>
        </pc:sldMkLst>
      </pc:sldChg>
      <pc:sldChg chg="del replTag delTag">
        <pc:chgData name="Emma Kavanagh" userId="43affca3-8ff1-4831-8389-9decbafb72fa" providerId="ADAL" clId="{292D49D4-FB87-44D9-A23F-1DF213ABBA6D}" dt="2024-06-18T04:00:19.589" v="45" actId="47"/>
        <pc:sldMkLst>
          <pc:docMk/>
          <pc:sldMk cId="1163139193" sldId="367"/>
        </pc:sldMkLst>
      </pc:sldChg>
      <pc:sldChg chg="del replTag delTag">
        <pc:chgData name="Emma Kavanagh" userId="43affca3-8ff1-4831-8389-9decbafb72fa" providerId="ADAL" clId="{292D49D4-FB87-44D9-A23F-1DF213ABBA6D}" dt="2024-06-18T04:00:19.589" v="45" actId="47"/>
        <pc:sldMkLst>
          <pc:docMk/>
          <pc:sldMk cId="1762508116" sldId="368"/>
        </pc:sldMkLst>
      </pc:sldChg>
      <pc:sldChg chg="modSp del mod ord replTag delTag modNotes modNotesTx">
        <pc:chgData name="Emma Kavanagh" userId="43affca3-8ff1-4831-8389-9decbafb72fa" providerId="ADAL" clId="{292D49D4-FB87-44D9-A23F-1DF213ABBA6D}" dt="2024-06-19T22:50:54.900" v="2276" actId="47"/>
        <pc:sldMkLst>
          <pc:docMk/>
          <pc:sldMk cId="625965389" sldId="369"/>
        </pc:sldMkLst>
        <pc:spChg chg="mod">
          <ac:chgData name="Emma Kavanagh" userId="43affca3-8ff1-4831-8389-9decbafb72fa" providerId="ADAL" clId="{292D49D4-FB87-44D9-A23F-1DF213ABBA6D}" dt="2024-06-19T21:57:04.964" v="428" actId="20577"/>
          <ac:spMkLst>
            <pc:docMk/>
            <pc:sldMk cId="625965389" sldId="369"/>
            <ac:spMk id="5" creationId="{D76B60F0-1349-8714-87AC-43BF6BECBAE0}"/>
          </ac:spMkLst>
        </pc:spChg>
      </pc:sldChg>
      <pc:sldChg chg="del replTag delTag">
        <pc:chgData name="Emma Kavanagh" userId="43affca3-8ff1-4831-8389-9decbafb72fa" providerId="ADAL" clId="{292D49D4-FB87-44D9-A23F-1DF213ABBA6D}" dt="2024-06-18T04:00:30.056" v="168" actId="47"/>
        <pc:sldMkLst>
          <pc:docMk/>
          <pc:sldMk cId="589999664" sldId="370"/>
        </pc:sldMkLst>
      </pc:sldChg>
      <pc:sldChg chg="addSp delSp modSp add mod modTransition modAnim replTag delTag">
        <pc:chgData name="Emma Kavanagh" userId="43affca3-8ff1-4831-8389-9decbafb72fa" providerId="ADAL" clId="{292D49D4-FB87-44D9-A23F-1DF213ABBA6D}" dt="2024-06-19T22:52:21.055" v="2365"/>
        <pc:sldMkLst>
          <pc:docMk/>
          <pc:sldMk cId="2648648365" sldId="370"/>
        </pc:sldMkLst>
        <pc:spChg chg="mod">
          <ac:chgData name="Emma Kavanagh" userId="43affca3-8ff1-4831-8389-9decbafb72fa" providerId="ADAL" clId="{292D49D4-FB87-44D9-A23F-1DF213ABBA6D}" dt="2024-06-19T22:06:51.674" v="848" actId="1076"/>
          <ac:spMkLst>
            <pc:docMk/>
            <pc:sldMk cId="2648648365" sldId="370"/>
            <ac:spMk id="2" creationId="{308AB0F2-B474-7653-A592-5CFB782DC6AD}"/>
          </ac:spMkLst>
        </pc:spChg>
        <pc:spChg chg="add mod">
          <ac:chgData name="Emma Kavanagh" userId="43affca3-8ff1-4831-8389-9decbafb72fa" providerId="ADAL" clId="{292D49D4-FB87-44D9-A23F-1DF213ABBA6D}" dt="2024-06-19T22:10:34.090" v="1031" actId="14100"/>
          <ac:spMkLst>
            <pc:docMk/>
            <pc:sldMk cId="2648648365" sldId="370"/>
            <ac:spMk id="3" creationId="{691AD4D4-AC79-2957-3215-3E868F4287EC}"/>
          </ac:spMkLst>
        </pc:spChg>
        <pc:spChg chg="add mod">
          <ac:chgData name="Emma Kavanagh" userId="43affca3-8ff1-4831-8389-9decbafb72fa" providerId="ADAL" clId="{292D49D4-FB87-44D9-A23F-1DF213ABBA6D}" dt="2024-06-19T22:14:13.334" v="1200" actId="5793"/>
          <ac:spMkLst>
            <pc:docMk/>
            <pc:sldMk cId="2648648365" sldId="370"/>
            <ac:spMk id="5" creationId="{5533C2F8-07CD-8E48-C8F2-6BAAB11C4155}"/>
          </ac:spMkLst>
        </pc:spChg>
        <pc:picChg chg="del mod modCrop">
          <ac:chgData name="Emma Kavanagh" userId="43affca3-8ff1-4831-8389-9decbafb72fa" providerId="ADAL" clId="{292D49D4-FB87-44D9-A23F-1DF213ABBA6D}" dt="2024-06-19T22:10:20.914" v="1028" actId="478"/>
          <ac:picMkLst>
            <pc:docMk/>
            <pc:sldMk cId="2648648365" sldId="370"/>
            <ac:picMk id="4" creationId="{26949ED6-B207-82BE-E3BC-B6517BF67D16}"/>
          </ac:picMkLst>
        </pc:picChg>
        <pc:picChg chg="add mod modCrop">
          <ac:chgData name="Emma Kavanagh" userId="43affca3-8ff1-4831-8389-9decbafb72fa" providerId="ADAL" clId="{292D49D4-FB87-44D9-A23F-1DF213ABBA6D}" dt="2024-06-19T22:15:54.891" v="1234" actId="732"/>
          <ac:picMkLst>
            <pc:docMk/>
            <pc:sldMk cId="2648648365" sldId="370"/>
            <ac:picMk id="6" creationId="{05DC9127-7086-84F9-C470-014DE0ECFA86}"/>
          </ac:picMkLst>
        </pc:picChg>
      </pc:sldChg>
      <pc:sldChg chg="addSp delSp modSp new mod replTag delTag">
        <pc:chgData name="Emma Kavanagh" userId="43affca3-8ff1-4831-8389-9decbafb72fa" providerId="ADAL" clId="{292D49D4-FB87-44D9-A23F-1DF213ABBA6D}" dt="2024-06-19T22:51:02.894" v="2288"/>
        <pc:sldMkLst>
          <pc:docMk/>
          <pc:sldMk cId="692665456" sldId="371"/>
        </pc:sldMkLst>
        <pc:spChg chg="del">
          <ac:chgData name="Emma Kavanagh" userId="43affca3-8ff1-4831-8389-9decbafb72fa" providerId="ADAL" clId="{292D49D4-FB87-44D9-A23F-1DF213ABBA6D}" dt="2024-06-19T22:17:45.802" v="1455" actId="478"/>
          <ac:spMkLst>
            <pc:docMk/>
            <pc:sldMk cId="692665456" sldId="371"/>
            <ac:spMk id="2" creationId="{A8376502-E5FE-6BB0-0F32-2FA031879E46}"/>
          </ac:spMkLst>
        </pc:spChg>
        <pc:spChg chg="del">
          <ac:chgData name="Emma Kavanagh" userId="43affca3-8ff1-4831-8389-9decbafb72fa" providerId="ADAL" clId="{292D49D4-FB87-44D9-A23F-1DF213ABBA6D}" dt="2024-06-19T22:17:45.802" v="1455" actId="478"/>
          <ac:spMkLst>
            <pc:docMk/>
            <pc:sldMk cId="692665456" sldId="371"/>
            <ac:spMk id="3" creationId="{B3F7D987-2134-3916-FF5B-587318AAC4C9}"/>
          </ac:spMkLst>
        </pc:spChg>
        <pc:spChg chg="add mod">
          <ac:chgData name="Emma Kavanagh" userId="43affca3-8ff1-4831-8389-9decbafb72fa" providerId="ADAL" clId="{292D49D4-FB87-44D9-A23F-1DF213ABBA6D}" dt="2024-06-19T22:21:08.557" v="1487" actId="1076"/>
          <ac:spMkLst>
            <pc:docMk/>
            <pc:sldMk cId="692665456" sldId="371"/>
            <ac:spMk id="5" creationId="{89C0D4A8-2978-939B-40AD-9FEEF2225E7C}"/>
          </ac:spMkLst>
        </pc:spChg>
        <pc:picChg chg="add mod">
          <ac:chgData name="Emma Kavanagh" userId="43affca3-8ff1-4831-8389-9decbafb72fa" providerId="ADAL" clId="{292D49D4-FB87-44D9-A23F-1DF213ABBA6D}" dt="2024-06-19T22:21:03.607" v="1486" actId="14826"/>
          <ac:picMkLst>
            <pc:docMk/>
            <pc:sldMk cId="692665456" sldId="371"/>
            <ac:picMk id="4" creationId="{793E6595-3D81-D327-43D8-A8F902B23270}"/>
          </ac:picMkLst>
        </pc:picChg>
      </pc:sldChg>
      <pc:sldChg chg="addSp delSp modSp add mod replTag delTag">
        <pc:chgData name="Emma Kavanagh" userId="43affca3-8ff1-4831-8389-9decbafb72fa" providerId="ADAL" clId="{292D49D4-FB87-44D9-A23F-1DF213ABBA6D}" dt="2024-06-19T22:51:04.098" v="2290"/>
        <pc:sldMkLst>
          <pc:docMk/>
          <pc:sldMk cId="2278072485" sldId="372"/>
        </pc:sldMkLst>
        <pc:spChg chg="add del mod">
          <ac:chgData name="Emma Kavanagh" userId="43affca3-8ff1-4831-8389-9decbafb72fa" providerId="ADAL" clId="{292D49D4-FB87-44D9-A23F-1DF213ABBA6D}" dt="2024-06-19T22:28:42.157" v="1526"/>
          <ac:spMkLst>
            <pc:docMk/>
            <pc:sldMk cId="2278072485" sldId="372"/>
            <ac:spMk id="2" creationId="{0EF432B1-D2E4-F7E6-ED0F-9894654B7246}"/>
          </ac:spMkLst>
        </pc:spChg>
        <pc:spChg chg="mod">
          <ac:chgData name="Emma Kavanagh" userId="43affca3-8ff1-4831-8389-9decbafb72fa" providerId="ADAL" clId="{292D49D4-FB87-44D9-A23F-1DF213ABBA6D}" dt="2024-06-19T22:30:30.571" v="1609" actId="1076"/>
          <ac:spMkLst>
            <pc:docMk/>
            <pc:sldMk cId="2278072485" sldId="372"/>
            <ac:spMk id="5" creationId="{89C0D4A8-2978-939B-40AD-9FEEF2225E7C}"/>
          </ac:spMkLst>
        </pc:spChg>
        <pc:picChg chg="mod">
          <ac:chgData name="Emma Kavanagh" userId="43affca3-8ff1-4831-8389-9decbafb72fa" providerId="ADAL" clId="{292D49D4-FB87-44D9-A23F-1DF213ABBA6D}" dt="2024-06-19T22:30:04.086" v="1595" actId="1076"/>
          <ac:picMkLst>
            <pc:docMk/>
            <pc:sldMk cId="2278072485" sldId="372"/>
            <ac:picMk id="4" creationId="{793E6595-3D81-D327-43D8-A8F902B23270}"/>
          </ac:picMkLst>
        </pc:picChg>
      </pc:sldChg>
      <pc:sldChg chg="new del replTag delTag">
        <pc:chgData name="Emma Kavanagh" userId="43affca3-8ff1-4831-8389-9decbafb72fa" providerId="ADAL" clId="{292D49D4-FB87-44D9-A23F-1DF213ABBA6D}" dt="2024-06-19T22:30:47.344" v="1627" actId="47"/>
        <pc:sldMkLst>
          <pc:docMk/>
          <pc:sldMk cId="4028270751" sldId="373"/>
        </pc:sldMkLst>
      </pc:sldChg>
      <pc:sldChg chg="modSp add mod replTag delTag">
        <pc:chgData name="Emma Kavanagh" userId="43affca3-8ff1-4831-8389-9decbafb72fa" providerId="ADAL" clId="{292D49D4-FB87-44D9-A23F-1DF213ABBA6D}" dt="2024-06-19T22:36:46.789" v="1851"/>
        <pc:sldMkLst>
          <pc:docMk/>
          <pc:sldMk cId="1643298958" sldId="374"/>
        </pc:sldMkLst>
        <pc:spChg chg="mod">
          <ac:chgData name="Emma Kavanagh" userId="43affca3-8ff1-4831-8389-9decbafb72fa" providerId="ADAL" clId="{292D49D4-FB87-44D9-A23F-1DF213ABBA6D}" dt="2024-06-19T22:32:01.867" v="1767" actId="20577"/>
          <ac:spMkLst>
            <pc:docMk/>
            <pc:sldMk cId="1643298958" sldId="374"/>
            <ac:spMk id="5" creationId="{89C0D4A8-2978-939B-40AD-9FEEF2225E7C}"/>
          </ac:spMkLst>
        </pc:spChg>
        <pc:picChg chg="mod">
          <ac:chgData name="Emma Kavanagh" userId="43affca3-8ff1-4831-8389-9decbafb72fa" providerId="ADAL" clId="{292D49D4-FB87-44D9-A23F-1DF213ABBA6D}" dt="2024-06-19T22:34:19.048" v="1769" actId="14826"/>
          <ac:picMkLst>
            <pc:docMk/>
            <pc:sldMk cId="1643298958" sldId="374"/>
            <ac:picMk id="4" creationId="{793E6595-3D81-D327-43D8-A8F902B23270}"/>
          </ac:picMkLst>
        </pc:picChg>
      </pc:sldChg>
      <pc:sldChg chg="addSp modSp new mod replTag delTag">
        <pc:chgData name="Emma Kavanagh" userId="43affca3-8ff1-4831-8389-9decbafb72fa" providerId="ADAL" clId="{292D49D4-FB87-44D9-A23F-1DF213ABBA6D}" dt="2024-06-20T21:39:40.791" v="3331"/>
        <pc:sldMkLst>
          <pc:docMk/>
          <pc:sldMk cId="4042692595" sldId="375"/>
        </pc:sldMkLst>
        <pc:spChg chg="add mod">
          <ac:chgData name="Emma Kavanagh" userId="43affca3-8ff1-4831-8389-9decbafb72fa" providerId="ADAL" clId="{292D49D4-FB87-44D9-A23F-1DF213ABBA6D}" dt="2024-06-19T22:35:32.185" v="1848" actId="20577"/>
          <ac:spMkLst>
            <pc:docMk/>
            <pc:sldMk cId="4042692595" sldId="375"/>
            <ac:spMk id="3" creationId="{D4C399AA-6DA9-E5A6-019E-A537BCD47014}"/>
          </ac:spMkLst>
        </pc:spChg>
        <pc:picChg chg="add mod">
          <ac:chgData name="Emma Kavanagh" userId="43affca3-8ff1-4831-8389-9decbafb72fa" providerId="ADAL" clId="{292D49D4-FB87-44D9-A23F-1DF213ABBA6D}" dt="2024-06-19T22:36:41" v="1849" actId="14826"/>
          <ac:picMkLst>
            <pc:docMk/>
            <pc:sldMk cId="4042692595" sldId="375"/>
            <ac:picMk id="2" creationId="{17B5FE5D-1105-FD9F-36F3-9AF89E155ED7}"/>
          </ac:picMkLst>
        </pc:picChg>
      </pc:sldChg>
      <pc:sldChg chg="modSp add mod ord replTag delTag">
        <pc:chgData name="Emma Kavanagh" userId="43affca3-8ff1-4831-8389-9decbafb72fa" providerId="ADAL" clId="{292D49D4-FB87-44D9-A23F-1DF213ABBA6D}" dt="2024-06-20T21:36:47.446" v="3235"/>
        <pc:sldMkLst>
          <pc:docMk/>
          <pc:sldMk cId="1273410571" sldId="376"/>
        </pc:sldMkLst>
        <pc:spChg chg="mod">
          <ac:chgData name="Emma Kavanagh" userId="43affca3-8ff1-4831-8389-9decbafb72fa" providerId="ADAL" clId="{292D49D4-FB87-44D9-A23F-1DF213ABBA6D}" dt="2024-06-19T22:37:13.330" v="1892" actId="20577"/>
          <ac:spMkLst>
            <pc:docMk/>
            <pc:sldMk cId="1273410571" sldId="376"/>
            <ac:spMk id="5" creationId="{89C0D4A8-2978-939B-40AD-9FEEF2225E7C}"/>
          </ac:spMkLst>
        </pc:spChg>
        <pc:picChg chg="mod">
          <ac:chgData name="Emma Kavanagh" userId="43affca3-8ff1-4831-8389-9decbafb72fa" providerId="ADAL" clId="{292D49D4-FB87-44D9-A23F-1DF213ABBA6D}" dt="2024-06-19T22:37:45.342" v="1897" actId="14826"/>
          <ac:picMkLst>
            <pc:docMk/>
            <pc:sldMk cId="1273410571" sldId="376"/>
            <ac:picMk id="4" creationId="{793E6595-3D81-D327-43D8-A8F902B23270}"/>
          </ac:picMkLst>
        </pc:picChg>
      </pc:sldChg>
      <pc:sldChg chg="addSp delSp modSp new mod replTag delTag">
        <pc:chgData name="Emma Kavanagh" userId="43affca3-8ff1-4831-8389-9decbafb72fa" providerId="ADAL" clId="{292D49D4-FB87-44D9-A23F-1DF213ABBA6D}" dt="2024-06-20T21:38:20.612" v="3261"/>
        <pc:sldMkLst>
          <pc:docMk/>
          <pc:sldMk cId="4176601163" sldId="377"/>
        </pc:sldMkLst>
        <pc:spChg chg="del">
          <ac:chgData name="Emma Kavanagh" userId="43affca3-8ff1-4831-8389-9decbafb72fa" providerId="ADAL" clId="{292D49D4-FB87-44D9-A23F-1DF213ABBA6D}" dt="2024-06-19T22:50:16.223" v="2251" actId="478"/>
          <ac:spMkLst>
            <pc:docMk/>
            <pc:sldMk cId="4176601163" sldId="377"/>
            <ac:spMk id="2" creationId="{CE1446DC-AD74-65A6-AB16-ED13B05EDDAA}"/>
          </ac:spMkLst>
        </pc:spChg>
        <pc:spChg chg="del">
          <ac:chgData name="Emma Kavanagh" userId="43affca3-8ff1-4831-8389-9decbafb72fa" providerId="ADAL" clId="{292D49D4-FB87-44D9-A23F-1DF213ABBA6D}" dt="2024-06-19T22:50:16.223" v="2251" actId="478"/>
          <ac:spMkLst>
            <pc:docMk/>
            <pc:sldMk cId="4176601163" sldId="377"/>
            <ac:spMk id="3" creationId="{CC3DC8F7-20B1-ED24-A673-FE97354FB1E0}"/>
          </ac:spMkLst>
        </pc:spChg>
        <pc:spChg chg="add mod">
          <ac:chgData name="Emma Kavanagh" userId="43affca3-8ff1-4831-8389-9decbafb72fa" providerId="ADAL" clId="{292D49D4-FB87-44D9-A23F-1DF213ABBA6D}" dt="2024-06-19T22:51:38.430" v="2360" actId="5793"/>
          <ac:spMkLst>
            <pc:docMk/>
            <pc:sldMk cId="4176601163" sldId="377"/>
            <ac:spMk id="5" creationId="{7AB0036D-94C6-4CF9-7F74-A850152BDBA5}"/>
          </ac:spMkLst>
        </pc:spChg>
        <pc:picChg chg="add mod">
          <ac:chgData name="Emma Kavanagh" userId="43affca3-8ff1-4831-8389-9decbafb72fa" providerId="ADAL" clId="{292D49D4-FB87-44D9-A23F-1DF213ABBA6D}" dt="2024-06-19T22:52:13.391" v="2361" actId="14826"/>
          <ac:picMkLst>
            <pc:docMk/>
            <pc:sldMk cId="4176601163" sldId="377"/>
            <ac:picMk id="4" creationId="{25164B91-542A-BC54-DB99-BD867CD54B30}"/>
          </ac:picMkLst>
        </pc:picChg>
      </pc:sldChg>
      <pc:sldChg chg="addSp delSp modSp add mod ord delAnim modAnim replTag delTag">
        <pc:chgData name="Emma Kavanagh" userId="43affca3-8ff1-4831-8389-9decbafb72fa" providerId="ADAL" clId="{292D49D4-FB87-44D9-A23F-1DF213ABBA6D}" dt="2024-06-20T21:31:00.045" v="2790"/>
        <pc:sldMkLst>
          <pc:docMk/>
          <pc:sldMk cId="2274847866" sldId="378"/>
        </pc:sldMkLst>
        <pc:spChg chg="mod">
          <ac:chgData name="Emma Kavanagh" userId="43affca3-8ff1-4831-8389-9decbafb72fa" providerId="ADAL" clId="{292D49D4-FB87-44D9-A23F-1DF213ABBA6D}" dt="2024-06-20T02:48:21.893" v="2786" actId="20577"/>
          <ac:spMkLst>
            <pc:docMk/>
            <pc:sldMk cId="2274847866" sldId="378"/>
            <ac:spMk id="2" creationId="{308AB0F2-B474-7653-A592-5CFB782DC6AD}"/>
          </ac:spMkLst>
        </pc:spChg>
        <pc:spChg chg="mod">
          <ac:chgData name="Emma Kavanagh" userId="43affca3-8ff1-4831-8389-9decbafb72fa" providerId="ADAL" clId="{292D49D4-FB87-44D9-A23F-1DF213ABBA6D}" dt="2024-06-20T02:43:47.366" v="2618" actId="20578"/>
          <ac:spMkLst>
            <pc:docMk/>
            <pc:sldMk cId="2274847866" sldId="378"/>
            <ac:spMk id="3" creationId="{691AD4D4-AC79-2957-3215-3E868F4287EC}"/>
          </ac:spMkLst>
        </pc:spChg>
        <pc:spChg chg="add del">
          <ac:chgData name="Emma Kavanagh" userId="43affca3-8ff1-4831-8389-9decbafb72fa" providerId="ADAL" clId="{292D49D4-FB87-44D9-A23F-1DF213ABBA6D}" dt="2024-06-20T02:44:13.296" v="2620" actId="11529"/>
          <ac:spMkLst>
            <pc:docMk/>
            <pc:sldMk cId="2274847866" sldId="378"/>
            <ac:spMk id="4" creationId="{8A043614-D158-E4C2-7CEC-C0616E08C29D}"/>
          </ac:spMkLst>
        </pc:spChg>
        <pc:spChg chg="del">
          <ac:chgData name="Emma Kavanagh" userId="43affca3-8ff1-4831-8389-9decbafb72fa" providerId="ADAL" clId="{292D49D4-FB87-44D9-A23F-1DF213ABBA6D}" dt="2024-06-19T23:03:00.864" v="2397" actId="478"/>
          <ac:spMkLst>
            <pc:docMk/>
            <pc:sldMk cId="2274847866" sldId="378"/>
            <ac:spMk id="5" creationId="{5533C2F8-07CD-8E48-C8F2-6BAAB11C4155}"/>
          </ac:spMkLst>
        </pc:spChg>
        <pc:spChg chg="add mod">
          <ac:chgData name="Emma Kavanagh" userId="43affca3-8ff1-4831-8389-9decbafb72fa" providerId="ADAL" clId="{292D49D4-FB87-44D9-A23F-1DF213ABBA6D}" dt="2024-06-20T02:46:02.101" v="2745" actId="113"/>
          <ac:spMkLst>
            <pc:docMk/>
            <pc:sldMk cId="2274847866" sldId="378"/>
            <ac:spMk id="7" creationId="{78B2502E-211D-5320-A03F-4730547B163D}"/>
          </ac:spMkLst>
        </pc:spChg>
        <pc:picChg chg="del mod">
          <ac:chgData name="Emma Kavanagh" userId="43affca3-8ff1-4831-8389-9decbafb72fa" providerId="ADAL" clId="{292D49D4-FB87-44D9-A23F-1DF213ABBA6D}" dt="2024-06-19T23:02:57.084" v="2396" actId="478"/>
          <ac:picMkLst>
            <pc:docMk/>
            <pc:sldMk cId="2274847866" sldId="378"/>
            <ac:picMk id="6" creationId="{05DC9127-7086-84F9-C470-014DE0ECFA86}"/>
          </ac:picMkLst>
        </pc:picChg>
        <pc:picChg chg="add mod ord modCrop">
          <ac:chgData name="Emma Kavanagh" userId="43affca3-8ff1-4831-8389-9decbafb72fa" providerId="ADAL" clId="{292D49D4-FB87-44D9-A23F-1DF213ABBA6D}" dt="2024-06-20T02:47:45.607" v="2759" actId="167"/>
          <ac:picMkLst>
            <pc:docMk/>
            <pc:sldMk cId="2274847866" sldId="378"/>
            <ac:picMk id="8" creationId="{FEBC99D1-BBF5-67A8-0764-ED7C6EE752F3}"/>
          </ac:picMkLst>
        </pc:picChg>
      </pc:sldChg>
      <pc:sldChg chg="addSp delSp modSp new mod replTag delTag">
        <pc:chgData name="Emma Kavanagh" userId="43affca3-8ff1-4831-8389-9decbafb72fa" providerId="ADAL" clId="{292D49D4-FB87-44D9-A23F-1DF213ABBA6D}" dt="2024-06-20T21:44:10.420" v="3429"/>
        <pc:sldMkLst>
          <pc:docMk/>
          <pc:sldMk cId="2238478096" sldId="379"/>
        </pc:sldMkLst>
        <pc:spChg chg="del">
          <ac:chgData name="Emma Kavanagh" userId="43affca3-8ff1-4831-8389-9decbafb72fa" providerId="ADAL" clId="{292D49D4-FB87-44D9-A23F-1DF213ABBA6D}" dt="2024-06-20T21:31:21.667" v="2804" actId="478"/>
          <ac:spMkLst>
            <pc:docMk/>
            <pc:sldMk cId="2238478096" sldId="379"/>
            <ac:spMk id="3" creationId="{4043AA04-325F-6326-4BCD-2FBAE252E0D0}"/>
          </ac:spMkLst>
        </pc:spChg>
        <pc:spChg chg="add del mod">
          <ac:chgData name="Emma Kavanagh" userId="43affca3-8ff1-4831-8389-9decbafb72fa" providerId="ADAL" clId="{292D49D4-FB87-44D9-A23F-1DF213ABBA6D}" dt="2024-06-20T21:33:04.370" v="2847" actId="478"/>
          <ac:spMkLst>
            <pc:docMk/>
            <pc:sldMk cId="2238478096" sldId="379"/>
            <ac:spMk id="5" creationId="{7CCA1986-D22F-875E-5105-F035506AED9B}"/>
          </ac:spMkLst>
        </pc:spChg>
        <pc:spChg chg="add mod">
          <ac:chgData name="Emma Kavanagh" userId="43affca3-8ff1-4831-8389-9decbafb72fa" providerId="ADAL" clId="{292D49D4-FB87-44D9-A23F-1DF213ABBA6D}" dt="2024-06-20T21:33:08.442" v="2849" actId="1076"/>
          <ac:spMkLst>
            <pc:docMk/>
            <pc:sldMk cId="2238478096" sldId="379"/>
            <ac:spMk id="6" creationId="{E30D130D-982C-320C-06F2-11B027B42F8C}"/>
          </ac:spMkLst>
        </pc:spChg>
        <pc:picChg chg="add mod">
          <ac:chgData name="Emma Kavanagh" userId="43affca3-8ff1-4831-8389-9decbafb72fa" providerId="ADAL" clId="{292D49D4-FB87-44D9-A23F-1DF213ABBA6D}" dt="2024-06-20T21:33:10.829" v="2859" actId="1037"/>
          <ac:picMkLst>
            <pc:docMk/>
            <pc:sldMk cId="2238478096" sldId="379"/>
            <ac:picMk id="4" creationId="{323DA615-A331-C470-86CB-D8BAA6AC761C}"/>
          </ac:picMkLst>
        </pc:picChg>
      </pc:sldChg>
      <pc:sldChg chg="addSp delSp modSp add mod modTransition modAnim replTag delTag modNotesTx">
        <pc:chgData name="Emma Kavanagh" userId="43affca3-8ff1-4831-8389-9decbafb72fa" providerId="ADAL" clId="{292D49D4-FB87-44D9-A23F-1DF213ABBA6D}" dt="2024-06-20T21:43:50.396" v="3425"/>
        <pc:sldMkLst>
          <pc:docMk/>
          <pc:sldMk cId="3757484074" sldId="380"/>
        </pc:sldMkLst>
        <pc:spChg chg="del">
          <ac:chgData name="Emma Kavanagh" userId="43affca3-8ff1-4831-8389-9decbafb72fa" providerId="ADAL" clId="{292D49D4-FB87-44D9-A23F-1DF213ABBA6D}" dt="2024-06-20T21:32:54.340" v="2841" actId="478"/>
          <ac:spMkLst>
            <pc:docMk/>
            <pc:sldMk cId="3757484074" sldId="380"/>
            <ac:spMk id="2" creationId="{ECE62F1E-AE3A-EB0B-E966-803D0147AA5A}"/>
          </ac:spMkLst>
        </pc:spChg>
        <pc:spChg chg="add mod">
          <ac:chgData name="Emma Kavanagh" userId="43affca3-8ff1-4831-8389-9decbafb72fa" providerId="ADAL" clId="{292D49D4-FB87-44D9-A23F-1DF213ABBA6D}" dt="2024-06-20T21:39:20.951" v="3312" actId="1035"/>
          <ac:spMkLst>
            <pc:docMk/>
            <pc:sldMk cId="3757484074" sldId="380"/>
            <ac:spMk id="3" creationId="{548840F7-171A-484E-0F6D-D2E60E994DC6}"/>
          </ac:spMkLst>
        </pc:spChg>
        <pc:spChg chg="mod">
          <ac:chgData name="Emma Kavanagh" userId="43affca3-8ff1-4831-8389-9decbafb72fa" providerId="ADAL" clId="{292D49D4-FB87-44D9-A23F-1DF213ABBA6D}" dt="2024-06-20T21:32:59.078" v="2842" actId="1076"/>
          <ac:spMkLst>
            <pc:docMk/>
            <pc:sldMk cId="3757484074" sldId="380"/>
            <ac:spMk id="5" creationId="{7CCA1986-D22F-875E-5105-F035506AED9B}"/>
          </ac:spMkLst>
        </pc:spChg>
        <pc:picChg chg="mod">
          <ac:chgData name="Emma Kavanagh" userId="43affca3-8ff1-4831-8389-9decbafb72fa" providerId="ADAL" clId="{292D49D4-FB87-44D9-A23F-1DF213ABBA6D}" dt="2024-06-20T21:32:51.384" v="2840" actId="1076"/>
          <ac:picMkLst>
            <pc:docMk/>
            <pc:sldMk cId="3757484074" sldId="380"/>
            <ac:picMk id="4" creationId="{323DA615-A331-C470-86CB-D8BAA6AC761C}"/>
          </ac:picMkLst>
        </pc:picChg>
      </pc:sldChg>
      <pc:sldChg chg="addSp delSp modSp new mod replTag delTag">
        <pc:chgData name="Emma Kavanagh" userId="43affca3-8ff1-4831-8389-9decbafb72fa" providerId="ADAL" clId="{292D49D4-FB87-44D9-A23F-1DF213ABBA6D}" dt="2024-06-20T21:39:06.280" v="3301"/>
        <pc:sldMkLst>
          <pc:docMk/>
          <pc:sldMk cId="4282019056" sldId="381"/>
        </pc:sldMkLst>
        <pc:spChg chg="del">
          <ac:chgData name="Emma Kavanagh" userId="43affca3-8ff1-4831-8389-9decbafb72fa" providerId="ADAL" clId="{292D49D4-FB87-44D9-A23F-1DF213ABBA6D}" dt="2024-06-20T21:36:46.907" v="3233" actId="478"/>
          <ac:spMkLst>
            <pc:docMk/>
            <pc:sldMk cId="4282019056" sldId="381"/>
            <ac:spMk id="2" creationId="{86498969-FBC3-867B-783A-1E90F7D62F65}"/>
          </ac:spMkLst>
        </pc:spChg>
        <pc:spChg chg="del">
          <ac:chgData name="Emma Kavanagh" userId="43affca3-8ff1-4831-8389-9decbafb72fa" providerId="ADAL" clId="{292D49D4-FB87-44D9-A23F-1DF213ABBA6D}" dt="2024-06-20T21:36:46.907" v="3233" actId="478"/>
          <ac:spMkLst>
            <pc:docMk/>
            <pc:sldMk cId="4282019056" sldId="381"/>
            <ac:spMk id="3" creationId="{2908F462-A7F3-3FBD-2560-004ADC717430}"/>
          </ac:spMkLst>
        </pc:spChg>
        <pc:spChg chg="add mod">
          <ac:chgData name="Emma Kavanagh" userId="43affca3-8ff1-4831-8389-9decbafb72fa" providerId="ADAL" clId="{292D49D4-FB87-44D9-A23F-1DF213ABBA6D}" dt="2024-06-20T21:38:44.081" v="3295" actId="1076"/>
          <ac:spMkLst>
            <pc:docMk/>
            <pc:sldMk cId="4282019056" sldId="381"/>
            <ac:spMk id="6" creationId="{8D36D003-384D-78E7-E1DB-797476D8620A}"/>
          </ac:spMkLst>
        </pc:spChg>
        <pc:spChg chg="add mod">
          <ac:chgData name="Emma Kavanagh" userId="43affca3-8ff1-4831-8389-9decbafb72fa" providerId="ADAL" clId="{292D49D4-FB87-44D9-A23F-1DF213ABBA6D}" dt="2024-06-20T21:38:48.451" v="3297" actId="1076"/>
          <ac:spMkLst>
            <pc:docMk/>
            <pc:sldMk cId="4282019056" sldId="381"/>
            <ac:spMk id="7" creationId="{D739848D-CF8D-5546-017E-FE70FAD460C0}"/>
          </ac:spMkLst>
        </pc:spChg>
        <pc:picChg chg="add mod modCrop">
          <ac:chgData name="Emma Kavanagh" userId="43affca3-8ff1-4831-8389-9decbafb72fa" providerId="ADAL" clId="{292D49D4-FB87-44D9-A23F-1DF213ABBA6D}" dt="2024-06-20T21:37:47.278" v="3254" actId="732"/>
          <ac:picMkLst>
            <pc:docMk/>
            <pc:sldMk cId="4282019056" sldId="381"/>
            <ac:picMk id="5" creationId="{B6389C2E-7D3B-34E2-649B-D95EF7B4D21D}"/>
          </ac:picMkLst>
        </pc:picChg>
      </pc:sldChg>
      <pc:sldChg chg="addSp delSp modSp new mod replTag delTag">
        <pc:chgData name="Emma Kavanagh" userId="43affca3-8ff1-4831-8389-9decbafb72fa" providerId="ADAL" clId="{292D49D4-FB87-44D9-A23F-1DF213ABBA6D}" dt="2024-06-20T21:40:50.632" v="3383"/>
        <pc:sldMkLst>
          <pc:docMk/>
          <pc:sldMk cId="2190037017" sldId="382"/>
        </pc:sldMkLst>
        <pc:spChg chg="del">
          <ac:chgData name="Emma Kavanagh" userId="43affca3-8ff1-4831-8389-9decbafb72fa" providerId="ADAL" clId="{292D49D4-FB87-44D9-A23F-1DF213ABBA6D}" dt="2024-06-20T21:39:34.576" v="3323" actId="478"/>
          <ac:spMkLst>
            <pc:docMk/>
            <pc:sldMk cId="2190037017" sldId="382"/>
            <ac:spMk id="2" creationId="{99D6DAF8-1E54-82A5-81ED-FABB64F12B99}"/>
          </ac:spMkLst>
        </pc:spChg>
        <pc:spChg chg="del">
          <ac:chgData name="Emma Kavanagh" userId="43affca3-8ff1-4831-8389-9decbafb72fa" providerId="ADAL" clId="{292D49D4-FB87-44D9-A23F-1DF213ABBA6D}" dt="2024-06-20T21:39:34.576" v="3323" actId="478"/>
          <ac:spMkLst>
            <pc:docMk/>
            <pc:sldMk cId="2190037017" sldId="382"/>
            <ac:spMk id="3" creationId="{0C621363-216B-FBDC-1336-6A9E770500EC}"/>
          </ac:spMkLst>
        </pc:spChg>
        <pc:spChg chg="add mod">
          <ac:chgData name="Emma Kavanagh" userId="43affca3-8ff1-4831-8389-9decbafb72fa" providerId="ADAL" clId="{292D49D4-FB87-44D9-A23F-1DF213ABBA6D}" dt="2024-06-20T21:40:37.785" v="3373" actId="1076"/>
          <ac:spMkLst>
            <pc:docMk/>
            <pc:sldMk cId="2190037017" sldId="382"/>
            <ac:spMk id="5" creationId="{26F0CA84-7C45-B527-369E-86B99FB0C3CB}"/>
          </ac:spMkLst>
        </pc:spChg>
        <pc:picChg chg="add mod modCrop">
          <ac:chgData name="Emma Kavanagh" userId="43affca3-8ff1-4831-8389-9decbafb72fa" providerId="ADAL" clId="{292D49D4-FB87-44D9-A23F-1DF213ABBA6D}" dt="2024-06-20T21:40:34.191" v="3372" actId="18131"/>
          <ac:picMkLst>
            <pc:docMk/>
            <pc:sldMk cId="2190037017" sldId="382"/>
            <ac:picMk id="4" creationId="{F91B7998-BAB1-8C8E-21CC-87040DF22A46}"/>
          </ac:picMkLst>
        </pc:picChg>
      </pc:sldChg>
      <pc:sldChg chg="modSp add mod ord replTag delTag">
        <pc:chgData name="Emma Kavanagh" userId="43affca3-8ff1-4831-8389-9decbafb72fa" providerId="ADAL" clId="{292D49D4-FB87-44D9-A23F-1DF213ABBA6D}" dt="2024-06-20T21:44:18.994" v="3438"/>
        <pc:sldMkLst>
          <pc:docMk/>
          <pc:sldMk cId="4228469222" sldId="383"/>
        </pc:sldMkLst>
        <pc:spChg chg="mod">
          <ac:chgData name="Emma Kavanagh" userId="43affca3-8ff1-4831-8389-9decbafb72fa" providerId="ADAL" clId="{292D49D4-FB87-44D9-A23F-1DF213ABBA6D}" dt="2024-06-20T21:42:09.789" v="3414" actId="1036"/>
          <ac:spMkLst>
            <pc:docMk/>
            <pc:sldMk cId="4228469222" sldId="383"/>
            <ac:spMk id="6" creationId="{E30D130D-982C-320C-06F2-11B027B42F8C}"/>
          </ac:spMkLst>
        </pc:spChg>
        <pc:picChg chg="mod modCrop">
          <ac:chgData name="Emma Kavanagh" userId="43affca3-8ff1-4831-8389-9decbafb72fa" providerId="ADAL" clId="{292D49D4-FB87-44D9-A23F-1DF213ABBA6D}" dt="2024-06-20T21:41:57.527" v="3401" actId="732"/>
          <ac:picMkLst>
            <pc:docMk/>
            <pc:sldMk cId="4228469222" sldId="383"/>
            <ac:picMk id="4" creationId="{323DA615-A331-C470-86CB-D8BAA6AC76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7976"/>
          </a:xfrm>
          <a:prstGeom prst="rect">
            <a:avLst/>
          </a:prstGeom>
        </p:spPr>
        <p:txBody>
          <a:bodyPr vert="horz" lIns="91403" tIns="45702" rIns="91403" bIns="45702" rtlCol="0"/>
          <a:lstStyle>
            <a:lvl1pPr algn="l">
              <a:defRPr sz="1200"/>
            </a:lvl1pPr>
          </a:lstStyle>
          <a:p>
            <a:endParaRPr lang="en-AU"/>
          </a:p>
        </p:txBody>
      </p:sp>
      <p:sp>
        <p:nvSpPr>
          <p:cNvPr id="3" name="Date Placeholder 2"/>
          <p:cNvSpPr>
            <a:spLocks noGrp="1"/>
          </p:cNvSpPr>
          <p:nvPr>
            <p:ph type="dt" sz="quarter" idx="1"/>
          </p:nvPr>
        </p:nvSpPr>
        <p:spPr>
          <a:xfrm>
            <a:off x="3847746" y="0"/>
            <a:ext cx="2943595" cy="497976"/>
          </a:xfrm>
          <a:prstGeom prst="rect">
            <a:avLst/>
          </a:prstGeom>
        </p:spPr>
        <p:txBody>
          <a:bodyPr vert="horz" lIns="91403" tIns="45702" rIns="91403" bIns="45702" rtlCol="0"/>
          <a:lstStyle>
            <a:lvl1pPr algn="r">
              <a:defRPr sz="1200"/>
            </a:lvl1pPr>
          </a:lstStyle>
          <a:p>
            <a:fld id="{45A84E75-997B-4B89-9E7F-A434B863DDD8}" type="datetimeFigureOut">
              <a:rPr lang="en-AU" smtClean="0"/>
              <a:t>4/11/2024</a:t>
            </a:fld>
            <a:endParaRPr lang="en-AU"/>
          </a:p>
        </p:txBody>
      </p:sp>
      <p:sp>
        <p:nvSpPr>
          <p:cNvPr id="4" name="Footer Placeholder 3"/>
          <p:cNvSpPr>
            <a:spLocks noGrp="1"/>
          </p:cNvSpPr>
          <p:nvPr>
            <p:ph type="ftr" sz="quarter" idx="2"/>
          </p:nvPr>
        </p:nvSpPr>
        <p:spPr>
          <a:xfrm>
            <a:off x="1" y="9427076"/>
            <a:ext cx="2943595" cy="497975"/>
          </a:xfrm>
          <a:prstGeom prst="rect">
            <a:avLst/>
          </a:prstGeom>
        </p:spPr>
        <p:txBody>
          <a:bodyPr vert="horz" lIns="91403" tIns="45702" rIns="91403" bIns="45702" rtlCol="0" anchor="b"/>
          <a:lstStyle>
            <a:lvl1pPr algn="l">
              <a:defRPr sz="1200"/>
            </a:lvl1pPr>
          </a:lstStyle>
          <a:p>
            <a:endParaRPr lang="en-AU"/>
          </a:p>
        </p:txBody>
      </p:sp>
      <p:sp>
        <p:nvSpPr>
          <p:cNvPr id="5" name="Slide Number Placeholder 4"/>
          <p:cNvSpPr>
            <a:spLocks noGrp="1"/>
          </p:cNvSpPr>
          <p:nvPr>
            <p:ph type="sldNum" sz="quarter" idx="3"/>
          </p:nvPr>
        </p:nvSpPr>
        <p:spPr>
          <a:xfrm>
            <a:off x="3847746" y="9427076"/>
            <a:ext cx="2943595" cy="497975"/>
          </a:xfrm>
          <a:prstGeom prst="rect">
            <a:avLst/>
          </a:prstGeom>
        </p:spPr>
        <p:txBody>
          <a:bodyPr vert="horz" lIns="91403" tIns="45702" rIns="91403" bIns="45702" rtlCol="0" anchor="b"/>
          <a:lstStyle>
            <a:lvl1pPr algn="r">
              <a:defRPr sz="1200"/>
            </a:lvl1pPr>
          </a:lstStyle>
          <a:p>
            <a:fld id="{A64898CA-1DBF-4F30-AFE7-575D8C763877}" type="slidenum">
              <a:rPr lang="en-AU" smtClean="0"/>
              <a:t>‹#›</a:t>
            </a:fld>
            <a:endParaRPr lang="en-AU"/>
          </a:p>
        </p:txBody>
      </p:sp>
    </p:spTree>
    <p:extLst>
      <p:ext uri="{BB962C8B-B14F-4D97-AF65-F5344CB8AC3E}">
        <p14:creationId xmlns:p14="http://schemas.microsoft.com/office/powerpoint/2010/main" val="1230831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6253"/>
          </a:xfrm>
          <a:prstGeom prst="rect">
            <a:avLst/>
          </a:prstGeom>
        </p:spPr>
        <p:txBody>
          <a:bodyPr vert="horz" lIns="91403" tIns="45702" rIns="91403" bIns="45702" rtlCol="0"/>
          <a:lstStyle>
            <a:lvl1pPr algn="l">
              <a:defRPr sz="1200">
                <a:cs typeface="ＭＳ Ｐゴシック" charset="-128"/>
              </a:defRPr>
            </a:lvl1pPr>
          </a:lstStyle>
          <a:p>
            <a:pPr>
              <a:defRPr/>
            </a:pPr>
            <a:endParaRPr lang="en-US"/>
          </a:p>
        </p:txBody>
      </p:sp>
      <p:sp>
        <p:nvSpPr>
          <p:cNvPr id="3" name="Date Placeholder 2"/>
          <p:cNvSpPr>
            <a:spLocks noGrp="1"/>
          </p:cNvSpPr>
          <p:nvPr>
            <p:ph type="dt" idx="1"/>
          </p:nvPr>
        </p:nvSpPr>
        <p:spPr>
          <a:xfrm>
            <a:off x="3847746" y="0"/>
            <a:ext cx="2943595" cy="496253"/>
          </a:xfrm>
          <a:prstGeom prst="rect">
            <a:avLst/>
          </a:prstGeom>
        </p:spPr>
        <p:txBody>
          <a:bodyPr vert="horz" wrap="square" lIns="91403" tIns="45702" rIns="91403" bIns="45702" numCol="1" anchor="t" anchorCtr="0" compatLnSpc="1">
            <a:prstTxWarp prst="textNoShape">
              <a:avLst/>
            </a:prstTxWarp>
          </a:bodyPr>
          <a:lstStyle>
            <a:lvl1pPr algn="r">
              <a:defRPr sz="1200"/>
            </a:lvl1pPr>
          </a:lstStyle>
          <a:p>
            <a:fld id="{1EC50D03-0E1A-4E39-B170-95ABD88A0018}" type="datetime1">
              <a:rPr lang="en-AU"/>
              <a:pPr/>
              <a:t>4/11/2024</a:t>
            </a:fld>
            <a:endParaRPr lang="en-AU"/>
          </a:p>
        </p:txBody>
      </p:sp>
      <p:sp>
        <p:nvSpPr>
          <p:cNvPr id="4" name="Slide Image Placeholder 3"/>
          <p:cNvSpPr>
            <a:spLocks noGrp="1" noRot="1" noChangeAspect="1"/>
          </p:cNvSpPr>
          <p:nvPr>
            <p:ph type="sldImg" idx="2"/>
          </p:nvPr>
        </p:nvSpPr>
        <p:spPr>
          <a:xfrm>
            <a:off x="88900" y="744538"/>
            <a:ext cx="6615113" cy="3722687"/>
          </a:xfrm>
          <a:prstGeom prst="rect">
            <a:avLst/>
          </a:prstGeom>
          <a:noFill/>
          <a:ln w="12700">
            <a:solidFill>
              <a:prstClr val="black"/>
            </a:solidFill>
          </a:ln>
        </p:spPr>
        <p:txBody>
          <a:bodyPr vert="horz" lIns="91403" tIns="45702" rIns="91403" bIns="45702" rtlCol="0" anchor="ctr"/>
          <a:lstStyle/>
          <a:p>
            <a:pPr lvl="0"/>
            <a:endParaRPr lang="en-US" noProof="0"/>
          </a:p>
        </p:txBody>
      </p:sp>
      <p:sp>
        <p:nvSpPr>
          <p:cNvPr id="5" name="Notes Placeholder 4"/>
          <p:cNvSpPr>
            <a:spLocks noGrp="1"/>
          </p:cNvSpPr>
          <p:nvPr>
            <p:ph type="body" sz="quarter" idx="3"/>
          </p:nvPr>
        </p:nvSpPr>
        <p:spPr>
          <a:xfrm>
            <a:off x="679292" y="4714399"/>
            <a:ext cx="5434330" cy="4466272"/>
          </a:xfrm>
          <a:prstGeom prst="rect">
            <a:avLst/>
          </a:prstGeom>
        </p:spPr>
        <p:txBody>
          <a:bodyPr vert="horz" lIns="91403" tIns="45702" rIns="91403" bIns="45702"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427074"/>
            <a:ext cx="2943595" cy="496253"/>
          </a:xfrm>
          <a:prstGeom prst="rect">
            <a:avLst/>
          </a:prstGeom>
        </p:spPr>
        <p:txBody>
          <a:bodyPr vert="horz" lIns="91403" tIns="45702" rIns="91403" bIns="45702" rtlCol="0" anchor="b"/>
          <a:lstStyle>
            <a:lvl1pPr algn="l">
              <a:defRPr sz="120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47746" y="9427074"/>
            <a:ext cx="2943595" cy="496253"/>
          </a:xfrm>
          <a:prstGeom prst="rect">
            <a:avLst/>
          </a:prstGeom>
        </p:spPr>
        <p:txBody>
          <a:bodyPr vert="horz" wrap="square" lIns="91403" tIns="45702" rIns="91403" bIns="45702" numCol="1" anchor="b" anchorCtr="0" compatLnSpc="1">
            <a:prstTxWarp prst="textNoShape">
              <a:avLst/>
            </a:prstTxWarp>
          </a:bodyPr>
          <a:lstStyle>
            <a:lvl1pPr algn="r">
              <a:defRPr sz="1200"/>
            </a:lvl1pPr>
          </a:lstStyle>
          <a:p>
            <a:fld id="{38258D29-7168-4282-BD44-8A689E29D8C2}" type="slidenum">
              <a:rPr lang="en-AU"/>
              <a:pPr/>
              <a:t>‹#›</a:t>
            </a:fld>
            <a:endParaRPr lang="en-AU"/>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 the last two years, ATSB has undertaken a significant program of work to enhance the working experience of ATSB employees. What I’m going to provide today is a summary of our journey, including why we commenced on this journey in the first place, what we did, and the impact it has had on our workforce. </a:t>
            </a:r>
          </a:p>
        </p:txBody>
      </p:sp>
      <p:sp>
        <p:nvSpPr>
          <p:cNvPr id="4" name="Slide Number Placeholder 3"/>
          <p:cNvSpPr>
            <a:spLocks noGrp="1"/>
          </p:cNvSpPr>
          <p:nvPr>
            <p:ph type="sldNum" sz="quarter" idx="5"/>
          </p:nvPr>
        </p:nvSpPr>
        <p:spPr/>
        <p:txBody>
          <a:bodyPr/>
          <a:lstStyle/>
          <a:p>
            <a:fld id="{38258D29-7168-4282-BD44-8A689E29D8C2}" type="slidenum">
              <a:rPr lang="en-AU" smtClean="0"/>
              <a:pPr/>
              <a:t>1</a:t>
            </a:fld>
            <a:endParaRPr lang="en-AU"/>
          </a:p>
        </p:txBody>
      </p:sp>
    </p:spTree>
    <p:extLst>
      <p:ext uri="{BB962C8B-B14F-4D97-AF65-F5344CB8AC3E}">
        <p14:creationId xmlns:p14="http://schemas.microsoft.com/office/powerpoint/2010/main" val="18333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a:t>As well as letting staff tell us what our problems were, we also let them identify the solutions. </a:t>
            </a:r>
          </a:p>
          <a:p>
            <a:endParaRPr lang="en-AU" dirty="0"/>
          </a:p>
          <a:p>
            <a:r>
              <a:rPr lang="en-AU" dirty="0"/>
              <a:t>We ran a series of workshops, six for our diversity and inclusion action plan focusing on different aspects of diversity such as gender or age, and seven for our health and wellbeing strategy, covering mental health, physical health, culture, and community engagement. </a:t>
            </a:r>
          </a:p>
          <a:p>
            <a:endParaRPr lang="en-AU" dirty="0"/>
          </a:p>
          <a:p>
            <a:r>
              <a:rPr lang="en-AU" dirty="0"/>
              <a:t>All staff were invited to attend these workshops. Some people came to one or two, some came to almost all of them. It usually depended on whether they felt a personal connection to the topic. The most popular ones were mental heath, physical health and culture where we had about thirty percent of the ATSB attend each time. Over all, about three quarters of staff attended at least one session, and the average was 3-4 sessions.</a:t>
            </a:r>
          </a:p>
          <a:p>
            <a:endParaRPr lang="en-AU" dirty="0"/>
          </a:p>
          <a:p>
            <a:r>
              <a:rPr lang="en-AU" dirty="0"/>
              <a:t>The only people not invited to attend these sessions were our senior leaders. We wanted people to feel they could talk openly. Our culture results had told us people were distrusting of our leadership, and didn’t feel they could raise issues or discuss problems with them. So we excluded them. Instead, I worked as the go between, running the sessions and collecting the feedback, then presenting it anonymously to our senior leadership team.</a:t>
            </a:r>
          </a:p>
          <a:p>
            <a:endParaRPr lang="en-AU" dirty="0"/>
          </a:p>
          <a:p>
            <a:r>
              <a:rPr lang="en-AU" dirty="0"/>
              <a:t>In these sessions, we talked openly about our challenges and sought ideas for what we could do. </a:t>
            </a:r>
          </a:p>
          <a:p>
            <a:endParaRPr lang="en-AU" dirty="0"/>
          </a:p>
          <a:p>
            <a:r>
              <a:rPr lang="en-AU" dirty="0"/>
              <a:t>The groups created a list of recommended actions for each focus topic. Each action was captured in the exact way it had been expressed by the group, there was no editing or attempt to amend them to more corporate language. These actions were presented to our senior leaders, who took the perspective that every action would be supported unless it absolutely couldn’t be. We identified 226 actions to be implemented over 4 years, of which only two were not accepted. </a:t>
            </a:r>
          </a:p>
        </p:txBody>
      </p:sp>
      <p:sp>
        <p:nvSpPr>
          <p:cNvPr id="4" name="Slide Number Placeholder 3"/>
          <p:cNvSpPr>
            <a:spLocks noGrp="1"/>
          </p:cNvSpPr>
          <p:nvPr>
            <p:ph type="sldNum" sz="quarter" idx="5"/>
          </p:nvPr>
        </p:nvSpPr>
        <p:spPr/>
        <p:txBody>
          <a:bodyPr/>
          <a:lstStyle/>
          <a:p>
            <a:fld id="{38258D29-7168-4282-BD44-8A689E29D8C2}" type="slidenum">
              <a:rPr lang="en-AU" smtClean="0"/>
              <a:pPr/>
              <a:t>10</a:t>
            </a:fld>
            <a:endParaRPr lang="en-AU"/>
          </a:p>
        </p:txBody>
      </p:sp>
    </p:spTree>
    <p:extLst>
      <p:ext uri="{BB962C8B-B14F-4D97-AF65-F5344CB8AC3E}">
        <p14:creationId xmlns:p14="http://schemas.microsoft.com/office/powerpoint/2010/main" val="237043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the really important steps was to start implementing immediately. The consultation sessions and plan development was staggered over six months, but we started implementing accepted actions from the earlier sessions straight away, rather than waiting for all plans to be finished. This showed our staff we were serious. ATSB had conducted reviews like this in the past, and staff felt there had been little visibility in the implementation of any actions. So at first they were sceptical, not believing that the consultation would actually result in any changes. By starting to make changes immediately, even if they were only small, we sent a powerful message that we really did want to change.</a:t>
            </a:r>
          </a:p>
          <a:p>
            <a:endParaRPr lang="en-AU" dirty="0"/>
          </a:p>
          <a:p>
            <a:r>
              <a:rPr lang="en-AU" dirty="0"/>
              <a:t>This resulted in more people attending the later sessions, because they could see that they could make a real difference. We had a greater diversity of attendees, and much more positive conversations around what we could collectively do to make things better.</a:t>
            </a:r>
          </a:p>
        </p:txBody>
      </p:sp>
      <p:sp>
        <p:nvSpPr>
          <p:cNvPr id="4" name="Slide Number Placeholder 3"/>
          <p:cNvSpPr>
            <a:spLocks noGrp="1"/>
          </p:cNvSpPr>
          <p:nvPr>
            <p:ph type="sldNum" sz="quarter" idx="5"/>
          </p:nvPr>
        </p:nvSpPr>
        <p:spPr/>
        <p:txBody>
          <a:bodyPr/>
          <a:lstStyle/>
          <a:p>
            <a:fld id="{38258D29-7168-4282-BD44-8A689E29D8C2}" type="slidenum">
              <a:rPr lang="en-AU" smtClean="0"/>
              <a:pPr/>
              <a:t>11</a:t>
            </a:fld>
            <a:endParaRPr lang="en-AU"/>
          </a:p>
        </p:txBody>
      </p:sp>
    </p:spTree>
    <p:extLst>
      <p:ext uri="{BB962C8B-B14F-4D97-AF65-F5344CB8AC3E}">
        <p14:creationId xmlns:p14="http://schemas.microsoft.com/office/powerpoint/2010/main" val="51553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a:t>We prioritised our actions very deliberately. </a:t>
            </a:r>
          </a:p>
          <a:p>
            <a:endParaRPr lang="en-AU" dirty="0"/>
          </a:p>
          <a:p>
            <a:r>
              <a:rPr lang="en-AU" dirty="0"/>
              <a:t>The very first actions to be done were the ones we could do easily and immediately, to generate good faith. These actions were things like including the acknowledgement of country in our presentation templates, and adding preferred pronouns to our signature blocks. Little things, but with a big impact.</a:t>
            </a:r>
          </a:p>
          <a:p>
            <a:endParaRPr lang="en-AU" dirty="0"/>
          </a:p>
          <a:p>
            <a:r>
              <a:rPr lang="en-AU" dirty="0"/>
              <a:t>We then drew on sociological and psychological research into community development to plan out the remaining actions. We separated the actions into three phases across the four years. Phase one was actions that directly supported the individual. Things like providing better communication around flexible work opportunities, providing mental health resources, bullying and harassment training, providing training and contact details to families of investigators so they know how to support them through the difficult work they do and how to seek help from ATSB if they’re worried about their loved ones. </a:t>
            </a:r>
          </a:p>
          <a:p>
            <a:endParaRPr lang="en-AU" dirty="0"/>
          </a:p>
          <a:p>
            <a:r>
              <a:rPr lang="en-AU" dirty="0"/>
              <a:t>The second phase focused on networks and relationships, connecting people with their teams and groups. These actions include things like an innovation hub, supervisor skills training, mentoring and coaching, and inviting family members to social events like the Christmas party.</a:t>
            </a:r>
          </a:p>
          <a:p>
            <a:endParaRPr lang="en-AU" dirty="0"/>
          </a:p>
          <a:p>
            <a:r>
              <a:rPr lang="en-AU" dirty="0"/>
              <a:t>The final phase is focused on organisational-wide systemic changes. Things like empowering our people through greater delegation, revising our performance frameworks, improving our change management practices. </a:t>
            </a:r>
          </a:p>
          <a:p>
            <a:r>
              <a:rPr lang="en-AU" dirty="0"/>
              <a:t> </a:t>
            </a:r>
          </a:p>
        </p:txBody>
      </p:sp>
      <p:sp>
        <p:nvSpPr>
          <p:cNvPr id="4" name="Slide Number Placeholder 3"/>
          <p:cNvSpPr>
            <a:spLocks noGrp="1"/>
          </p:cNvSpPr>
          <p:nvPr>
            <p:ph type="sldNum" sz="quarter" idx="5"/>
          </p:nvPr>
        </p:nvSpPr>
        <p:spPr/>
        <p:txBody>
          <a:bodyPr/>
          <a:lstStyle/>
          <a:p>
            <a:fld id="{38258D29-7168-4282-BD44-8A689E29D8C2}" type="slidenum">
              <a:rPr lang="en-AU" smtClean="0"/>
              <a:pPr/>
              <a:t>12</a:t>
            </a:fld>
            <a:endParaRPr lang="en-AU"/>
          </a:p>
        </p:txBody>
      </p:sp>
    </p:spTree>
    <p:extLst>
      <p:ext uri="{BB962C8B-B14F-4D97-AF65-F5344CB8AC3E}">
        <p14:creationId xmlns:p14="http://schemas.microsoft.com/office/powerpoint/2010/main" val="253448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just one year, even though we were only just finalising the last few action plans, we were already seeing amazing results. Let me share our 2023 census results.</a:t>
            </a:r>
          </a:p>
        </p:txBody>
      </p:sp>
      <p:sp>
        <p:nvSpPr>
          <p:cNvPr id="4" name="Slide Number Placeholder 3"/>
          <p:cNvSpPr>
            <a:spLocks noGrp="1"/>
          </p:cNvSpPr>
          <p:nvPr>
            <p:ph type="sldNum" sz="quarter" idx="5"/>
          </p:nvPr>
        </p:nvSpPr>
        <p:spPr/>
        <p:txBody>
          <a:bodyPr/>
          <a:lstStyle/>
          <a:p>
            <a:fld id="{38258D29-7168-4282-BD44-8A689E29D8C2}" type="slidenum">
              <a:rPr lang="en-AU" smtClean="0"/>
              <a:pPr/>
              <a:t>13</a:t>
            </a:fld>
            <a:endParaRPr lang="en-AU"/>
          </a:p>
        </p:txBody>
      </p:sp>
    </p:spTree>
    <p:extLst>
      <p:ext uri="{BB962C8B-B14F-4D97-AF65-F5344CB8AC3E}">
        <p14:creationId xmlns:p14="http://schemas.microsoft.com/office/powerpoint/2010/main" val="348340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1090" algn="just"/>
            <a:r>
              <a:rPr lang="en-AU" dirty="0"/>
              <a:t>We saw significant improvements across the board. Particular areas of improvement were around our supervisors, our inclusion, people feeling like the organisation cared about their wellbeing. Assessments on our effectiveness, performance, communication, inclusion all increased.</a:t>
            </a:r>
          </a:p>
          <a:p>
            <a:pPr marR="1090" algn="just"/>
            <a:endParaRPr lang="en-AU" dirty="0"/>
          </a:p>
          <a:p>
            <a:pPr marR="1090" algn="just"/>
            <a:r>
              <a:rPr lang="en-AU" dirty="0"/>
              <a:t>CLICK</a:t>
            </a:r>
          </a:p>
          <a:p>
            <a:pPr marR="1090" algn="just"/>
            <a:endParaRPr lang="en-AU" dirty="0"/>
          </a:p>
          <a:p>
            <a:pPr marR="1090" algn="just"/>
            <a:r>
              <a:rPr lang="en-AU" dirty="0"/>
              <a:t>Importantly, the reported rates of emotionally demanding work and burnout decreased – despite no change in the actual role. Remembering the content of the work we do, the fact that our people no longer felt that their work was any more emotionally demanding than the average APS agency was huge.</a:t>
            </a:r>
          </a:p>
        </p:txBody>
      </p:sp>
      <p:sp>
        <p:nvSpPr>
          <p:cNvPr id="4" name="Slide Number Placeholder 3"/>
          <p:cNvSpPr>
            <a:spLocks noGrp="1"/>
          </p:cNvSpPr>
          <p:nvPr>
            <p:ph type="sldNum" sz="quarter" idx="5"/>
          </p:nvPr>
        </p:nvSpPr>
        <p:spPr/>
        <p:txBody>
          <a:bodyPr/>
          <a:lstStyle/>
          <a:p>
            <a:fld id="{38258D29-7168-4282-BD44-8A689E29D8C2}" type="slidenum">
              <a:rPr lang="en-AU" smtClean="0"/>
              <a:pPr/>
              <a:t>14</a:t>
            </a:fld>
            <a:endParaRPr lang="en-AU"/>
          </a:p>
        </p:txBody>
      </p:sp>
    </p:spTree>
    <p:extLst>
      <p:ext uri="{BB962C8B-B14F-4D97-AF65-F5344CB8AC3E}">
        <p14:creationId xmlns:p14="http://schemas.microsoft.com/office/powerpoint/2010/main" val="124667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1090" algn="just"/>
            <a:r>
              <a:rPr lang="en-AU" dirty="0"/>
              <a:t>This trajectory continued in the 2024 Census. </a:t>
            </a:r>
          </a:p>
          <a:p>
            <a:pPr marR="1090" algn="just"/>
            <a:endParaRPr lang="en-AU" dirty="0"/>
          </a:p>
          <a:p>
            <a:pPr marR="1090" algn="just"/>
            <a:r>
              <a:rPr lang="en-AU" dirty="0"/>
              <a:t>Particular areas of improvement were: (listed on slide)</a:t>
            </a:r>
          </a:p>
          <a:p>
            <a:pPr marR="1090" algn="just"/>
            <a:endParaRPr lang="en-AU" dirty="0"/>
          </a:p>
          <a:p>
            <a:pPr marL="0" indent="0">
              <a:buFontTx/>
              <a:buNone/>
            </a:pPr>
            <a:r>
              <a:rPr lang="en-AU" dirty="0"/>
              <a:t>To put this in context, when ranking our scores against all APS agencies (104 as of the last census), we’ve gone from:</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AU" dirty="0"/>
              <a:t>In Wellbeing and Support: 67</a:t>
            </a:r>
            <a:r>
              <a:rPr lang="en-AU" baseline="30000" dirty="0"/>
              <a:t>th</a:t>
            </a:r>
            <a:r>
              <a:rPr lang="en-AU" dirty="0"/>
              <a:t> in 2022 to 15</a:t>
            </a:r>
            <a:r>
              <a:rPr lang="en-AU" baseline="30000" dirty="0"/>
              <a:t>th</a:t>
            </a:r>
            <a:r>
              <a:rPr lang="en-AU" dirty="0"/>
              <a:t> in 2024</a:t>
            </a:r>
          </a:p>
          <a:p>
            <a:pPr marL="171450" indent="-171450">
              <a:buFontTx/>
              <a:buChar char="-"/>
            </a:pPr>
            <a:r>
              <a:rPr lang="en-AU" dirty="0"/>
              <a:t>In Employee Engagement: 72</a:t>
            </a:r>
            <a:r>
              <a:rPr lang="en-AU" baseline="30000" dirty="0"/>
              <a:t>nd</a:t>
            </a:r>
            <a:r>
              <a:rPr lang="en-AU" dirty="0"/>
              <a:t> in 2022 to 14</a:t>
            </a:r>
            <a:r>
              <a:rPr lang="en-AU" baseline="30000" dirty="0"/>
              <a:t>th</a:t>
            </a:r>
            <a:r>
              <a:rPr lang="en-AU" dirty="0"/>
              <a:t> in 2024 </a:t>
            </a:r>
            <a:r>
              <a:rPr lang="en-AU" baseline="30000" dirty="0"/>
              <a:t>  </a:t>
            </a:r>
          </a:p>
          <a:p>
            <a:pPr marR="1090" algn="just"/>
            <a:endParaRPr lang="en-AU" dirty="0"/>
          </a:p>
        </p:txBody>
      </p:sp>
      <p:sp>
        <p:nvSpPr>
          <p:cNvPr id="4" name="Slide Number Placeholder 3"/>
          <p:cNvSpPr>
            <a:spLocks noGrp="1"/>
          </p:cNvSpPr>
          <p:nvPr>
            <p:ph type="sldNum" sz="quarter" idx="5"/>
          </p:nvPr>
        </p:nvSpPr>
        <p:spPr/>
        <p:txBody>
          <a:bodyPr/>
          <a:lstStyle/>
          <a:p>
            <a:fld id="{38258D29-7168-4282-BD44-8A689E29D8C2}" type="slidenum">
              <a:rPr lang="en-AU" smtClean="0"/>
              <a:pPr/>
              <a:t>15</a:t>
            </a:fld>
            <a:endParaRPr lang="en-AU"/>
          </a:p>
        </p:txBody>
      </p:sp>
    </p:spTree>
    <p:extLst>
      <p:ext uri="{BB962C8B-B14F-4D97-AF65-F5344CB8AC3E}">
        <p14:creationId xmlns:p14="http://schemas.microsoft.com/office/powerpoint/2010/main" val="120866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 was a huge change for one year. So why did the approach work, and why did it work so quickly?</a:t>
            </a:r>
          </a:p>
        </p:txBody>
      </p:sp>
      <p:sp>
        <p:nvSpPr>
          <p:cNvPr id="4" name="Slide Number Placeholder 3"/>
          <p:cNvSpPr>
            <a:spLocks noGrp="1"/>
          </p:cNvSpPr>
          <p:nvPr>
            <p:ph type="sldNum" sz="quarter" idx="5"/>
          </p:nvPr>
        </p:nvSpPr>
        <p:spPr/>
        <p:txBody>
          <a:bodyPr/>
          <a:lstStyle/>
          <a:p>
            <a:fld id="{38258D29-7168-4282-BD44-8A689E29D8C2}" type="slidenum">
              <a:rPr lang="en-AU" smtClean="0"/>
              <a:pPr/>
              <a:t>16</a:t>
            </a:fld>
            <a:endParaRPr lang="en-AU"/>
          </a:p>
        </p:txBody>
      </p:sp>
    </p:spTree>
    <p:extLst>
      <p:ext uri="{BB962C8B-B14F-4D97-AF65-F5344CB8AC3E}">
        <p14:creationId xmlns:p14="http://schemas.microsoft.com/office/powerpoint/2010/main" val="3592211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8258D29-7168-4282-BD44-8A689E29D8C2}" type="slidenum">
              <a:rPr lang="en-AU" smtClean="0"/>
              <a:pPr/>
              <a:t>17</a:t>
            </a:fld>
            <a:endParaRPr lang="en-AU"/>
          </a:p>
        </p:txBody>
      </p:sp>
    </p:spTree>
    <p:extLst>
      <p:ext uri="{BB962C8B-B14F-4D97-AF65-F5344CB8AC3E}">
        <p14:creationId xmlns:p14="http://schemas.microsoft.com/office/powerpoint/2010/main" val="194452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we are still in the thick of implementing our actions, and we still have a long way to go. </a:t>
            </a:r>
          </a:p>
          <a:p>
            <a:endParaRPr lang="en-AU" dirty="0"/>
          </a:p>
          <a:p>
            <a:r>
              <a:rPr lang="en-AU" dirty="0"/>
              <a:t>For me personally, one of the biggest learnings was that dividing our diversity and inclusion work into streams by diversity category meant that we weren’t looking holistically about inclusion and belonging for all. So when we analysed our census results by diversity category, we found that some sub-groups, such as carers and those who work in our regional offices, consistently score lower than everyone together. We could add to the existing group of plans with a targeted plans for these groups, but this result prompted a broader reflection on all aspects of hidden difference that exist across the workforce. There is absolutely a benefit to addressing systemic blockers and challenges experienced by minority groups, but now we need to take a step back and think more broadly about how we facilitate belonging for all. </a:t>
            </a:r>
          </a:p>
          <a:p>
            <a:endParaRPr lang="en-AU" dirty="0"/>
          </a:p>
          <a:p>
            <a:r>
              <a:rPr lang="en-AU" dirty="0"/>
              <a:t>Our biggest challenge moving forward will be continuing to prioritise this work. Wellbeing is not something that we can just tick off the to do list, and culture is not something we can set and forget. We need to make sure we don’t get complacent, and continue to set staff wellbeing and inclusion as an organisational priority.</a:t>
            </a:r>
          </a:p>
        </p:txBody>
      </p:sp>
      <p:sp>
        <p:nvSpPr>
          <p:cNvPr id="4" name="Slide Number Placeholder 3"/>
          <p:cNvSpPr>
            <a:spLocks noGrp="1"/>
          </p:cNvSpPr>
          <p:nvPr>
            <p:ph type="sldNum" sz="quarter" idx="5"/>
          </p:nvPr>
        </p:nvSpPr>
        <p:spPr/>
        <p:txBody>
          <a:bodyPr/>
          <a:lstStyle/>
          <a:p>
            <a:fld id="{38258D29-7168-4282-BD44-8A689E29D8C2}" type="slidenum">
              <a:rPr lang="en-AU" smtClean="0"/>
              <a:pPr/>
              <a:t>18</a:t>
            </a:fld>
            <a:endParaRPr lang="en-AU"/>
          </a:p>
        </p:txBody>
      </p:sp>
    </p:spTree>
    <p:extLst>
      <p:ext uri="{BB962C8B-B14F-4D97-AF65-F5344CB8AC3E}">
        <p14:creationId xmlns:p14="http://schemas.microsoft.com/office/powerpoint/2010/main" val="492834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8258D29-7168-4282-BD44-8A689E29D8C2}" type="slidenum">
              <a:rPr lang="en-AU" smtClean="0"/>
              <a:pPr/>
              <a:t>19</a:t>
            </a:fld>
            <a:endParaRPr lang="en-AU"/>
          </a:p>
        </p:txBody>
      </p:sp>
    </p:spTree>
    <p:extLst>
      <p:ext uri="{BB962C8B-B14F-4D97-AF65-F5344CB8AC3E}">
        <p14:creationId xmlns:p14="http://schemas.microsoft.com/office/powerpoint/2010/main" val="170317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1090" algn="just"/>
            <a:r>
              <a:rPr lang="en-AU" dirty="0"/>
              <a:t>To give you an idea of where we were before we started on this journey, I will give you a quick overview of our 2022 APS census results. </a:t>
            </a:r>
          </a:p>
        </p:txBody>
      </p:sp>
      <p:sp>
        <p:nvSpPr>
          <p:cNvPr id="4" name="Slide Number Placeholder 3"/>
          <p:cNvSpPr>
            <a:spLocks noGrp="1"/>
          </p:cNvSpPr>
          <p:nvPr>
            <p:ph type="sldNum" sz="quarter" idx="5"/>
          </p:nvPr>
        </p:nvSpPr>
        <p:spPr/>
        <p:txBody>
          <a:bodyPr/>
          <a:lstStyle/>
          <a:p>
            <a:fld id="{38258D29-7168-4282-BD44-8A689E29D8C2}" type="slidenum">
              <a:rPr lang="en-AU" smtClean="0"/>
              <a:pPr/>
              <a:t>2</a:t>
            </a:fld>
            <a:endParaRPr lang="en-AU"/>
          </a:p>
        </p:txBody>
      </p:sp>
    </p:spTree>
    <p:extLst>
      <p:ext uri="{BB962C8B-B14F-4D97-AF65-F5344CB8AC3E}">
        <p14:creationId xmlns:p14="http://schemas.microsoft.com/office/powerpoint/2010/main" val="213417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R="1090" algn="just"/>
            <a:r>
              <a:rPr lang="en-AU" dirty="0"/>
              <a:t>In the 2022 APS census, ATSB did not perform well compared to other APS agencies in most measures. Here are a summary of some of the key areas in which we were underperforming. </a:t>
            </a:r>
          </a:p>
          <a:p>
            <a:pPr marR="1090" algn="just"/>
            <a:endParaRPr lang="en-AU" dirty="0"/>
          </a:p>
          <a:p>
            <a:pPr marR="1090" algn="just"/>
            <a:r>
              <a:rPr lang="en-AU" dirty="0"/>
              <a:t>Discuss slide then CLICK</a:t>
            </a:r>
          </a:p>
          <a:p>
            <a:pPr marR="1090" algn="just"/>
            <a:endParaRPr lang="en-AU" dirty="0"/>
          </a:p>
          <a:p>
            <a:pPr marR="1090" algn="just"/>
            <a:r>
              <a:rPr lang="en-AU" dirty="0"/>
              <a:t>We were also experiencing significantly higher than average reporting of workplace bulling and harassment and emotionally demanding work. </a:t>
            </a:r>
          </a:p>
          <a:p>
            <a:pPr marR="1090" algn="just"/>
            <a:endParaRPr lang="en-AU" dirty="0"/>
          </a:p>
          <a:p>
            <a:pPr marR="1090" algn="just"/>
            <a:r>
              <a:rPr lang="en-AU" dirty="0"/>
              <a:t>That last one is important, as it is core to the work of ATSB. ATSB undertakes investigations into transport incidents and accidents, which are often fatal accidents. As a part of their role, our people are regularly exposed to potentially traumatic events and materials, including the requirement to attend fatal accident scenes, interact with Next of Kin, and listen to and view recordings from inside the cockpit from the moments leading up to the accident. So, it is easy to explain away the emotionally demanding work results as being a result of the nature of the work that we do. </a:t>
            </a:r>
          </a:p>
          <a:p>
            <a:pPr marR="1090" algn="just"/>
            <a:endParaRPr lang="en-AU" dirty="0"/>
          </a:p>
          <a:p>
            <a:pPr marR="1090" algn="just"/>
            <a:r>
              <a:rPr lang="en-AU" dirty="0"/>
              <a:t>But the thing is, when we are asking our people to do that sort of work, minimising the psychosocial hazards in the other areas of their workplace becomes even more important. People can only cope with so much stress before it becomes too much, so if we know we are exposing people to extreme levels of distress through the content of their work, we have an obligation to minimise the stress they are exposed to through the context in which they work – i.e. the workplace. Understanding this makes those scores on the left hand side of the screen all the more troubling. </a:t>
            </a:r>
          </a:p>
          <a:p>
            <a:pPr marR="1090" algn="just"/>
            <a:endParaRPr lang="en-AU" dirty="0"/>
          </a:p>
          <a:p>
            <a:pPr marR="1090" algn="just"/>
            <a:r>
              <a:rPr lang="en-AU" dirty="0"/>
              <a:t>I should call out that the one big thing we have in our favour is extremely high attachment to the agency and a belief in what we do. People come to work for the ATSB because they believe what we do is important. They stay because they can see a direct link between the work that they do and lives saved. That connection is our greatest strength as an agency, and something we want to celebrate, not something we want to abuse as a bargaining chip to keep people there even if they are unhappy. </a:t>
            </a:r>
          </a:p>
          <a:p>
            <a:pPr marR="1090" algn="just"/>
            <a:endParaRPr lang="en-AU" dirty="0"/>
          </a:p>
          <a:p>
            <a:pPr marR="1090" algn="just"/>
            <a:endParaRPr lang="en-AU" dirty="0"/>
          </a:p>
        </p:txBody>
      </p:sp>
      <p:sp>
        <p:nvSpPr>
          <p:cNvPr id="4" name="Slide Number Placeholder 3"/>
          <p:cNvSpPr>
            <a:spLocks noGrp="1"/>
          </p:cNvSpPr>
          <p:nvPr>
            <p:ph type="sldNum" sz="quarter" idx="5"/>
          </p:nvPr>
        </p:nvSpPr>
        <p:spPr/>
        <p:txBody>
          <a:bodyPr/>
          <a:lstStyle/>
          <a:p>
            <a:fld id="{38258D29-7168-4282-BD44-8A689E29D8C2}" type="slidenum">
              <a:rPr lang="en-AU" smtClean="0"/>
              <a:pPr/>
              <a:t>3</a:t>
            </a:fld>
            <a:endParaRPr lang="en-AU"/>
          </a:p>
        </p:txBody>
      </p:sp>
    </p:spTree>
    <p:extLst>
      <p:ext uri="{BB962C8B-B14F-4D97-AF65-F5344CB8AC3E}">
        <p14:creationId xmlns:p14="http://schemas.microsoft.com/office/powerpoint/2010/main" val="169078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R="1090" algn="just"/>
            <a:r>
              <a:rPr lang="en-AU" dirty="0"/>
              <a:t>In the 2022 APS census, ATSB did not perform well compared to other APS agencies in most measures. Here are a summary of some of the key areas in which we were underperforming. </a:t>
            </a:r>
          </a:p>
          <a:p>
            <a:pPr marR="1090" algn="just"/>
            <a:endParaRPr lang="en-AU" dirty="0"/>
          </a:p>
          <a:p>
            <a:pPr marR="1090" algn="just"/>
            <a:r>
              <a:rPr lang="en-AU" dirty="0"/>
              <a:t>Discuss slide then CLICK</a:t>
            </a:r>
          </a:p>
          <a:p>
            <a:pPr marR="1090" algn="just"/>
            <a:endParaRPr lang="en-AU" dirty="0"/>
          </a:p>
          <a:p>
            <a:pPr marR="1090" algn="just"/>
            <a:r>
              <a:rPr lang="en-AU" dirty="0"/>
              <a:t>We were also experiencing significantly higher than average reporting of workplace bulling and harassment and emotionally demanding work. </a:t>
            </a:r>
          </a:p>
          <a:p>
            <a:pPr marR="1090" algn="just"/>
            <a:endParaRPr lang="en-AU" dirty="0"/>
          </a:p>
          <a:p>
            <a:pPr marR="1090" algn="just"/>
            <a:r>
              <a:rPr lang="en-AU" dirty="0"/>
              <a:t>That last one is important, as it is core to the work of ATSB. ATSB undertakes investigations into transport incidents and accidents, which are often fatal accidents. As a part of their role, our people are regularly exposed to potentially traumatic events and materials, including the requirement to attend fatal accident scenes, interact with Next of Kin, and listen to and view recordings from inside the cockpit from the moments leading up to the accident. So, it is easy to explain away the emotionally demanding work results as being a result of the nature of the work that we do. </a:t>
            </a:r>
          </a:p>
          <a:p>
            <a:pPr marR="1090" algn="just"/>
            <a:endParaRPr lang="en-AU" dirty="0"/>
          </a:p>
          <a:p>
            <a:pPr marR="1090" algn="just"/>
            <a:r>
              <a:rPr lang="en-AU" dirty="0"/>
              <a:t>But the thing is, when we are asking our people to do that sort of work, minimising the psychosocial hazards in the other areas of their workplace becomes even more important. People can only cope with so much stress before it becomes too much, so if we know we are exposing people to extreme levels of distress through the content of their work, we have an obligation to minimise the stress they are exposed to through the context in which they work – i.e. the workplace. Understanding this makes those scores on the left hand side of the screen all the more troubling. </a:t>
            </a:r>
          </a:p>
          <a:p>
            <a:pPr marR="1090" algn="just"/>
            <a:endParaRPr lang="en-AU" dirty="0"/>
          </a:p>
          <a:p>
            <a:pPr marR="1090" algn="just"/>
            <a:r>
              <a:rPr lang="en-AU" dirty="0"/>
              <a:t>I should call out that the one big thing we have in our favour is extremely high attachment to the agency and a belief in what we do. People come to work for the ATSB because they believe what we do is important. They stay because they can see a direct link between the work that they do and lives saved. That connection is our greatest strength as an agency, and something we want to celebrate, not something we want to abuse as a bargaining chip to keep people there even if they are unhappy. </a:t>
            </a:r>
          </a:p>
          <a:p>
            <a:pPr marR="1090" algn="just"/>
            <a:endParaRPr lang="en-AU" dirty="0"/>
          </a:p>
          <a:p>
            <a:pPr marR="1090" algn="just"/>
            <a:endParaRPr lang="en-AU" dirty="0"/>
          </a:p>
        </p:txBody>
      </p:sp>
      <p:sp>
        <p:nvSpPr>
          <p:cNvPr id="4" name="Slide Number Placeholder 3"/>
          <p:cNvSpPr>
            <a:spLocks noGrp="1"/>
          </p:cNvSpPr>
          <p:nvPr>
            <p:ph type="sldNum" sz="quarter" idx="5"/>
          </p:nvPr>
        </p:nvSpPr>
        <p:spPr/>
        <p:txBody>
          <a:bodyPr/>
          <a:lstStyle/>
          <a:p>
            <a:fld id="{38258D29-7168-4282-BD44-8A689E29D8C2}" type="slidenum">
              <a:rPr lang="en-AU" smtClean="0"/>
              <a:pPr/>
              <a:t>4</a:t>
            </a:fld>
            <a:endParaRPr lang="en-AU"/>
          </a:p>
        </p:txBody>
      </p:sp>
    </p:spTree>
    <p:extLst>
      <p:ext uri="{BB962C8B-B14F-4D97-AF65-F5344CB8AC3E}">
        <p14:creationId xmlns:p14="http://schemas.microsoft.com/office/powerpoint/2010/main" val="294520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when presented with results like this, what can an organisation really do? We know that culture change tends to be very slow, so any attempt to start to shift results like that can be a little daunting. But it’s absolutely possible to make a change. We did. And I’m going to talk you through how we did it. </a:t>
            </a:r>
          </a:p>
        </p:txBody>
      </p:sp>
      <p:sp>
        <p:nvSpPr>
          <p:cNvPr id="4" name="Slide Number Placeholder 3"/>
          <p:cNvSpPr>
            <a:spLocks noGrp="1"/>
          </p:cNvSpPr>
          <p:nvPr>
            <p:ph type="sldNum" sz="quarter" idx="5"/>
          </p:nvPr>
        </p:nvSpPr>
        <p:spPr/>
        <p:txBody>
          <a:bodyPr/>
          <a:lstStyle/>
          <a:p>
            <a:fld id="{38258D29-7168-4282-BD44-8A689E29D8C2}" type="slidenum">
              <a:rPr lang="en-AU" smtClean="0"/>
              <a:pPr/>
              <a:t>5</a:t>
            </a:fld>
            <a:endParaRPr lang="en-AU"/>
          </a:p>
        </p:txBody>
      </p:sp>
    </p:spTree>
    <p:extLst>
      <p:ext uri="{BB962C8B-B14F-4D97-AF65-F5344CB8AC3E}">
        <p14:creationId xmlns:p14="http://schemas.microsoft.com/office/powerpoint/2010/main" val="58039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thing we did was set organisational resilience as a strategic goal. In mid-2022, the ATSB undertook a significant strategic planning project, in which three goals were set for the following five years. One focused on improving the way we do business, one focused on our future direction, and one focused on building a resilient organisation. Working groups were established to identify actions to achieve each of these objectives.</a:t>
            </a:r>
          </a:p>
          <a:p>
            <a:endParaRPr lang="en-AU" dirty="0"/>
          </a:p>
          <a:p>
            <a:r>
              <a:rPr lang="en-AU" dirty="0"/>
              <a:t>The organisational resilience working group recommended a number of actions, including the development of a Health and Wellbeing Strategy and Diversity and Inclusion Action Plan. These actions were agreed to by our Senior Leadership Team, and the Health and Wellbeing Strategy was made a top organisational priority, to be completed in the first 12 months of the ATSB Strategic Plan.</a:t>
            </a:r>
          </a:p>
          <a:p>
            <a:endParaRPr lang="en-AU" dirty="0"/>
          </a:p>
          <a:p>
            <a:r>
              <a:rPr lang="en-AU" dirty="0"/>
              <a:t>The diversity and inclusion action plan was initially declared a second-tier priority, to be completed in year two. However, we subsequently decided that you can’t have wellbeing without inclusion. Feeling accepted and included is so fundamental to mental health and wellbeing, and we knew that any attempt to enhance wellbeing had to incorporate inclusion. So we undertook to complete both packages of work simultaneously.</a:t>
            </a:r>
          </a:p>
        </p:txBody>
      </p:sp>
      <p:sp>
        <p:nvSpPr>
          <p:cNvPr id="4" name="Slide Number Placeholder 3"/>
          <p:cNvSpPr>
            <a:spLocks noGrp="1"/>
          </p:cNvSpPr>
          <p:nvPr>
            <p:ph type="sldNum" sz="quarter" idx="5"/>
          </p:nvPr>
        </p:nvSpPr>
        <p:spPr/>
        <p:txBody>
          <a:bodyPr/>
          <a:lstStyle/>
          <a:p>
            <a:fld id="{38258D29-7168-4282-BD44-8A689E29D8C2}" type="slidenum">
              <a:rPr lang="en-AU" smtClean="0"/>
              <a:pPr/>
              <a:t>6</a:t>
            </a:fld>
            <a:endParaRPr lang="en-AU"/>
          </a:p>
        </p:txBody>
      </p:sp>
    </p:spTree>
    <p:extLst>
      <p:ext uri="{BB962C8B-B14F-4D97-AF65-F5344CB8AC3E}">
        <p14:creationId xmlns:p14="http://schemas.microsoft.com/office/powerpoint/2010/main" val="5709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thing we did was to find out more about what was driving staff dissatisfaction in the workplace. We knew from the APS Census results that people were unhappy, but there wasn’t enough detail to understand why, or what we could do about it. </a:t>
            </a:r>
          </a:p>
          <a:p>
            <a:r>
              <a:rPr lang="en-AU" dirty="0"/>
              <a:t>So we decided to run another survey, one that looked a bit deeper at the underlying causal factors. We used the Organisational Culture Inventory and Organisational Effectiveness Inventory provided by Human Synergistics. This tool enabled us to compare the ideal culture of the organisation with the actual culture, and then to look at what was driving the gap between the way people wanted to work and the way they were actually working. </a:t>
            </a:r>
          </a:p>
        </p:txBody>
      </p:sp>
      <p:sp>
        <p:nvSpPr>
          <p:cNvPr id="4" name="Slide Number Placeholder 3"/>
          <p:cNvSpPr>
            <a:spLocks noGrp="1"/>
          </p:cNvSpPr>
          <p:nvPr>
            <p:ph type="sldNum" sz="quarter" idx="5"/>
          </p:nvPr>
        </p:nvSpPr>
        <p:spPr/>
        <p:txBody>
          <a:bodyPr/>
          <a:lstStyle/>
          <a:p>
            <a:fld id="{38258D29-7168-4282-BD44-8A689E29D8C2}" type="slidenum">
              <a:rPr lang="en-AU" smtClean="0"/>
              <a:pPr/>
              <a:t>7</a:t>
            </a:fld>
            <a:endParaRPr lang="en-AU"/>
          </a:p>
        </p:txBody>
      </p:sp>
    </p:spTree>
    <p:extLst>
      <p:ext uri="{BB962C8B-B14F-4D97-AF65-F5344CB8AC3E}">
        <p14:creationId xmlns:p14="http://schemas.microsoft.com/office/powerpoint/2010/main" val="425668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 snapshot of the highest rated items in our ideal culture. Our staff wanted a culture where people show integrity, care for each other, engage in constructive conversations and inclusive decision making, and feel independent and empowered. </a:t>
            </a:r>
          </a:p>
        </p:txBody>
      </p:sp>
      <p:sp>
        <p:nvSpPr>
          <p:cNvPr id="4" name="Slide Number Placeholder 3"/>
          <p:cNvSpPr>
            <a:spLocks noGrp="1"/>
          </p:cNvSpPr>
          <p:nvPr>
            <p:ph type="sldNum" sz="quarter" idx="5"/>
          </p:nvPr>
        </p:nvSpPr>
        <p:spPr/>
        <p:txBody>
          <a:bodyPr/>
          <a:lstStyle/>
          <a:p>
            <a:fld id="{38258D29-7168-4282-BD44-8A689E29D8C2}" type="slidenum">
              <a:rPr lang="en-AU" smtClean="0"/>
              <a:pPr/>
              <a:t>8</a:t>
            </a:fld>
            <a:endParaRPr lang="en-AU"/>
          </a:p>
        </p:txBody>
      </p:sp>
    </p:spTree>
    <p:extLst>
      <p:ext uri="{BB962C8B-B14F-4D97-AF65-F5344CB8AC3E}">
        <p14:creationId xmlns:p14="http://schemas.microsoft.com/office/powerpoint/2010/main" val="57476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what we actually had was a culture where people were expected to be perfect, where we needed to compete, where we were so afraid of the repercussions of mistakes that we couldn’t make decisions, and where leaders had so much control that we spent our time playing politics and avoiding challenging the status quo.</a:t>
            </a:r>
          </a:p>
          <a:p>
            <a:endParaRPr lang="en-AU" dirty="0"/>
          </a:p>
          <a:p>
            <a:r>
              <a:rPr lang="en-AU" dirty="0"/>
              <a:t>We learned through the survey that people thought their performance reviews were unfair, that they felt constrained by rigid processes, that they didn’t feel supported to grow and develop, and they were avoiding challenging or innovative tasks because they felt they would be punished if they made a mistake. </a:t>
            </a:r>
          </a:p>
          <a:p>
            <a:endParaRPr lang="en-AU" dirty="0"/>
          </a:p>
          <a:p>
            <a:r>
              <a:rPr lang="en-AU" dirty="0"/>
              <a:t>Really importantly, we openly shared these results with staff. When you’re given feedback like this, it can be tempting to hide it, to try to spin it into a good news story. But we knew if we were to be successful, we needed to be honest and authentic. We need to show that we were listening, and we wanted to do better. </a:t>
            </a:r>
          </a:p>
        </p:txBody>
      </p:sp>
      <p:sp>
        <p:nvSpPr>
          <p:cNvPr id="4" name="Slide Number Placeholder 3"/>
          <p:cNvSpPr>
            <a:spLocks noGrp="1"/>
          </p:cNvSpPr>
          <p:nvPr>
            <p:ph type="sldNum" sz="quarter" idx="5"/>
          </p:nvPr>
        </p:nvSpPr>
        <p:spPr/>
        <p:txBody>
          <a:bodyPr/>
          <a:lstStyle/>
          <a:p>
            <a:fld id="{38258D29-7168-4282-BD44-8A689E29D8C2}" type="slidenum">
              <a:rPr lang="en-AU" smtClean="0"/>
              <a:pPr/>
              <a:t>9</a:t>
            </a:fld>
            <a:endParaRPr lang="en-AU"/>
          </a:p>
        </p:txBody>
      </p:sp>
    </p:spTree>
    <p:extLst>
      <p:ext uri="{BB962C8B-B14F-4D97-AF65-F5344CB8AC3E}">
        <p14:creationId xmlns:p14="http://schemas.microsoft.com/office/powerpoint/2010/main" val="338382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462833"/>
            <a:ext cx="8109305" cy="857250"/>
          </a:xfrm>
        </p:spPr>
        <p:txBody>
          <a:bodyPr/>
          <a:lstStyle>
            <a:lvl1pPr>
              <a:defRPr/>
            </a:lvl1pPr>
          </a:lstStyle>
          <a:p>
            <a:r>
              <a:rPr lang="en-AU" dirty="0"/>
              <a:t>Heading</a:t>
            </a:r>
            <a:endParaRPr lang="en-US" dirty="0"/>
          </a:p>
        </p:txBody>
      </p:sp>
      <p:sp>
        <p:nvSpPr>
          <p:cNvPr id="3" name="Content Placeholder 2"/>
          <p:cNvSpPr>
            <a:spLocks noGrp="1"/>
          </p:cNvSpPr>
          <p:nvPr>
            <p:ph idx="1"/>
          </p:nvPr>
        </p:nvSpPr>
        <p:spPr>
          <a:xfrm>
            <a:off x="468313" y="1320083"/>
            <a:ext cx="8109305" cy="3548779"/>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5FCB09-6ECC-4995-9EFE-C1BDA87D92D6}" type="slidenum">
              <a:rPr lang="en-AU"/>
              <a:pPr/>
              <a:t>‹#›</a:t>
            </a:fld>
            <a:endParaRPr lang="en-AU"/>
          </a:p>
        </p:txBody>
      </p:sp>
    </p:spTree>
    <p:extLst>
      <p:ext uri="{BB962C8B-B14F-4D97-AF65-F5344CB8AC3E}">
        <p14:creationId xmlns:p14="http://schemas.microsoft.com/office/powerpoint/2010/main" val="158037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No h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527539"/>
            <a:ext cx="8109305" cy="4341324"/>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5FCB09-6ECC-4995-9EFE-C1BDA87D92D6}"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CBD74D-40E2-4777-A913-4BB8FE45B4F0}" type="slidenum">
              <a:rPr lang="en-AU"/>
              <a:pPr/>
              <a:t>‹#›</a:t>
            </a:fld>
            <a:endParaRPr lang="en-AU"/>
          </a:p>
        </p:txBody>
      </p:sp>
      <p:sp>
        <p:nvSpPr>
          <p:cNvPr id="9" name="Content Placeholder 2"/>
          <p:cNvSpPr>
            <a:spLocks noGrp="1"/>
          </p:cNvSpPr>
          <p:nvPr>
            <p:ph idx="14" hasCustomPrompt="1"/>
          </p:nvPr>
        </p:nvSpPr>
        <p:spPr>
          <a:xfrm>
            <a:off x="4583114" y="1200421"/>
            <a:ext cx="3862374" cy="2377599"/>
          </a:xfrm>
        </p:spPr>
        <p:txBody>
          <a:bodyPr/>
          <a:lstStyle>
            <a:lvl1pPr>
              <a:defRPr/>
            </a:lvl1pPr>
          </a:lstStyle>
          <a:p>
            <a:pPr lvl="0"/>
            <a:r>
              <a:rPr lang="en-AU" dirty="0"/>
              <a:t>Image or text</a:t>
            </a:r>
            <a:endParaRPr lang="en-US" dirty="0"/>
          </a:p>
        </p:txBody>
      </p:sp>
      <p:sp>
        <p:nvSpPr>
          <p:cNvPr id="12" name="Content Placeholder 2"/>
          <p:cNvSpPr>
            <a:spLocks noGrp="1"/>
          </p:cNvSpPr>
          <p:nvPr>
            <p:ph idx="15" hasCustomPrompt="1"/>
          </p:nvPr>
        </p:nvSpPr>
        <p:spPr>
          <a:xfrm>
            <a:off x="654247" y="1200421"/>
            <a:ext cx="3665326" cy="2377599"/>
          </a:xfrm>
        </p:spPr>
        <p:txBody>
          <a:bodyPr/>
          <a:lstStyle>
            <a:lvl1pPr>
              <a:defRPr/>
            </a:lvl1pPr>
          </a:lstStyle>
          <a:p>
            <a:pPr lvl="0"/>
            <a:r>
              <a:rPr lang="en-AU" dirty="0"/>
              <a:t>Image or text</a:t>
            </a:r>
            <a:endParaRPr lang="en-US" dirty="0"/>
          </a:p>
        </p:txBody>
      </p:sp>
    </p:spTree>
    <p:extLst>
      <p:ext uri="{BB962C8B-B14F-4D97-AF65-F5344CB8AC3E}">
        <p14:creationId xmlns:p14="http://schemas.microsoft.com/office/powerpoint/2010/main" val="367048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3A219E3-0FF2-404A-9FF8-2301F9F0958B}"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red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13" y="2038415"/>
            <a:ext cx="8109305" cy="857250"/>
          </a:xfrm>
        </p:spPr>
        <p:txBody>
          <a:bodyPr/>
          <a:lstStyle>
            <a:lvl1pPr algn="ctr">
              <a:defRPr/>
            </a:lvl1pPr>
          </a:lstStyle>
          <a:p>
            <a:r>
              <a:rPr lang="en-AU" dirty="0"/>
              <a:t>Heading</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5FCB09-6ECC-4995-9EFE-C1BDA87D92D6}" type="slidenum">
              <a:rPr lang="en-AU"/>
              <a:pPr/>
              <a:t>‹#›</a:t>
            </a:fld>
            <a:endParaRPr lang="en-AU"/>
          </a:p>
        </p:txBody>
      </p:sp>
    </p:spTree>
    <p:extLst>
      <p:ext uri="{BB962C8B-B14F-4D97-AF65-F5344CB8AC3E}">
        <p14:creationId xmlns:p14="http://schemas.microsoft.com/office/powerpoint/2010/main" val="220938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headin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CBD74D-40E2-4777-A913-4BB8FE45B4F0}" type="slidenum">
              <a:rPr lang="en-AU"/>
              <a:pPr/>
              <a:t>‹#›</a:t>
            </a:fld>
            <a:endParaRPr lang="en-AU"/>
          </a:p>
        </p:txBody>
      </p:sp>
      <p:sp>
        <p:nvSpPr>
          <p:cNvPr id="8" name="Picture Placeholder 3"/>
          <p:cNvSpPr>
            <a:spLocks noGrp="1"/>
          </p:cNvSpPr>
          <p:nvPr>
            <p:ph type="pic" sz="quarter" idx="14"/>
          </p:nvPr>
        </p:nvSpPr>
        <p:spPr>
          <a:xfrm>
            <a:off x="654050" y="1200150"/>
            <a:ext cx="3665538" cy="2378075"/>
          </a:xfrm>
        </p:spPr>
        <p:txBody>
          <a:bodyPr/>
          <a:lstStyle/>
          <a:p>
            <a:endParaRPr lang="en-AU"/>
          </a:p>
        </p:txBody>
      </p:sp>
      <p:sp>
        <p:nvSpPr>
          <p:cNvPr id="11" name="Text Placeholder 8"/>
          <p:cNvSpPr>
            <a:spLocks noGrp="1"/>
          </p:cNvSpPr>
          <p:nvPr>
            <p:ph type="body" sz="quarter" idx="15" hasCustomPrompt="1"/>
          </p:nvPr>
        </p:nvSpPr>
        <p:spPr>
          <a:xfrm>
            <a:off x="4583113" y="1200150"/>
            <a:ext cx="3862387" cy="2378075"/>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4000" b="1" smtClean="0"/>
            </a:lvl1pPr>
            <a:lvl2pPr>
              <a:defRPr lang="en-US" smtClean="0"/>
            </a:lvl2pPr>
            <a:lvl3pPr>
              <a:defRPr lang="en-US" sz="2000" smtClean="0"/>
            </a:lvl3pPr>
            <a:lvl4pPr>
              <a:defRPr lang="en-US" sz="1800" smtClean="0"/>
            </a:lvl4pPr>
            <a:lvl5pPr>
              <a:defRPr lang="en-AU" sz="1800"/>
            </a:lvl5pPr>
          </a:lstStyle>
          <a:p>
            <a:pPr marL="0" lvl="0" indent="0">
              <a:buNone/>
            </a:pPr>
            <a:r>
              <a:rPr lang="en-US" dirty="0"/>
              <a:t>Heading</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6:9 video        (full screen)">
    <p:bg>
      <p:bgPr>
        <a:solidFill>
          <a:schemeClr val="bg1"/>
        </a:solidFill>
        <a:effectLst/>
      </p:bgPr>
    </p:bg>
    <p:spTree>
      <p:nvGrpSpPr>
        <p:cNvPr id="1" name=""/>
        <p:cNvGrpSpPr/>
        <p:nvPr/>
      </p:nvGrpSpPr>
      <p:grpSpPr>
        <a:xfrm>
          <a:off x="0" y="0"/>
          <a:ext cx="0" cy="0"/>
          <a:chOff x="0" y="0"/>
          <a:chExt cx="0" cy="0"/>
        </a:xfrm>
      </p:grpSpPr>
      <p:sp>
        <p:nvSpPr>
          <p:cNvPr id="22" name="Media Placeholder 21"/>
          <p:cNvSpPr>
            <a:spLocks noGrp="1"/>
          </p:cNvSpPr>
          <p:nvPr>
            <p:ph type="media" sz="quarter" idx="10" hasCustomPrompt="1"/>
          </p:nvPr>
        </p:nvSpPr>
        <p:spPr>
          <a:xfrm>
            <a:off x="0" y="0"/>
            <a:ext cx="9144000" cy="5143500"/>
          </a:xfrm>
        </p:spPr>
        <p:txBody>
          <a:bodyPr/>
          <a:lstStyle>
            <a:lvl1pPr>
              <a:defRPr/>
            </a:lvl1pPr>
          </a:lstStyle>
          <a:p>
            <a:r>
              <a:rPr lang="en-AU" dirty="0"/>
              <a:t>Click on the icon below to add your video</a:t>
            </a:r>
          </a:p>
        </p:txBody>
      </p:sp>
    </p:spTree>
    <p:extLst>
      <p:ext uri="{BB962C8B-B14F-4D97-AF65-F5344CB8AC3E}">
        <p14:creationId xmlns:p14="http://schemas.microsoft.com/office/powerpoint/2010/main" val="365294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Slide (Star)">
    <p:spTree>
      <p:nvGrpSpPr>
        <p:cNvPr id="1" name=""/>
        <p:cNvGrpSpPr/>
        <p:nvPr/>
      </p:nvGrpSpPr>
      <p:grpSpPr>
        <a:xfrm>
          <a:off x="0" y="0"/>
          <a:ext cx="0" cy="0"/>
          <a:chOff x="0" y="0"/>
          <a:chExt cx="0" cy="0"/>
        </a:xfrm>
      </p:grpSpPr>
      <p:sp>
        <p:nvSpPr>
          <p:cNvPr id="15" name="Text Placeholder 12"/>
          <p:cNvSpPr>
            <a:spLocks noGrp="1"/>
          </p:cNvSpPr>
          <p:nvPr>
            <p:ph type="body" sz="quarter" idx="10"/>
          </p:nvPr>
        </p:nvSpPr>
        <p:spPr>
          <a:xfrm>
            <a:off x="258291" y="301753"/>
            <a:ext cx="7586184" cy="528066"/>
          </a:xfrm>
          <a:prstGeom prst="rect">
            <a:avLst/>
          </a:prstGeom>
        </p:spPr>
        <p:txBody>
          <a:bodyPr/>
          <a:lstStyle>
            <a:lvl1pPr marL="0" indent="0" algn="l" defTabSz="342900" rtl="0">
              <a:lnSpc>
                <a:spcPct val="80000"/>
              </a:lnSpc>
              <a:spcBef>
                <a:spcPct val="0"/>
              </a:spcBef>
              <a:buNone/>
              <a:defRPr lang="en-US" sz="2700" b="1" kern="1200" baseline="0" dirty="0">
                <a:solidFill>
                  <a:srgbClr val="5A5A5A"/>
                </a:solidFill>
                <a:latin typeface="Arial" panose="020B0604020202020204" pitchFamily="34" charset="0"/>
                <a:ea typeface="+mj-ea"/>
                <a:cs typeface="Arial" panose="020B0604020202020204" pitchFamily="34" charset="0"/>
              </a:defRPr>
            </a:lvl1pPr>
          </a:lstStyle>
          <a:p>
            <a:pPr lvl="0"/>
            <a:r>
              <a:rPr lang="en-US" dirty="0"/>
              <a:t>Click to edit Master text styles</a:t>
            </a:r>
            <a:endParaRPr lang="en-AU" dirty="0"/>
          </a:p>
        </p:txBody>
      </p:sp>
      <p:sp>
        <p:nvSpPr>
          <p:cNvPr id="17" name="Text Placeholder 12"/>
          <p:cNvSpPr>
            <a:spLocks noGrp="1"/>
          </p:cNvSpPr>
          <p:nvPr>
            <p:ph type="body" sz="quarter" idx="11" hasCustomPrompt="1"/>
          </p:nvPr>
        </p:nvSpPr>
        <p:spPr>
          <a:xfrm>
            <a:off x="258291" y="958653"/>
            <a:ext cx="8428509" cy="3686852"/>
          </a:xfrm>
          <a:prstGeom prst="rect">
            <a:avLst/>
          </a:prstGeom>
        </p:spPr>
        <p:txBody>
          <a:bodyPr/>
          <a:lstStyle>
            <a:lvl1pPr marL="0" indent="0">
              <a:buNone/>
              <a:defRPr lang="en-US" sz="1500" kern="1200" dirty="0" smtClean="0">
                <a:solidFill>
                  <a:schemeClr val="tx1">
                    <a:lumMod val="75000"/>
                    <a:lumOff val="25000"/>
                  </a:schemeClr>
                </a:solidFill>
                <a:latin typeface="+mn-lt"/>
                <a:ea typeface="+mn-ea"/>
                <a:cs typeface="always * forever"/>
              </a:defRPr>
            </a:lvl1pPr>
            <a:lvl2pPr marL="342900" indent="0">
              <a:buNone/>
              <a:defRPr lang="en-US" sz="1500" kern="1200" dirty="0" smtClean="0">
                <a:solidFill>
                  <a:prstClr val="black">
                    <a:lumMod val="50000"/>
                    <a:lumOff val="50000"/>
                  </a:prstClr>
                </a:solidFill>
                <a:latin typeface="always * forever"/>
                <a:ea typeface="+mn-ea"/>
                <a:cs typeface="always * forever"/>
              </a:defRPr>
            </a:lvl2pPr>
            <a:lvl3pPr marL="685800" indent="0">
              <a:buNone/>
              <a:defRPr lang="en-US" sz="1500" kern="1200" dirty="0" smtClean="0">
                <a:solidFill>
                  <a:prstClr val="black">
                    <a:lumMod val="50000"/>
                    <a:lumOff val="50000"/>
                  </a:prstClr>
                </a:solidFill>
                <a:latin typeface="always * forever"/>
                <a:ea typeface="+mn-ea"/>
                <a:cs typeface="always * forever"/>
              </a:defRPr>
            </a:lvl3pPr>
            <a:lvl4pPr marL="1028700" indent="0">
              <a:buNone/>
              <a:defRPr lang="en-AU" sz="1500" kern="1200" dirty="0">
                <a:solidFill>
                  <a:prstClr val="black">
                    <a:lumMod val="50000"/>
                    <a:lumOff val="50000"/>
                  </a:prstClr>
                </a:solidFill>
                <a:latin typeface="always * forever"/>
                <a:ea typeface="+mn-ea"/>
                <a:cs typeface="always * forever"/>
              </a:defRPr>
            </a:lvl4pPr>
          </a:lstStyle>
          <a:p>
            <a:pPr lvl="0"/>
            <a:r>
              <a:rPr lang="en-US" dirty="0"/>
              <a:t>Add text</a:t>
            </a:r>
            <a:endParaRPr lang="en-AU" dirty="0"/>
          </a:p>
        </p:txBody>
      </p:sp>
      <p:sp>
        <p:nvSpPr>
          <p:cNvPr id="2" name="Slide Number Placeholder 1"/>
          <p:cNvSpPr>
            <a:spLocks noGrp="1"/>
          </p:cNvSpPr>
          <p:nvPr>
            <p:ph type="sldNum" sz="quarter" idx="12"/>
          </p:nvPr>
        </p:nvSpPr>
        <p:spPr>
          <a:xfrm>
            <a:off x="4250531" y="4814740"/>
            <a:ext cx="342900" cy="273844"/>
          </a:xfrm>
        </p:spPr>
        <p:txBody>
          <a:bodyPr/>
          <a:lstStyle>
            <a:lvl1pPr algn="ctr"/>
          </a:lstStyle>
          <a:p>
            <a:fld id="{9A7C05F3-162F-4215-8D70-CB4AD3F2902F}" type="slidenum">
              <a:rPr lang="en-US" smtClean="0"/>
              <a:t>‹#›</a:t>
            </a:fld>
            <a:endParaRPr lang="en-US" dirty="0"/>
          </a:p>
        </p:txBody>
      </p:sp>
      <p:pic>
        <p:nvPicPr>
          <p:cNvPr id="7" name="Picture 6" descr="Shape&#10;&#10;Description automatically generated with medium confidence"/>
          <p:cNvPicPr>
            <a:picLocks noChangeAspect="1"/>
          </p:cNvPicPr>
          <p:nvPr userDrawn="1"/>
        </p:nvPicPr>
        <p:blipFill dpi="150">
          <a:blip r:embed="rId2" cstate="screen"/>
          <a:stretch>
            <a:fillRect/>
          </a:stretch>
        </p:blipFill>
        <p:spPr>
          <a:xfrm>
            <a:off x="669644" y="4765067"/>
            <a:ext cx="2734919" cy="376223"/>
          </a:xfrm>
          <a:prstGeom prst="rect">
            <a:avLst/>
          </a:prstGeom>
        </p:spPr>
      </p:pic>
    </p:spTree>
    <p:extLst>
      <p:ext uri="{BB962C8B-B14F-4D97-AF65-F5344CB8AC3E}">
        <p14:creationId xmlns:p14="http://schemas.microsoft.com/office/powerpoint/2010/main" val="111238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44243"/>
            <a:ext cx="9144000" cy="114156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4798683"/>
            <a:ext cx="9144000" cy="344047"/>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l" defTabSz="457200" rtl="0" eaLnBrk="1" fontAlgn="base" hangingPunct="1">
        <a:spcBef>
          <a:spcPct val="0"/>
        </a:spcBef>
        <a:spcAft>
          <a:spcPct val="0"/>
        </a:spcAft>
        <a:defRPr sz="3600" b="1" kern="1200">
          <a:solidFill>
            <a:schemeClr val="bg1"/>
          </a:solidFill>
          <a:latin typeface="Helvetica"/>
          <a:ea typeface="ＭＳ Ｐゴシック" charset="-128"/>
          <a:cs typeface="Helvetica"/>
        </a:defRPr>
      </a:lvl1pPr>
      <a:lvl2pPr algn="l" defTabSz="457200" rtl="0" eaLnBrk="1" fontAlgn="base" hangingPunct="1">
        <a:spcBef>
          <a:spcPct val="0"/>
        </a:spcBef>
        <a:spcAft>
          <a:spcPct val="0"/>
        </a:spcAft>
        <a:defRPr sz="3600" b="1">
          <a:solidFill>
            <a:schemeClr val="bg1"/>
          </a:solidFill>
          <a:latin typeface="Helvetica" charset="0"/>
          <a:ea typeface="ＭＳ Ｐゴシック" charset="-128"/>
        </a:defRPr>
      </a:lvl2pPr>
      <a:lvl3pPr algn="l" defTabSz="457200" rtl="0" eaLnBrk="1" fontAlgn="base" hangingPunct="1">
        <a:spcBef>
          <a:spcPct val="0"/>
        </a:spcBef>
        <a:spcAft>
          <a:spcPct val="0"/>
        </a:spcAft>
        <a:defRPr sz="3600" b="1">
          <a:solidFill>
            <a:schemeClr val="bg1"/>
          </a:solidFill>
          <a:latin typeface="Helvetica" charset="0"/>
          <a:ea typeface="ＭＳ Ｐゴシック" charset="-128"/>
        </a:defRPr>
      </a:lvl3pPr>
      <a:lvl4pPr algn="l" defTabSz="457200" rtl="0" eaLnBrk="1" fontAlgn="base" hangingPunct="1">
        <a:spcBef>
          <a:spcPct val="0"/>
        </a:spcBef>
        <a:spcAft>
          <a:spcPct val="0"/>
        </a:spcAft>
        <a:defRPr sz="3600" b="1">
          <a:solidFill>
            <a:schemeClr val="bg1"/>
          </a:solidFill>
          <a:latin typeface="Helvetica" charset="0"/>
          <a:ea typeface="ＭＳ Ｐゴシック" charset="-128"/>
        </a:defRPr>
      </a:lvl4pPr>
      <a:lvl5pPr algn="l" defTabSz="457200" rtl="0" eaLnBrk="1" fontAlgn="base" hangingPunct="1">
        <a:spcBef>
          <a:spcPct val="0"/>
        </a:spcBef>
        <a:spcAft>
          <a:spcPct val="0"/>
        </a:spcAft>
        <a:defRPr sz="3600" b="1">
          <a:solidFill>
            <a:schemeClr val="bg1"/>
          </a:solidFill>
          <a:latin typeface="Helvetica" charset="0"/>
          <a:ea typeface="ＭＳ Ｐゴシック" charset="-128"/>
        </a:defRPr>
      </a:lvl5pPr>
      <a:lvl6pPr marL="457200" algn="l" defTabSz="457200" rtl="0" eaLnBrk="1" fontAlgn="base" hangingPunct="1">
        <a:spcBef>
          <a:spcPct val="0"/>
        </a:spcBef>
        <a:spcAft>
          <a:spcPct val="0"/>
        </a:spcAft>
        <a:defRPr sz="3600" b="1">
          <a:solidFill>
            <a:schemeClr val="bg1"/>
          </a:solidFill>
          <a:latin typeface="Helvetica" charset="0"/>
          <a:ea typeface="ＭＳ Ｐゴシック" charset="-128"/>
        </a:defRPr>
      </a:lvl6pPr>
      <a:lvl7pPr marL="914400" algn="l" defTabSz="457200" rtl="0" eaLnBrk="1" fontAlgn="base" hangingPunct="1">
        <a:spcBef>
          <a:spcPct val="0"/>
        </a:spcBef>
        <a:spcAft>
          <a:spcPct val="0"/>
        </a:spcAft>
        <a:defRPr sz="3600" b="1">
          <a:solidFill>
            <a:schemeClr val="bg1"/>
          </a:solidFill>
          <a:latin typeface="Helvetica" charset="0"/>
          <a:ea typeface="ＭＳ Ｐゴシック" charset="-128"/>
        </a:defRPr>
      </a:lvl7pPr>
      <a:lvl8pPr marL="1371600" algn="l" defTabSz="457200" rtl="0" eaLnBrk="1" fontAlgn="base" hangingPunct="1">
        <a:spcBef>
          <a:spcPct val="0"/>
        </a:spcBef>
        <a:spcAft>
          <a:spcPct val="0"/>
        </a:spcAft>
        <a:defRPr sz="3600" b="1">
          <a:solidFill>
            <a:schemeClr val="bg1"/>
          </a:solidFill>
          <a:latin typeface="Helvetica" charset="0"/>
          <a:ea typeface="ＭＳ Ｐゴシック" charset="-128"/>
        </a:defRPr>
      </a:lvl8pPr>
      <a:lvl9pPr marL="1828800" algn="l" defTabSz="457200" rtl="0" eaLnBrk="1" fontAlgn="base" hangingPunct="1">
        <a:spcBef>
          <a:spcPct val="0"/>
        </a:spcBef>
        <a:spcAft>
          <a:spcPct val="0"/>
        </a:spcAft>
        <a:defRPr sz="3600" b="1">
          <a:solidFill>
            <a:schemeClr val="bg1"/>
          </a:solidFill>
          <a:latin typeface="Helvetic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3" name="Title Placeholder 1"/>
          <p:cNvSpPr>
            <a:spLocks noGrp="1"/>
          </p:cNvSpPr>
          <p:nvPr>
            <p:ph type="title"/>
          </p:nvPr>
        </p:nvSpPr>
        <p:spPr bwMode="auto">
          <a:xfrm>
            <a:off x="468313" y="462833"/>
            <a:ext cx="8099069"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dirty="0"/>
              <a:t>Click to edit Master title style</a:t>
            </a:r>
          </a:p>
        </p:txBody>
      </p:sp>
      <p:sp>
        <p:nvSpPr>
          <p:cNvPr id="5124" name="Text Placeholder 2"/>
          <p:cNvSpPr>
            <a:spLocks noGrp="1"/>
          </p:cNvSpPr>
          <p:nvPr>
            <p:ph type="body" idx="1"/>
          </p:nvPr>
        </p:nvSpPr>
        <p:spPr bwMode="auto">
          <a:xfrm>
            <a:off x="468313" y="1320083"/>
            <a:ext cx="8099069" cy="3548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5" name="Footer Placeholder 4"/>
          <p:cNvSpPr>
            <a:spLocks noGrp="1"/>
          </p:cNvSpPr>
          <p:nvPr>
            <p:ph type="ftr" sz="quarter" idx="3"/>
          </p:nvPr>
        </p:nvSpPr>
        <p:spPr>
          <a:xfrm>
            <a:off x="3135313" y="4868862"/>
            <a:ext cx="2895600" cy="274637"/>
          </a:xfrm>
          <a:prstGeom prst="rect">
            <a:avLst/>
          </a:prstGeom>
        </p:spPr>
        <p:txBody>
          <a:bodyPr vert="horz" lIns="91440" tIns="45720" rIns="91440" bIns="45720" rtlCol="0" anchor="ctr"/>
          <a:lstStyle>
            <a:lvl1pPr algn="ctr" fontAlgn="auto">
              <a:spcBef>
                <a:spcPts val="0"/>
              </a:spcBef>
              <a:spcAft>
                <a:spcPts val="0"/>
              </a:spcAft>
              <a:defRPr sz="1200" b="0" i="0">
                <a:solidFill>
                  <a:schemeClr val="tx1">
                    <a:tint val="75000"/>
                  </a:schemeClr>
                </a:solidFill>
                <a:latin typeface="Helvetica"/>
                <a:ea typeface="+mn-ea"/>
                <a:cs typeface="Helvetica"/>
              </a:defRPr>
            </a:lvl1pPr>
          </a:lstStyle>
          <a:p>
            <a:pPr>
              <a:defRPr/>
            </a:pPr>
            <a:endParaRPr lang="en-US" dirty="0"/>
          </a:p>
        </p:txBody>
      </p:sp>
      <p:sp>
        <p:nvSpPr>
          <p:cNvPr id="6" name="Slide Number Placeholder 5"/>
          <p:cNvSpPr>
            <a:spLocks noGrp="1"/>
          </p:cNvSpPr>
          <p:nvPr>
            <p:ph type="sldNum" sz="quarter" idx="4"/>
          </p:nvPr>
        </p:nvSpPr>
        <p:spPr>
          <a:xfrm>
            <a:off x="8741390" y="4868863"/>
            <a:ext cx="402609"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Helvetica" charset="0"/>
                <a:cs typeface="Helvetica" charset="0"/>
              </a:defRPr>
            </a:lvl1pPr>
          </a:lstStyle>
          <a:p>
            <a:fld id="{83E1BE15-5376-4585-B3F3-83C56AAC3268}" type="slidenum">
              <a:rPr lang="en-AU"/>
              <a:pPr/>
              <a:t>‹#›</a:t>
            </a:fld>
            <a:endParaRPr lang="en-AU"/>
          </a:p>
        </p:txBody>
      </p:sp>
      <p:pic>
        <p:nvPicPr>
          <p:cNvPr id="8" name="Picture 7"/>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49231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68" r:id="rId2"/>
    <p:sldLayoutId id="2147483675" r:id="rId3"/>
    <p:sldLayoutId id="2147483673" r:id="rId4"/>
    <p:sldLayoutId id="2147483674" r:id="rId5"/>
    <p:sldLayoutId id="2147483670" r:id="rId6"/>
    <p:sldLayoutId id="2147483677" r:id="rId7"/>
    <p:sldLayoutId id="2147483678" r:id="rId8"/>
  </p:sldLayoutIdLst>
  <p:hf sldNum="0" hdr="0" ftr="0" dt="0"/>
  <p:txStyles>
    <p:titleStyle>
      <a:lvl1pPr algn="l" defTabSz="457200" rtl="0" eaLnBrk="0" fontAlgn="base" hangingPunct="0">
        <a:spcBef>
          <a:spcPct val="0"/>
        </a:spcBef>
        <a:spcAft>
          <a:spcPct val="0"/>
        </a:spcAft>
        <a:defRPr sz="4000" b="1" kern="1200" baseline="0">
          <a:solidFill>
            <a:schemeClr val="tx1"/>
          </a:solidFill>
          <a:latin typeface="Arial" panose="020B0604020202020204" pitchFamily="34" charset="0"/>
          <a:ea typeface="ＭＳ Ｐゴシック" charset="-128"/>
          <a:cs typeface="Arial" panose="020B0604020202020204" pitchFamily="34" charset="0"/>
        </a:defRPr>
      </a:lvl1pPr>
      <a:lvl2pPr algn="l" defTabSz="457200" rtl="0" eaLnBrk="0" fontAlgn="base" hangingPunct="0">
        <a:spcBef>
          <a:spcPct val="0"/>
        </a:spcBef>
        <a:spcAft>
          <a:spcPct val="0"/>
        </a:spcAft>
        <a:defRPr sz="4400" b="1">
          <a:solidFill>
            <a:srgbClr val="00374E"/>
          </a:solidFill>
          <a:latin typeface="Helvetica" charset="0"/>
          <a:ea typeface="ＭＳ Ｐゴシック" charset="-128"/>
        </a:defRPr>
      </a:lvl2pPr>
      <a:lvl3pPr algn="l" defTabSz="457200" rtl="0" eaLnBrk="0" fontAlgn="base" hangingPunct="0">
        <a:spcBef>
          <a:spcPct val="0"/>
        </a:spcBef>
        <a:spcAft>
          <a:spcPct val="0"/>
        </a:spcAft>
        <a:defRPr sz="4400" b="1">
          <a:solidFill>
            <a:srgbClr val="00374E"/>
          </a:solidFill>
          <a:latin typeface="Helvetica" charset="0"/>
          <a:ea typeface="ＭＳ Ｐゴシック" charset="-128"/>
        </a:defRPr>
      </a:lvl3pPr>
      <a:lvl4pPr algn="l" defTabSz="457200" rtl="0" eaLnBrk="0" fontAlgn="base" hangingPunct="0">
        <a:spcBef>
          <a:spcPct val="0"/>
        </a:spcBef>
        <a:spcAft>
          <a:spcPct val="0"/>
        </a:spcAft>
        <a:defRPr sz="4400" b="1">
          <a:solidFill>
            <a:srgbClr val="00374E"/>
          </a:solidFill>
          <a:latin typeface="Helvetica" charset="0"/>
          <a:ea typeface="ＭＳ Ｐゴシック" charset="-128"/>
        </a:defRPr>
      </a:lvl4pPr>
      <a:lvl5pPr algn="l" defTabSz="457200" rtl="0" eaLnBrk="0" fontAlgn="base" hangingPunct="0">
        <a:spcBef>
          <a:spcPct val="0"/>
        </a:spcBef>
        <a:spcAft>
          <a:spcPct val="0"/>
        </a:spcAft>
        <a:defRPr sz="4400" b="1">
          <a:solidFill>
            <a:srgbClr val="00374E"/>
          </a:solidFill>
          <a:latin typeface="Helvetica" charset="0"/>
          <a:ea typeface="ＭＳ Ｐゴシック" charset="-128"/>
        </a:defRPr>
      </a:lvl5pPr>
      <a:lvl6pPr marL="457200" algn="l" defTabSz="457200" rtl="0" fontAlgn="base">
        <a:spcBef>
          <a:spcPct val="0"/>
        </a:spcBef>
        <a:spcAft>
          <a:spcPct val="0"/>
        </a:spcAft>
        <a:defRPr sz="4400" b="1">
          <a:solidFill>
            <a:srgbClr val="00374E"/>
          </a:solidFill>
          <a:latin typeface="Helvetica" charset="0"/>
          <a:ea typeface="ＭＳ Ｐゴシック" charset="-128"/>
        </a:defRPr>
      </a:lvl6pPr>
      <a:lvl7pPr marL="914400" algn="l" defTabSz="457200" rtl="0" fontAlgn="base">
        <a:spcBef>
          <a:spcPct val="0"/>
        </a:spcBef>
        <a:spcAft>
          <a:spcPct val="0"/>
        </a:spcAft>
        <a:defRPr sz="4400" b="1">
          <a:solidFill>
            <a:srgbClr val="00374E"/>
          </a:solidFill>
          <a:latin typeface="Helvetica" charset="0"/>
          <a:ea typeface="ＭＳ Ｐゴシック" charset="-128"/>
        </a:defRPr>
      </a:lvl7pPr>
      <a:lvl8pPr marL="1371600" algn="l" defTabSz="457200" rtl="0" fontAlgn="base">
        <a:spcBef>
          <a:spcPct val="0"/>
        </a:spcBef>
        <a:spcAft>
          <a:spcPct val="0"/>
        </a:spcAft>
        <a:defRPr sz="4400" b="1">
          <a:solidFill>
            <a:srgbClr val="00374E"/>
          </a:solidFill>
          <a:latin typeface="Helvetica" charset="0"/>
          <a:ea typeface="ＭＳ Ｐゴシック" charset="-128"/>
        </a:defRPr>
      </a:lvl8pPr>
      <a:lvl9pPr marL="1828800" algn="l" defTabSz="457200" rtl="0" fontAlgn="base">
        <a:spcBef>
          <a:spcPct val="0"/>
        </a:spcBef>
        <a:spcAft>
          <a:spcPct val="0"/>
        </a:spcAft>
        <a:defRPr sz="4400" b="1">
          <a:solidFill>
            <a:srgbClr val="00374E"/>
          </a:solidFill>
          <a:latin typeface="Helvetica" charset="0"/>
          <a:ea typeface="ＭＳ Ｐゴシック" charset="-128"/>
        </a:defRPr>
      </a:lvl9pPr>
    </p:titleStyle>
    <p:bodyStyle>
      <a:lvl1pPr marL="342900" indent="-342900" algn="l" defTabSz="457200" rtl="0" eaLnBrk="0" fontAlgn="base" hangingPunct="0">
        <a:spcBef>
          <a:spcPct val="20000"/>
        </a:spcBef>
        <a:spcAft>
          <a:spcPct val="0"/>
        </a:spcAft>
        <a:buClr>
          <a:schemeClr val="accent1"/>
        </a:buClr>
        <a:buFont typeface="Arial" charset="0"/>
        <a:buChar char="•"/>
        <a:defRPr sz="2800" kern="120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sz="2400" kern="1200" baseline="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sz="2400" kern="120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idx="4294967295"/>
          </p:nvPr>
        </p:nvSpPr>
        <p:spPr>
          <a:xfrm>
            <a:off x="676275" y="1323975"/>
            <a:ext cx="8467725" cy="3411538"/>
          </a:xfrm>
          <a:prstGeom prst="rect">
            <a:avLst/>
          </a:prstGeom>
        </p:spPr>
        <p:txBody>
          <a:bodyPr/>
          <a:lstStyle/>
          <a:p>
            <a:pPr eaLnBrk="1" hangingPunct="1"/>
            <a:r>
              <a:rPr lang="en-US" altLang="en-US" sz="4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ATSB’s Culture Reform Journey</a:t>
            </a:r>
            <a:br>
              <a:rPr lang="en-US" altLang="en-US" dirty="0">
                <a:solidFill>
                  <a:schemeClr val="tx1"/>
                </a:solidFill>
                <a:latin typeface="Helvetica" panose="020B0604020202020204" pitchFamily="34" charset="0"/>
                <a:ea typeface="ＭＳ Ｐゴシック" panose="020B0600070205080204" pitchFamily="34" charset="-128"/>
              </a:rPr>
            </a:br>
            <a:br>
              <a:rPr lang="en-US" altLang="en-US"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br>
              <a:rPr lang="en-US" alt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br>
              <a:rPr lang="en-US" alt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br>
              <a:rPr lang="en-US" alt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br>
              <a:rPr lang="en-US" alt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extBox 3">
            <a:extLst>
              <a:ext uri="{FF2B5EF4-FFF2-40B4-BE49-F238E27FC236}">
                <a16:creationId xmlns:a16="http://schemas.microsoft.com/office/drawing/2014/main" id="{326660DD-F719-292B-5484-EEF806329CEE}"/>
              </a:ext>
            </a:extLst>
          </p:cNvPr>
          <p:cNvSpPr txBox="1"/>
          <p:nvPr/>
        </p:nvSpPr>
        <p:spPr>
          <a:xfrm>
            <a:off x="676275" y="3448050"/>
            <a:ext cx="3954993" cy="923330"/>
          </a:xfrm>
          <a:prstGeom prst="rect">
            <a:avLst/>
          </a:prstGeom>
          <a:noFill/>
        </p:spPr>
        <p:txBody>
          <a:bodyPr wrap="none" rtlCol="0">
            <a:spAutoFit/>
          </a:bodyPr>
          <a:lstStyle/>
          <a:p>
            <a:r>
              <a:rPr lang="en-AU" dirty="0"/>
              <a:t>Presented by:</a:t>
            </a:r>
          </a:p>
          <a:p>
            <a:r>
              <a:rPr lang="en-AU" dirty="0"/>
              <a:t>Emma Kavanagh, Training Specialist</a:t>
            </a:r>
          </a:p>
          <a:p>
            <a:r>
              <a:rPr lang="en-AU" dirty="0"/>
              <a:t>Tanya Fitzgerald, Head of HR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ople at meeting">
            <a:extLst>
              <a:ext uri="{FF2B5EF4-FFF2-40B4-BE49-F238E27FC236}">
                <a16:creationId xmlns:a16="http://schemas.microsoft.com/office/drawing/2014/main" id="{17B5FE5D-1105-FD9F-36F3-9AF89E155ED7}"/>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4178893" y="473757"/>
            <a:ext cx="4965107" cy="4669743"/>
          </a:xfrm>
          <a:prstGeom prst="rect">
            <a:avLst/>
          </a:prstGeom>
          <a:noFill/>
        </p:spPr>
      </p:pic>
      <p:sp>
        <p:nvSpPr>
          <p:cNvPr id="3" name="Content Placeholder 1">
            <a:extLst>
              <a:ext uri="{FF2B5EF4-FFF2-40B4-BE49-F238E27FC236}">
                <a16:creationId xmlns:a16="http://schemas.microsoft.com/office/drawing/2014/main" id="{D4C399AA-6DA9-E5A6-019E-A537BCD47014}"/>
              </a:ext>
            </a:extLst>
          </p:cNvPr>
          <p:cNvSpPr txBox="1">
            <a:spLocks/>
          </p:cNvSpPr>
          <p:nvPr/>
        </p:nvSpPr>
        <p:spPr>
          <a:xfrm>
            <a:off x="447674" y="1730189"/>
            <a:ext cx="3514725" cy="1471078"/>
          </a:xfrm>
          <a:prstGeom prst="rect">
            <a:avLst/>
          </a:prstGeom>
        </p:spPr>
        <p:txBody>
          <a:bodyPr wrap="square" anchor="t">
            <a:normAutofit/>
          </a:bodyPr>
          <a:lstStyle>
            <a:lvl1pPr marL="342900" indent="-342900" algn="l" defTabSz="457200" rtl="0" eaLnBrk="0" fontAlgn="base" hangingPunct="0">
              <a:spcBef>
                <a:spcPct val="20000"/>
              </a:spcBef>
              <a:spcAft>
                <a:spcPct val="0"/>
              </a:spcAft>
              <a:buClr>
                <a:schemeClr val="accent1"/>
              </a:buClr>
              <a:buFont typeface="Arial" charset="0"/>
              <a:buChar char="•"/>
              <a:defRPr sz="2800" kern="120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sz="2400" kern="1200" baseline="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sz="2400" kern="120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090" indent="0" algn="ctr">
              <a:lnSpc>
                <a:spcPct val="90000"/>
              </a:lnSpc>
              <a:buFont typeface="Arial" charset="0"/>
              <a:buNone/>
            </a:pPr>
            <a:r>
              <a:rPr lang="en-AU" sz="2500" b="1" dirty="0"/>
              <a:t>Step 3</a:t>
            </a:r>
          </a:p>
          <a:p>
            <a:pPr marL="0" marR="1090" indent="0" algn="ctr">
              <a:lnSpc>
                <a:spcPct val="90000"/>
              </a:lnSpc>
              <a:buFont typeface="Arial" charset="0"/>
              <a:buNone/>
            </a:pPr>
            <a:r>
              <a:rPr lang="en-AU" sz="2500" dirty="0"/>
              <a:t>Let staff identify solutions</a:t>
            </a:r>
          </a:p>
        </p:txBody>
      </p:sp>
    </p:spTree>
    <p:custDataLst>
      <p:tags r:id="rId1"/>
    </p:custDataLst>
    <p:extLst>
      <p:ext uri="{BB962C8B-B14F-4D97-AF65-F5344CB8AC3E}">
        <p14:creationId xmlns:p14="http://schemas.microsoft.com/office/powerpoint/2010/main" val="404269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a stopwatch">
            <a:extLst>
              <a:ext uri="{FF2B5EF4-FFF2-40B4-BE49-F238E27FC236}">
                <a16:creationId xmlns:a16="http://schemas.microsoft.com/office/drawing/2014/main" id="{793E6595-3D81-D327-43D8-A8F902B2327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0" y="473757"/>
            <a:ext cx="4965107" cy="4669743"/>
          </a:xfrm>
          <a:prstGeom prst="rect">
            <a:avLst/>
          </a:prstGeom>
          <a:noFill/>
        </p:spPr>
      </p:pic>
      <p:sp>
        <p:nvSpPr>
          <p:cNvPr id="5" name="Content Placeholder 1">
            <a:extLst>
              <a:ext uri="{FF2B5EF4-FFF2-40B4-BE49-F238E27FC236}">
                <a16:creationId xmlns:a16="http://schemas.microsoft.com/office/drawing/2014/main" id="{89C0D4A8-2978-939B-40AD-9FEEF2225E7C}"/>
              </a:ext>
            </a:extLst>
          </p:cNvPr>
          <p:cNvSpPr>
            <a:spLocks noGrp="1"/>
          </p:cNvSpPr>
          <p:nvPr>
            <p:ph type="body" sz="quarter" idx="15"/>
          </p:nvPr>
        </p:nvSpPr>
        <p:spPr>
          <a:xfrm>
            <a:off x="5295899" y="1836211"/>
            <a:ext cx="3514725" cy="1471078"/>
          </a:xfrm>
        </p:spPr>
        <p:txBody>
          <a:bodyPr wrap="square" anchor="t">
            <a:normAutofit/>
          </a:bodyPr>
          <a:lstStyle/>
          <a:p>
            <a:pPr marL="0" marR="1090" indent="0" algn="ctr">
              <a:lnSpc>
                <a:spcPct val="90000"/>
              </a:lnSpc>
              <a:buNone/>
            </a:pPr>
            <a:r>
              <a:rPr lang="en-AU" sz="2500" dirty="0"/>
              <a:t>Step 4</a:t>
            </a:r>
          </a:p>
          <a:p>
            <a:pPr marL="0" marR="1090" indent="0" algn="ctr">
              <a:lnSpc>
                <a:spcPct val="90000"/>
              </a:lnSpc>
              <a:buNone/>
            </a:pPr>
            <a:r>
              <a:rPr lang="en-AU" sz="2500" b="0" dirty="0"/>
              <a:t>Start implementing immediately</a:t>
            </a:r>
          </a:p>
        </p:txBody>
      </p:sp>
    </p:spTree>
    <p:custDataLst>
      <p:tags r:id="rId1"/>
    </p:custDataLst>
    <p:extLst>
      <p:ext uri="{BB962C8B-B14F-4D97-AF65-F5344CB8AC3E}">
        <p14:creationId xmlns:p14="http://schemas.microsoft.com/office/powerpoint/2010/main" val="127341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all covered with sticky notes.">
            <a:extLst>
              <a:ext uri="{FF2B5EF4-FFF2-40B4-BE49-F238E27FC236}">
                <a16:creationId xmlns:a16="http://schemas.microsoft.com/office/drawing/2014/main" id="{B6389C2E-7D3B-34E2-649B-D95EF7B4D21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6200" y="476250"/>
            <a:ext cx="9291156" cy="4667250"/>
          </a:xfrm>
          <a:prstGeom prst="rect">
            <a:avLst/>
          </a:prstGeom>
        </p:spPr>
      </p:pic>
      <p:sp>
        <p:nvSpPr>
          <p:cNvPr id="6" name="Rectangle 5">
            <a:extLst>
              <a:ext uri="{FF2B5EF4-FFF2-40B4-BE49-F238E27FC236}">
                <a16:creationId xmlns:a16="http://schemas.microsoft.com/office/drawing/2014/main" id="{8D36D003-384D-78E7-E1DB-797476D8620A}"/>
              </a:ext>
            </a:extLst>
          </p:cNvPr>
          <p:cNvSpPr/>
          <p:nvPr/>
        </p:nvSpPr>
        <p:spPr>
          <a:xfrm>
            <a:off x="2514600" y="476250"/>
            <a:ext cx="4133850" cy="52197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Content Placeholder 1">
            <a:extLst>
              <a:ext uri="{FF2B5EF4-FFF2-40B4-BE49-F238E27FC236}">
                <a16:creationId xmlns:a16="http://schemas.microsoft.com/office/drawing/2014/main" id="{D739848D-CF8D-5546-017E-FE70FAD460C0}"/>
              </a:ext>
            </a:extLst>
          </p:cNvPr>
          <p:cNvSpPr txBox="1">
            <a:spLocks/>
          </p:cNvSpPr>
          <p:nvPr/>
        </p:nvSpPr>
        <p:spPr bwMode="auto">
          <a:xfrm>
            <a:off x="2824162" y="2264836"/>
            <a:ext cx="3514725" cy="821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Clr>
                <a:schemeClr val="accent1"/>
              </a:buClr>
              <a:buFont typeface="Arial" charset="0"/>
              <a:buChar char="•"/>
              <a:defRPr lang="en-US" sz="4000" b="1" kern="1200" smtClean="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lang="en-US" sz="2400" kern="1200" baseline="0" smtClean="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lang="en-US" sz="2000" kern="1200" smtClean="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lang="en-US" sz="1800" kern="1200" smtClean="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lang="en-AU" sz="18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090" indent="0" algn="ctr">
              <a:lnSpc>
                <a:spcPct val="90000"/>
              </a:lnSpc>
              <a:buFont typeface="Arial" charset="0"/>
              <a:buNone/>
            </a:pPr>
            <a:r>
              <a:rPr lang="en-AU" sz="2500" dirty="0"/>
              <a:t>How did we prioritise?</a:t>
            </a:r>
            <a:endParaRPr lang="en-AU" sz="2500" b="0" dirty="0"/>
          </a:p>
        </p:txBody>
      </p:sp>
    </p:spTree>
    <p:custDataLst>
      <p:tags r:id="rId1"/>
    </p:custDataLst>
    <p:extLst>
      <p:ext uri="{BB962C8B-B14F-4D97-AF65-F5344CB8AC3E}">
        <p14:creationId xmlns:p14="http://schemas.microsoft.com/office/powerpoint/2010/main" val="428201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displayed on screen">
            <a:extLst>
              <a:ext uri="{FF2B5EF4-FFF2-40B4-BE49-F238E27FC236}">
                <a16:creationId xmlns:a16="http://schemas.microsoft.com/office/drawing/2014/main" id="{25164B91-542A-BC54-DB99-BD867CD54B3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4178893" y="473757"/>
            <a:ext cx="4965107" cy="4669743"/>
          </a:xfrm>
          <a:prstGeom prst="rect">
            <a:avLst/>
          </a:prstGeom>
          <a:noFill/>
        </p:spPr>
      </p:pic>
      <p:sp>
        <p:nvSpPr>
          <p:cNvPr id="5" name="Content Placeholder 1">
            <a:extLst>
              <a:ext uri="{FF2B5EF4-FFF2-40B4-BE49-F238E27FC236}">
                <a16:creationId xmlns:a16="http://schemas.microsoft.com/office/drawing/2014/main" id="{7AB0036D-94C6-4CF9-7F74-A850152BDBA5}"/>
              </a:ext>
            </a:extLst>
          </p:cNvPr>
          <p:cNvSpPr txBox="1">
            <a:spLocks/>
          </p:cNvSpPr>
          <p:nvPr/>
        </p:nvSpPr>
        <p:spPr>
          <a:xfrm>
            <a:off x="447674" y="1730189"/>
            <a:ext cx="3514725" cy="1471078"/>
          </a:xfrm>
          <a:prstGeom prst="rect">
            <a:avLst/>
          </a:prstGeom>
        </p:spPr>
        <p:txBody>
          <a:bodyPr wrap="square" anchor="t">
            <a:normAutofit/>
          </a:bodyPr>
          <a:lstStyle>
            <a:lvl1pPr marL="342900" indent="-342900" algn="l" defTabSz="457200" rtl="0" eaLnBrk="0" fontAlgn="base" hangingPunct="0">
              <a:spcBef>
                <a:spcPct val="20000"/>
              </a:spcBef>
              <a:spcAft>
                <a:spcPct val="0"/>
              </a:spcAft>
              <a:buClr>
                <a:schemeClr val="accent1"/>
              </a:buClr>
              <a:buFont typeface="Arial" charset="0"/>
              <a:buChar char="•"/>
              <a:defRPr sz="2800" kern="120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sz="2400" kern="1200" baseline="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sz="2400" kern="120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090" indent="0" algn="ctr">
              <a:lnSpc>
                <a:spcPct val="90000"/>
              </a:lnSpc>
              <a:buFont typeface="Arial" charset="0"/>
              <a:buNone/>
            </a:pPr>
            <a:r>
              <a:rPr lang="en-AU" sz="2500" dirty="0"/>
              <a:t>The results</a:t>
            </a:r>
          </a:p>
        </p:txBody>
      </p:sp>
    </p:spTree>
    <p:custDataLst>
      <p:tags r:id="rId1"/>
    </p:custDataLst>
    <p:extLst>
      <p:ext uri="{BB962C8B-B14F-4D97-AF65-F5344CB8AC3E}">
        <p14:creationId xmlns:p14="http://schemas.microsoft.com/office/powerpoint/2010/main" val="417660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displayed on screen">
            <a:extLst>
              <a:ext uri="{FF2B5EF4-FFF2-40B4-BE49-F238E27FC236}">
                <a16:creationId xmlns:a16="http://schemas.microsoft.com/office/drawing/2014/main" id="{FEBC99D1-BBF5-67A8-0764-ED7C6EE752F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876924" y="473757"/>
            <a:ext cx="3267075" cy="4669743"/>
          </a:xfrm>
          <a:prstGeom prst="rect">
            <a:avLst/>
          </a:prstGeom>
          <a:noFill/>
        </p:spPr>
      </p:pic>
      <p:sp>
        <p:nvSpPr>
          <p:cNvPr id="2" name="Content Placeholder 1">
            <a:extLst>
              <a:ext uri="{FF2B5EF4-FFF2-40B4-BE49-F238E27FC236}">
                <a16:creationId xmlns:a16="http://schemas.microsoft.com/office/drawing/2014/main" id="{308AB0F2-B474-7653-A592-5CFB782DC6AD}"/>
              </a:ext>
            </a:extLst>
          </p:cNvPr>
          <p:cNvSpPr>
            <a:spLocks noGrp="1"/>
          </p:cNvSpPr>
          <p:nvPr>
            <p:ph type="body" sz="quarter" idx="15"/>
          </p:nvPr>
        </p:nvSpPr>
        <p:spPr>
          <a:xfrm>
            <a:off x="398092" y="502146"/>
            <a:ext cx="2942008" cy="1471078"/>
          </a:xfrm>
        </p:spPr>
        <p:txBody>
          <a:bodyPr wrap="square" anchor="t">
            <a:normAutofit/>
          </a:bodyPr>
          <a:lstStyle/>
          <a:p>
            <a:pPr marL="0" marR="1090" indent="0">
              <a:lnSpc>
                <a:spcPct val="90000"/>
              </a:lnSpc>
              <a:buNone/>
            </a:pPr>
            <a:r>
              <a:rPr lang="en-AU" sz="2500" dirty="0"/>
              <a:t>APS Census 2023</a:t>
            </a:r>
          </a:p>
        </p:txBody>
      </p:sp>
      <p:sp>
        <p:nvSpPr>
          <p:cNvPr id="3" name="TextBox 2">
            <a:extLst>
              <a:ext uri="{FF2B5EF4-FFF2-40B4-BE49-F238E27FC236}">
                <a16:creationId xmlns:a16="http://schemas.microsoft.com/office/drawing/2014/main" id="{691AD4D4-AC79-2957-3215-3E868F4287EC}"/>
              </a:ext>
            </a:extLst>
          </p:cNvPr>
          <p:cNvSpPr txBox="1"/>
          <p:nvPr/>
        </p:nvSpPr>
        <p:spPr>
          <a:xfrm>
            <a:off x="398092" y="1083023"/>
            <a:ext cx="7722239" cy="3908762"/>
          </a:xfrm>
          <a:prstGeom prst="rect">
            <a:avLst/>
          </a:prstGeom>
          <a:noFill/>
        </p:spPr>
        <p:txBody>
          <a:bodyPr wrap="square" rtlCol="0">
            <a:spAutoFit/>
          </a:bodyPr>
          <a:lstStyle/>
          <a:p>
            <a:pPr>
              <a:spcAft>
                <a:spcPts val="600"/>
              </a:spcAft>
            </a:pPr>
            <a:r>
              <a:rPr lang="en-AU" dirty="0"/>
              <a:t>Significant improvements to:</a:t>
            </a:r>
          </a:p>
          <a:p>
            <a:pPr marL="285750" indent="-285750">
              <a:spcAft>
                <a:spcPts val="600"/>
              </a:spcAft>
              <a:buFont typeface="Arial" panose="020B0604020202020204" pitchFamily="34" charset="0"/>
              <a:buChar char="•"/>
            </a:pPr>
            <a:r>
              <a:rPr lang="en-AU" dirty="0"/>
              <a:t>immediate supervisor</a:t>
            </a:r>
          </a:p>
          <a:p>
            <a:pPr marL="285750" indent="-285750">
              <a:spcAft>
                <a:spcPts val="600"/>
              </a:spcAft>
              <a:buFont typeface="Arial" panose="020B0604020202020204" pitchFamily="34" charset="0"/>
              <a:buChar char="•"/>
            </a:pPr>
            <a:r>
              <a:rPr lang="en-AU" dirty="0"/>
              <a:t>SES leadership</a:t>
            </a:r>
          </a:p>
          <a:p>
            <a:pPr marL="285750" indent="-285750">
              <a:spcAft>
                <a:spcPts val="600"/>
              </a:spcAft>
              <a:buFont typeface="Arial" panose="020B0604020202020204" pitchFamily="34" charset="0"/>
              <a:buChar char="•"/>
            </a:pPr>
            <a:r>
              <a:rPr lang="en-AU" dirty="0"/>
              <a:t>communication and change management </a:t>
            </a:r>
          </a:p>
          <a:p>
            <a:pPr marL="285750" indent="-285750">
              <a:spcAft>
                <a:spcPts val="600"/>
              </a:spcAft>
              <a:buFont typeface="Arial" panose="020B0604020202020204" pitchFamily="34" charset="0"/>
              <a:buChar char="•"/>
            </a:pPr>
            <a:r>
              <a:rPr lang="en-AU" dirty="0"/>
              <a:t>workplace conditions</a:t>
            </a:r>
          </a:p>
          <a:p>
            <a:pPr marL="285750" indent="-285750">
              <a:spcAft>
                <a:spcPts val="600"/>
              </a:spcAft>
              <a:buFont typeface="Arial" panose="020B0604020202020204" pitchFamily="34" charset="0"/>
              <a:buChar char="•"/>
            </a:pPr>
            <a:r>
              <a:rPr lang="en-AU" dirty="0"/>
              <a:t>inclusion</a:t>
            </a:r>
          </a:p>
          <a:p>
            <a:pPr marL="285750" indent="-285750">
              <a:spcAft>
                <a:spcPts val="600"/>
              </a:spcAft>
              <a:buFont typeface="Arial" panose="020B0604020202020204" pitchFamily="34" charset="0"/>
              <a:buChar char="•"/>
            </a:pPr>
            <a:r>
              <a:rPr lang="en-AU" dirty="0"/>
              <a:t>wellbeing </a:t>
            </a:r>
          </a:p>
          <a:p>
            <a:pPr marL="285750" indent="-285750">
              <a:spcAft>
                <a:spcPts val="600"/>
              </a:spcAft>
              <a:buFont typeface="Arial" panose="020B0604020202020204" pitchFamily="34" charset="0"/>
              <a:buChar char="•"/>
            </a:pPr>
            <a:r>
              <a:rPr lang="en-AU" dirty="0"/>
              <a:t>emotionally demanding work and burnout</a:t>
            </a:r>
          </a:p>
          <a:p>
            <a:pPr marL="285750" indent="-285750">
              <a:spcAft>
                <a:spcPts val="600"/>
              </a:spcAft>
              <a:buFont typeface="Arial" panose="020B0604020202020204" pitchFamily="34" charset="0"/>
              <a:buChar char="•"/>
            </a:pPr>
            <a:r>
              <a:rPr lang="en-AU" dirty="0"/>
              <a:t>performance and success </a:t>
            </a:r>
          </a:p>
          <a:p>
            <a:pPr marL="285750" indent="-285750">
              <a:spcAft>
                <a:spcPts val="600"/>
              </a:spcAft>
              <a:buFont typeface="Arial" panose="020B0604020202020204" pitchFamily="34" charset="0"/>
              <a:buChar char="•"/>
            </a:pPr>
            <a:r>
              <a:rPr lang="en-AU" dirty="0"/>
              <a:t>intention to stay</a:t>
            </a:r>
          </a:p>
          <a:p>
            <a:pPr>
              <a:spcAft>
                <a:spcPts val="600"/>
              </a:spcAft>
            </a:pPr>
            <a:endParaRPr lang="en-AU" dirty="0"/>
          </a:p>
        </p:txBody>
      </p:sp>
      <p:sp>
        <p:nvSpPr>
          <p:cNvPr id="7" name="Call-out: Left Arrow 6">
            <a:extLst>
              <a:ext uri="{FF2B5EF4-FFF2-40B4-BE49-F238E27FC236}">
                <a16:creationId xmlns:a16="http://schemas.microsoft.com/office/drawing/2014/main" id="{78B2502E-211D-5320-A03F-4730547B163D}"/>
              </a:ext>
            </a:extLst>
          </p:cNvPr>
          <p:cNvSpPr/>
          <p:nvPr/>
        </p:nvSpPr>
        <p:spPr>
          <a:xfrm>
            <a:off x="5198852" y="3037404"/>
            <a:ext cx="3547055" cy="136297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dirty="0"/>
              <a:t>Despite </a:t>
            </a:r>
            <a:r>
              <a:rPr lang="en-AU" b="1" dirty="0"/>
              <a:t>no change </a:t>
            </a:r>
            <a:r>
              <a:rPr lang="en-AU" dirty="0"/>
              <a:t>in duties or exposure to potentially traumatic content</a:t>
            </a:r>
          </a:p>
        </p:txBody>
      </p:sp>
    </p:spTree>
    <p:custDataLst>
      <p:tags r:id="rId1"/>
    </p:custDataLst>
    <p:extLst>
      <p:ext uri="{BB962C8B-B14F-4D97-AF65-F5344CB8AC3E}">
        <p14:creationId xmlns:p14="http://schemas.microsoft.com/office/powerpoint/2010/main" val="2274847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displayed on screen">
            <a:extLst>
              <a:ext uri="{FF2B5EF4-FFF2-40B4-BE49-F238E27FC236}">
                <a16:creationId xmlns:a16="http://schemas.microsoft.com/office/drawing/2014/main" id="{FEBC99D1-BBF5-67A8-0764-ED7C6EE752F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876924" y="473757"/>
            <a:ext cx="3267075" cy="4669743"/>
          </a:xfrm>
          <a:prstGeom prst="rect">
            <a:avLst/>
          </a:prstGeom>
          <a:noFill/>
        </p:spPr>
      </p:pic>
      <p:sp>
        <p:nvSpPr>
          <p:cNvPr id="2" name="Content Placeholder 1">
            <a:extLst>
              <a:ext uri="{FF2B5EF4-FFF2-40B4-BE49-F238E27FC236}">
                <a16:creationId xmlns:a16="http://schemas.microsoft.com/office/drawing/2014/main" id="{308AB0F2-B474-7653-A592-5CFB782DC6AD}"/>
              </a:ext>
            </a:extLst>
          </p:cNvPr>
          <p:cNvSpPr>
            <a:spLocks noGrp="1"/>
          </p:cNvSpPr>
          <p:nvPr>
            <p:ph type="body" sz="quarter" idx="15"/>
          </p:nvPr>
        </p:nvSpPr>
        <p:spPr>
          <a:xfrm>
            <a:off x="398092" y="502146"/>
            <a:ext cx="2942008" cy="1471078"/>
          </a:xfrm>
        </p:spPr>
        <p:txBody>
          <a:bodyPr wrap="square" anchor="t">
            <a:normAutofit/>
          </a:bodyPr>
          <a:lstStyle/>
          <a:p>
            <a:pPr marL="0" marR="1090" indent="0">
              <a:lnSpc>
                <a:spcPct val="90000"/>
              </a:lnSpc>
              <a:buNone/>
            </a:pPr>
            <a:r>
              <a:rPr lang="en-AU" sz="2500" dirty="0"/>
              <a:t>APS Census 2024</a:t>
            </a:r>
          </a:p>
        </p:txBody>
      </p:sp>
      <p:sp>
        <p:nvSpPr>
          <p:cNvPr id="3" name="TextBox 2">
            <a:extLst>
              <a:ext uri="{FF2B5EF4-FFF2-40B4-BE49-F238E27FC236}">
                <a16:creationId xmlns:a16="http://schemas.microsoft.com/office/drawing/2014/main" id="{691AD4D4-AC79-2957-3215-3E868F4287EC}"/>
              </a:ext>
            </a:extLst>
          </p:cNvPr>
          <p:cNvSpPr txBox="1"/>
          <p:nvPr/>
        </p:nvSpPr>
        <p:spPr>
          <a:xfrm>
            <a:off x="398092" y="1083023"/>
            <a:ext cx="7722239" cy="4616648"/>
          </a:xfrm>
          <a:prstGeom prst="rect">
            <a:avLst/>
          </a:prstGeom>
          <a:noFill/>
        </p:spPr>
        <p:txBody>
          <a:bodyPr wrap="square" rtlCol="0">
            <a:spAutoFit/>
          </a:bodyPr>
          <a:lstStyle/>
          <a:p>
            <a:pPr>
              <a:spcAft>
                <a:spcPts val="600"/>
              </a:spcAft>
            </a:pPr>
            <a:r>
              <a:rPr lang="en-AU" dirty="0"/>
              <a:t>Significant improvements to:</a:t>
            </a:r>
          </a:p>
          <a:p>
            <a:pPr marL="285750" indent="-285750">
              <a:spcAft>
                <a:spcPts val="600"/>
              </a:spcAft>
              <a:buFont typeface="Arial" panose="020B0604020202020204" pitchFamily="34" charset="0"/>
              <a:buChar char="•"/>
            </a:pPr>
            <a:r>
              <a:rPr lang="en-AU" dirty="0"/>
              <a:t>Employee engagement</a:t>
            </a:r>
          </a:p>
          <a:p>
            <a:pPr marL="285750" indent="-285750">
              <a:spcAft>
                <a:spcPts val="600"/>
              </a:spcAft>
              <a:buFont typeface="Arial" panose="020B0604020202020204" pitchFamily="34" charset="0"/>
              <a:buChar char="•"/>
            </a:pPr>
            <a:r>
              <a:rPr lang="en-AU" dirty="0"/>
              <a:t>Immediate supervisor</a:t>
            </a:r>
          </a:p>
          <a:p>
            <a:pPr marL="285750" indent="-285750">
              <a:spcAft>
                <a:spcPts val="600"/>
              </a:spcAft>
              <a:buFont typeface="Arial" panose="020B0604020202020204" pitchFamily="34" charset="0"/>
              <a:buChar char="•"/>
            </a:pPr>
            <a:r>
              <a:rPr lang="en-AU" dirty="0"/>
              <a:t>Leadership</a:t>
            </a:r>
          </a:p>
          <a:p>
            <a:pPr marL="285750" indent="-285750">
              <a:spcAft>
                <a:spcPts val="600"/>
              </a:spcAft>
              <a:buFont typeface="Arial" panose="020B0604020202020204" pitchFamily="34" charset="0"/>
              <a:buChar char="•"/>
            </a:pPr>
            <a:r>
              <a:rPr lang="en-AU" dirty="0"/>
              <a:t>Internal communication</a:t>
            </a:r>
          </a:p>
          <a:p>
            <a:pPr marL="285750" indent="-285750">
              <a:spcAft>
                <a:spcPts val="600"/>
              </a:spcAft>
              <a:buFont typeface="Arial" panose="020B0604020202020204" pitchFamily="34" charset="0"/>
              <a:buChar char="•"/>
            </a:pPr>
            <a:r>
              <a:rPr lang="en-AU" dirty="0"/>
              <a:t>Change management</a:t>
            </a:r>
          </a:p>
          <a:p>
            <a:pPr marL="285750" indent="-285750">
              <a:spcAft>
                <a:spcPts val="600"/>
              </a:spcAft>
              <a:buFont typeface="Arial" panose="020B0604020202020204" pitchFamily="34" charset="0"/>
              <a:buChar char="•"/>
            </a:pPr>
            <a:r>
              <a:rPr lang="en-AU" dirty="0"/>
              <a:t>Enabling innovation</a:t>
            </a:r>
          </a:p>
          <a:p>
            <a:pPr marL="285750" indent="-285750">
              <a:spcAft>
                <a:spcPts val="600"/>
              </a:spcAft>
              <a:buFont typeface="Arial" panose="020B0604020202020204" pitchFamily="34" charset="0"/>
              <a:buChar char="•"/>
            </a:pPr>
            <a:r>
              <a:rPr lang="en-AU" dirty="0"/>
              <a:t>Wellbeing and support</a:t>
            </a:r>
          </a:p>
          <a:p>
            <a:pPr marL="285750" indent="-285750">
              <a:spcAft>
                <a:spcPts val="600"/>
              </a:spcAft>
              <a:buFont typeface="Arial" panose="020B0604020202020204" pitchFamily="34" charset="0"/>
              <a:buChar char="•"/>
            </a:pPr>
            <a:r>
              <a:rPr lang="en-AU" dirty="0"/>
              <a:t>Job satisfaction</a:t>
            </a:r>
          </a:p>
          <a:p>
            <a:pPr marL="285750" indent="-285750">
              <a:spcAft>
                <a:spcPts val="600"/>
              </a:spcAft>
              <a:buFont typeface="Arial" panose="020B0604020202020204" pitchFamily="34" charset="0"/>
              <a:buChar char="•"/>
            </a:pPr>
            <a:r>
              <a:rPr lang="en-AU" dirty="0"/>
              <a:t>Clarity and autonomy</a:t>
            </a:r>
          </a:p>
          <a:p>
            <a:pPr marL="285750" indent="-285750">
              <a:spcAft>
                <a:spcPts val="600"/>
              </a:spcAft>
              <a:buFont typeface="Arial" panose="020B0604020202020204" pitchFamily="34" charset="0"/>
              <a:buChar char="•"/>
            </a:pPr>
            <a:r>
              <a:rPr lang="en-AU" dirty="0"/>
              <a:t>Performance</a:t>
            </a:r>
          </a:p>
          <a:p>
            <a:pPr marL="285750" indent="-285750">
              <a:spcAft>
                <a:spcPts val="600"/>
              </a:spcAft>
              <a:buFont typeface="Arial" panose="020B0604020202020204" pitchFamily="34" charset="0"/>
              <a:buChar char="•"/>
            </a:pPr>
            <a:endParaRPr lang="en-AU" dirty="0"/>
          </a:p>
          <a:p>
            <a:pPr>
              <a:spcAft>
                <a:spcPts val="600"/>
              </a:spcAft>
            </a:pPr>
            <a:endParaRPr lang="en-AU" dirty="0"/>
          </a:p>
        </p:txBody>
      </p:sp>
    </p:spTree>
    <p:custDataLst>
      <p:tags r:id="rId1"/>
    </p:custDataLst>
    <p:extLst>
      <p:ext uri="{BB962C8B-B14F-4D97-AF65-F5344CB8AC3E}">
        <p14:creationId xmlns:p14="http://schemas.microsoft.com/office/powerpoint/2010/main" val="2745678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E62F1E-AE3A-EB0B-E966-803D0147AA5A}"/>
              </a:ext>
            </a:extLst>
          </p:cNvPr>
          <p:cNvSpPr>
            <a:spLocks noGrp="1"/>
          </p:cNvSpPr>
          <p:nvPr>
            <p:ph type="pic" sz="quarter" idx="14"/>
          </p:nvPr>
        </p:nvSpPr>
        <p:spPr/>
        <p:txBody>
          <a:bodyPr/>
          <a:lstStyle/>
          <a:p>
            <a:endParaRPr lang="en-AU"/>
          </a:p>
        </p:txBody>
      </p:sp>
      <p:pic>
        <p:nvPicPr>
          <p:cNvPr id="4" name="Picture 3" descr="Football goal in net">
            <a:extLst>
              <a:ext uri="{FF2B5EF4-FFF2-40B4-BE49-F238E27FC236}">
                <a16:creationId xmlns:a16="http://schemas.microsoft.com/office/drawing/2014/main" id="{323DA615-A331-C470-86CB-D8BAA6AC761C}"/>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47650" y="473757"/>
            <a:ext cx="4965107" cy="4669743"/>
          </a:xfrm>
          <a:prstGeom prst="rect">
            <a:avLst/>
          </a:prstGeom>
          <a:noFill/>
        </p:spPr>
      </p:pic>
      <p:sp>
        <p:nvSpPr>
          <p:cNvPr id="6" name="Content Placeholder 1">
            <a:extLst>
              <a:ext uri="{FF2B5EF4-FFF2-40B4-BE49-F238E27FC236}">
                <a16:creationId xmlns:a16="http://schemas.microsoft.com/office/drawing/2014/main" id="{E30D130D-982C-320C-06F2-11B027B42F8C}"/>
              </a:ext>
            </a:extLst>
          </p:cNvPr>
          <p:cNvSpPr txBox="1">
            <a:spLocks/>
          </p:cNvSpPr>
          <p:nvPr/>
        </p:nvSpPr>
        <p:spPr bwMode="auto">
          <a:xfrm>
            <a:off x="4572000" y="2496076"/>
            <a:ext cx="3514725" cy="1471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Clr>
                <a:schemeClr val="accent1"/>
              </a:buClr>
              <a:buFont typeface="Arial" charset="0"/>
              <a:buChar char="•"/>
              <a:defRPr lang="en-US" sz="4000" b="1" kern="1200" smtClean="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lang="en-US" sz="2400" kern="1200" baseline="0" smtClean="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lang="en-US" sz="2000" kern="1200" smtClean="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lang="en-US" sz="1800" kern="1200" smtClean="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lang="en-AU" sz="18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090" indent="0" algn="ctr">
              <a:lnSpc>
                <a:spcPct val="90000"/>
              </a:lnSpc>
              <a:buFont typeface="Arial" charset="0"/>
              <a:buNone/>
            </a:pPr>
            <a:r>
              <a:rPr lang="en-AU" sz="2500" dirty="0"/>
              <a:t>Why did it work?</a:t>
            </a:r>
            <a:endParaRPr lang="en-AU" sz="2500" b="0" dirty="0"/>
          </a:p>
        </p:txBody>
      </p:sp>
    </p:spTree>
    <p:custDataLst>
      <p:tags r:id="rId1"/>
    </p:custDataLst>
    <p:extLst>
      <p:ext uri="{BB962C8B-B14F-4D97-AF65-F5344CB8AC3E}">
        <p14:creationId xmlns:p14="http://schemas.microsoft.com/office/powerpoint/2010/main" val="2238478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ball goal in net">
            <a:extLst>
              <a:ext uri="{FF2B5EF4-FFF2-40B4-BE49-F238E27FC236}">
                <a16:creationId xmlns:a16="http://schemas.microsoft.com/office/drawing/2014/main" id="{323DA615-A331-C470-86CB-D8BAA6AC761C}"/>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117005" y="473757"/>
            <a:ext cx="4965107" cy="4669743"/>
          </a:xfrm>
          <a:prstGeom prst="rect">
            <a:avLst/>
          </a:prstGeom>
          <a:noFill/>
        </p:spPr>
      </p:pic>
      <p:sp>
        <p:nvSpPr>
          <p:cNvPr id="5" name="Content Placeholder 1">
            <a:extLst>
              <a:ext uri="{FF2B5EF4-FFF2-40B4-BE49-F238E27FC236}">
                <a16:creationId xmlns:a16="http://schemas.microsoft.com/office/drawing/2014/main" id="{7CCA1986-D22F-875E-5105-F035506AED9B}"/>
              </a:ext>
            </a:extLst>
          </p:cNvPr>
          <p:cNvSpPr txBox="1">
            <a:spLocks/>
          </p:cNvSpPr>
          <p:nvPr/>
        </p:nvSpPr>
        <p:spPr bwMode="auto">
          <a:xfrm>
            <a:off x="4572000" y="701148"/>
            <a:ext cx="3514725" cy="1471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Clr>
                <a:schemeClr val="accent1"/>
              </a:buClr>
              <a:buFont typeface="Arial" charset="0"/>
              <a:buChar char="•"/>
              <a:defRPr lang="en-US" sz="4000" b="1" kern="1200" smtClean="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lang="en-US" sz="2400" kern="1200" baseline="0" smtClean="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lang="en-US" sz="2000" kern="1200" smtClean="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lang="en-US" sz="1800" kern="1200" smtClean="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lang="en-AU" sz="18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090" indent="0" algn="ctr">
              <a:lnSpc>
                <a:spcPct val="90000"/>
              </a:lnSpc>
              <a:buFont typeface="Arial" charset="0"/>
              <a:buNone/>
            </a:pPr>
            <a:r>
              <a:rPr lang="en-AU" sz="2500" dirty="0"/>
              <a:t>Why did it work?</a:t>
            </a:r>
            <a:endParaRPr lang="en-AU" sz="2500" b="0" dirty="0"/>
          </a:p>
        </p:txBody>
      </p:sp>
      <p:sp>
        <p:nvSpPr>
          <p:cNvPr id="3" name="TextBox 2">
            <a:extLst>
              <a:ext uri="{FF2B5EF4-FFF2-40B4-BE49-F238E27FC236}">
                <a16:creationId xmlns:a16="http://schemas.microsoft.com/office/drawing/2014/main" id="{548840F7-171A-484E-0F6D-D2E60E994DC6}"/>
              </a:ext>
            </a:extLst>
          </p:cNvPr>
          <p:cNvSpPr txBox="1"/>
          <p:nvPr/>
        </p:nvSpPr>
        <p:spPr>
          <a:xfrm>
            <a:off x="4572000" y="1167348"/>
            <a:ext cx="3514725" cy="378565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AU" dirty="0"/>
              <a:t>Made it an organisational priority</a:t>
            </a:r>
          </a:p>
          <a:p>
            <a:pPr marL="285750" indent="-285750">
              <a:spcAft>
                <a:spcPts val="1200"/>
              </a:spcAft>
              <a:buFont typeface="Arial" panose="020B0604020202020204" pitchFamily="34" charset="0"/>
              <a:buChar char="•"/>
            </a:pPr>
            <a:r>
              <a:rPr lang="en-AU" dirty="0"/>
              <a:t>100% staff led</a:t>
            </a:r>
          </a:p>
          <a:p>
            <a:pPr marL="285750" indent="-285750">
              <a:spcAft>
                <a:spcPts val="1200"/>
              </a:spcAft>
              <a:buFont typeface="Arial" panose="020B0604020202020204" pitchFamily="34" charset="0"/>
              <a:buChar char="•"/>
            </a:pPr>
            <a:r>
              <a:rPr lang="en-AU" dirty="0"/>
              <a:t>Senior leaders absent from consultation</a:t>
            </a:r>
          </a:p>
          <a:p>
            <a:pPr marL="285750" indent="-285750">
              <a:spcAft>
                <a:spcPts val="1200"/>
              </a:spcAft>
              <a:buFont typeface="Arial" panose="020B0604020202020204" pitchFamily="34" charset="0"/>
              <a:buChar char="•"/>
            </a:pPr>
            <a:r>
              <a:rPr lang="en-AU" dirty="0"/>
              <a:t>Someone to advocate for staff</a:t>
            </a:r>
          </a:p>
          <a:p>
            <a:pPr marL="285750" indent="-285750">
              <a:spcAft>
                <a:spcPts val="1200"/>
              </a:spcAft>
              <a:buFont typeface="Arial" panose="020B0604020202020204" pitchFamily="34" charset="0"/>
              <a:buChar char="•"/>
            </a:pPr>
            <a:r>
              <a:rPr lang="en-AU" i="1" dirty="0"/>
              <a:t>Almost</a:t>
            </a:r>
            <a:r>
              <a:rPr lang="en-AU" dirty="0"/>
              <a:t> all recommendations accepted</a:t>
            </a:r>
          </a:p>
          <a:p>
            <a:pPr marL="285750" indent="-285750">
              <a:spcAft>
                <a:spcPts val="1200"/>
              </a:spcAft>
              <a:buFont typeface="Arial" panose="020B0604020202020204" pitchFamily="34" charset="0"/>
              <a:buChar char="•"/>
            </a:pPr>
            <a:r>
              <a:rPr lang="en-AU" dirty="0"/>
              <a:t>Immediate and visible action</a:t>
            </a:r>
          </a:p>
          <a:p>
            <a:pPr marL="285750" indent="-285750">
              <a:spcAft>
                <a:spcPts val="1200"/>
              </a:spcAft>
              <a:buFont typeface="Arial" panose="020B0604020202020204" pitchFamily="34" charset="0"/>
              <a:buChar char="•"/>
            </a:pPr>
            <a:r>
              <a:rPr lang="en-AU" dirty="0"/>
              <a:t>Thoughtful prioritisation</a:t>
            </a:r>
          </a:p>
        </p:txBody>
      </p:sp>
    </p:spTree>
    <p:custDataLst>
      <p:tags r:id="rId1"/>
    </p:custDataLst>
    <p:extLst>
      <p:ext uri="{BB962C8B-B14F-4D97-AF65-F5344CB8AC3E}">
        <p14:creationId xmlns:p14="http://schemas.microsoft.com/office/powerpoint/2010/main" val="3757484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 on staircase">
            <a:extLst>
              <a:ext uri="{FF2B5EF4-FFF2-40B4-BE49-F238E27FC236}">
                <a16:creationId xmlns:a16="http://schemas.microsoft.com/office/drawing/2014/main" id="{F91B7998-BAB1-8C8E-21CC-87040DF22A4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178893" y="473757"/>
            <a:ext cx="4965107" cy="4669743"/>
          </a:xfrm>
          <a:prstGeom prst="rect">
            <a:avLst/>
          </a:prstGeom>
          <a:noFill/>
        </p:spPr>
      </p:pic>
      <p:sp>
        <p:nvSpPr>
          <p:cNvPr id="5" name="Content Placeholder 1">
            <a:extLst>
              <a:ext uri="{FF2B5EF4-FFF2-40B4-BE49-F238E27FC236}">
                <a16:creationId xmlns:a16="http://schemas.microsoft.com/office/drawing/2014/main" id="{26F0CA84-7C45-B527-369E-86B99FB0C3CB}"/>
              </a:ext>
            </a:extLst>
          </p:cNvPr>
          <p:cNvSpPr txBox="1">
            <a:spLocks/>
          </p:cNvSpPr>
          <p:nvPr/>
        </p:nvSpPr>
        <p:spPr>
          <a:xfrm>
            <a:off x="447674" y="2073089"/>
            <a:ext cx="3514725" cy="1471078"/>
          </a:xfrm>
          <a:prstGeom prst="rect">
            <a:avLst/>
          </a:prstGeom>
        </p:spPr>
        <p:txBody>
          <a:bodyPr wrap="square" anchor="t">
            <a:normAutofit/>
          </a:bodyPr>
          <a:lstStyle>
            <a:lvl1pPr marL="342900" indent="-342900" algn="l" defTabSz="457200" rtl="0" eaLnBrk="0" fontAlgn="base" hangingPunct="0">
              <a:spcBef>
                <a:spcPct val="20000"/>
              </a:spcBef>
              <a:spcAft>
                <a:spcPct val="0"/>
              </a:spcAft>
              <a:buClr>
                <a:schemeClr val="accent1"/>
              </a:buClr>
              <a:buFont typeface="Arial" charset="0"/>
              <a:buChar char="•"/>
              <a:defRPr sz="2800" kern="120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sz="2400" kern="1200" baseline="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sz="2400" kern="120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090" indent="0" algn="ctr">
              <a:lnSpc>
                <a:spcPct val="90000"/>
              </a:lnSpc>
              <a:buFont typeface="Arial" charset="0"/>
              <a:buNone/>
            </a:pPr>
            <a:r>
              <a:rPr lang="en-AU" sz="2500" b="1" dirty="0"/>
              <a:t>Lessons Learned and Next Steps</a:t>
            </a:r>
            <a:endParaRPr lang="en-AU" sz="2500" dirty="0"/>
          </a:p>
        </p:txBody>
      </p:sp>
    </p:spTree>
    <p:custDataLst>
      <p:tags r:id="rId1"/>
    </p:custDataLst>
    <p:extLst>
      <p:ext uri="{BB962C8B-B14F-4D97-AF65-F5344CB8AC3E}">
        <p14:creationId xmlns:p14="http://schemas.microsoft.com/office/powerpoint/2010/main" val="219003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E62F1E-AE3A-EB0B-E966-803D0147AA5A}"/>
              </a:ext>
            </a:extLst>
          </p:cNvPr>
          <p:cNvSpPr>
            <a:spLocks noGrp="1"/>
          </p:cNvSpPr>
          <p:nvPr>
            <p:ph type="pic" sz="quarter" idx="14"/>
          </p:nvPr>
        </p:nvSpPr>
        <p:spPr/>
        <p:txBody>
          <a:bodyPr/>
          <a:lstStyle/>
          <a:p>
            <a:endParaRPr lang="en-AU"/>
          </a:p>
        </p:txBody>
      </p:sp>
      <p:pic>
        <p:nvPicPr>
          <p:cNvPr id="4" name="Picture 3" descr="Question mark on green pastel background">
            <a:extLst>
              <a:ext uri="{FF2B5EF4-FFF2-40B4-BE49-F238E27FC236}">
                <a16:creationId xmlns:a16="http://schemas.microsoft.com/office/drawing/2014/main" id="{323DA615-A331-C470-86CB-D8BAA6AC761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0" y="473757"/>
            <a:ext cx="4717457" cy="4669743"/>
          </a:xfrm>
          <a:prstGeom prst="rect">
            <a:avLst/>
          </a:prstGeom>
          <a:noFill/>
        </p:spPr>
      </p:pic>
      <p:sp>
        <p:nvSpPr>
          <p:cNvPr id="6" name="Content Placeholder 1">
            <a:extLst>
              <a:ext uri="{FF2B5EF4-FFF2-40B4-BE49-F238E27FC236}">
                <a16:creationId xmlns:a16="http://schemas.microsoft.com/office/drawing/2014/main" id="{E30D130D-982C-320C-06F2-11B027B42F8C}"/>
              </a:ext>
            </a:extLst>
          </p:cNvPr>
          <p:cNvSpPr txBox="1">
            <a:spLocks/>
          </p:cNvSpPr>
          <p:nvPr/>
        </p:nvSpPr>
        <p:spPr bwMode="auto">
          <a:xfrm>
            <a:off x="4975225" y="2164823"/>
            <a:ext cx="3514725" cy="1471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Clr>
                <a:schemeClr val="accent1"/>
              </a:buClr>
              <a:buFont typeface="Arial" charset="0"/>
              <a:buChar char="•"/>
              <a:defRPr lang="en-US" sz="4000" b="1" kern="1200" smtClean="0">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Font typeface="Arial" charset="0"/>
              <a:buChar char="–"/>
              <a:defRPr lang="en-US" sz="2400" kern="1200" baseline="0" smtClean="0">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Font typeface="Arial" charset="0"/>
              <a:buChar char="•"/>
              <a:defRPr lang="en-US" sz="2000" kern="1200" smtClean="0">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Font typeface="Arial" charset="0"/>
              <a:buChar char="–"/>
              <a:defRPr lang="en-US" sz="1800" kern="1200" smtClean="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Font typeface="Arial" charset="0"/>
              <a:buChar char="»"/>
              <a:defRPr lang="en-AU" sz="180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1090" indent="0" algn="ctr">
              <a:lnSpc>
                <a:spcPct val="90000"/>
              </a:lnSpc>
              <a:buFont typeface="Arial" charset="0"/>
              <a:buNone/>
            </a:pPr>
            <a:r>
              <a:rPr lang="en-AU" sz="2500" dirty="0"/>
              <a:t>Questions?</a:t>
            </a:r>
            <a:endParaRPr lang="en-AU" sz="2500" b="0" dirty="0"/>
          </a:p>
        </p:txBody>
      </p:sp>
    </p:spTree>
    <p:custDataLst>
      <p:tags r:id="rId1"/>
    </p:custDataLst>
    <p:extLst>
      <p:ext uri="{BB962C8B-B14F-4D97-AF65-F5344CB8AC3E}">
        <p14:creationId xmlns:p14="http://schemas.microsoft.com/office/powerpoint/2010/main" val="422846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AB0F2-B474-7653-A592-5CFB782DC6AD}"/>
              </a:ext>
            </a:extLst>
          </p:cNvPr>
          <p:cNvSpPr>
            <a:spLocks noGrp="1"/>
          </p:cNvSpPr>
          <p:nvPr>
            <p:ph type="body" sz="quarter" idx="15"/>
          </p:nvPr>
        </p:nvSpPr>
        <p:spPr>
          <a:xfrm>
            <a:off x="750517" y="2234148"/>
            <a:ext cx="2942008" cy="1471078"/>
          </a:xfrm>
        </p:spPr>
        <p:txBody>
          <a:bodyPr wrap="square" anchor="t">
            <a:normAutofit/>
          </a:bodyPr>
          <a:lstStyle/>
          <a:p>
            <a:pPr marL="0" marR="1090" indent="0">
              <a:lnSpc>
                <a:spcPct val="90000"/>
              </a:lnSpc>
              <a:buNone/>
            </a:pPr>
            <a:r>
              <a:rPr lang="en-AU" sz="2500" dirty="0"/>
              <a:t>Where we were…</a:t>
            </a:r>
          </a:p>
        </p:txBody>
      </p:sp>
      <p:pic>
        <p:nvPicPr>
          <p:cNvPr id="3" name="Picture 2" descr="Stressed woman facing computer">
            <a:extLst>
              <a:ext uri="{FF2B5EF4-FFF2-40B4-BE49-F238E27FC236}">
                <a16:creationId xmlns:a16="http://schemas.microsoft.com/office/drawing/2014/main" id="{3F9A7D83-78FE-3F5C-61AC-F484CC1C8B1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133851" y="474262"/>
            <a:ext cx="5010150" cy="4669743"/>
          </a:xfrm>
          <a:prstGeom prst="rect">
            <a:avLst/>
          </a:prstGeom>
          <a:noFill/>
        </p:spPr>
      </p:pic>
    </p:spTree>
    <p:custDataLst>
      <p:tags r:id="rId1"/>
    </p:custDataLst>
    <p:extLst>
      <p:ext uri="{BB962C8B-B14F-4D97-AF65-F5344CB8AC3E}">
        <p14:creationId xmlns:p14="http://schemas.microsoft.com/office/powerpoint/2010/main" val="41441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AB0F2-B474-7653-A592-5CFB782DC6AD}"/>
              </a:ext>
            </a:extLst>
          </p:cNvPr>
          <p:cNvSpPr>
            <a:spLocks noGrp="1"/>
          </p:cNvSpPr>
          <p:nvPr>
            <p:ph type="body" sz="quarter" idx="15"/>
          </p:nvPr>
        </p:nvSpPr>
        <p:spPr>
          <a:xfrm>
            <a:off x="398092" y="502146"/>
            <a:ext cx="2942008" cy="1471078"/>
          </a:xfrm>
        </p:spPr>
        <p:txBody>
          <a:bodyPr wrap="square" anchor="t">
            <a:normAutofit/>
          </a:bodyPr>
          <a:lstStyle/>
          <a:p>
            <a:pPr marL="0" marR="1090" indent="0">
              <a:lnSpc>
                <a:spcPct val="90000"/>
              </a:lnSpc>
              <a:buNone/>
            </a:pPr>
            <a:r>
              <a:rPr lang="en-AU" sz="2500" dirty="0"/>
              <a:t>Where we were…</a:t>
            </a:r>
          </a:p>
        </p:txBody>
      </p:sp>
      <p:sp>
        <p:nvSpPr>
          <p:cNvPr id="3" name="TextBox 2">
            <a:extLst>
              <a:ext uri="{FF2B5EF4-FFF2-40B4-BE49-F238E27FC236}">
                <a16:creationId xmlns:a16="http://schemas.microsoft.com/office/drawing/2014/main" id="{691AD4D4-AC79-2957-3215-3E868F4287EC}"/>
              </a:ext>
            </a:extLst>
          </p:cNvPr>
          <p:cNvSpPr txBox="1"/>
          <p:nvPr/>
        </p:nvSpPr>
        <p:spPr>
          <a:xfrm>
            <a:off x="398093" y="1083023"/>
            <a:ext cx="3935782" cy="4185761"/>
          </a:xfrm>
          <a:prstGeom prst="rect">
            <a:avLst/>
          </a:prstGeom>
          <a:noFill/>
        </p:spPr>
        <p:txBody>
          <a:bodyPr wrap="square" rtlCol="0">
            <a:spAutoFit/>
          </a:bodyPr>
          <a:lstStyle/>
          <a:p>
            <a:pPr>
              <a:spcAft>
                <a:spcPts val="1200"/>
              </a:spcAft>
            </a:pPr>
            <a:r>
              <a:rPr lang="en-AU" dirty="0"/>
              <a:t>Significantly </a:t>
            </a:r>
            <a:r>
              <a:rPr lang="en-AU" b="1" dirty="0"/>
              <a:t>lower</a:t>
            </a:r>
            <a:r>
              <a:rPr lang="en-AU" dirty="0"/>
              <a:t> scores than APS average for:</a:t>
            </a:r>
          </a:p>
          <a:p>
            <a:pPr marL="285750" indent="-285750">
              <a:spcAft>
                <a:spcPts val="600"/>
              </a:spcAft>
              <a:buFont typeface="Arial" panose="020B0604020202020204" pitchFamily="34" charset="0"/>
              <a:buChar char="•"/>
            </a:pPr>
            <a:r>
              <a:rPr lang="en-AU" dirty="0"/>
              <a:t>immediate supervisor (all)</a:t>
            </a:r>
          </a:p>
          <a:p>
            <a:pPr marL="285750" indent="-285750">
              <a:spcAft>
                <a:spcPts val="600"/>
              </a:spcAft>
              <a:buFont typeface="Arial" panose="020B0604020202020204" pitchFamily="34" charset="0"/>
              <a:buChar char="•"/>
            </a:pPr>
            <a:r>
              <a:rPr lang="en-AU" dirty="0"/>
              <a:t>SES leadership (almost all)</a:t>
            </a:r>
          </a:p>
          <a:p>
            <a:pPr marL="285750" indent="-285750">
              <a:spcAft>
                <a:spcPts val="600"/>
              </a:spcAft>
              <a:buFont typeface="Arial" panose="020B0604020202020204" pitchFamily="34" charset="0"/>
              <a:buChar char="•"/>
            </a:pPr>
            <a:r>
              <a:rPr lang="en-AU" dirty="0"/>
              <a:t>communication and change management (almost all)</a:t>
            </a:r>
          </a:p>
          <a:p>
            <a:pPr marL="285750" indent="-285750">
              <a:spcAft>
                <a:spcPts val="600"/>
              </a:spcAft>
              <a:buFont typeface="Arial" panose="020B0604020202020204" pitchFamily="34" charset="0"/>
              <a:buChar char="•"/>
            </a:pPr>
            <a:r>
              <a:rPr lang="en-AU" dirty="0"/>
              <a:t>inclusion (all)</a:t>
            </a:r>
          </a:p>
          <a:p>
            <a:pPr marL="285750" indent="-285750">
              <a:spcAft>
                <a:spcPts val="600"/>
              </a:spcAft>
              <a:buFont typeface="Arial" panose="020B0604020202020204" pitchFamily="34" charset="0"/>
              <a:buChar char="•"/>
            </a:pPr>
            <a:r>
              <a:rPr lang="en-AU" dirty="0"/>
              <a:t>innovation (all)</a:t>
            </a:r>
          </a:p>
          <a:p>
            <a:pPr marL="285750" indent="-285750">
              <a:spcAft>
                <a:spcPts val="600"/>
              </a:spcAft>
              <a:buFont typeface="Arial" panose="020B0604020202020204" pitchFamily="34" charset="0"/>
              <a:buChar char="•"/>
            </a:pPr>
            <a:r>
              <a:rPr lang="en-AU" dirty="0"/>
              <a:t>wellbeing (almost all)</a:t>
            </a:r>
          </a:p>
          <a:p>
            <a:pPr marL="285750" indent="-285750">
              <a:spcAft>
                <a:spcPts val="600"/>
              </a:spcAft>
              <a:buFont typeface="Arial" panose="020B0604020202020204" pitchFamily="34" charset="0"/>
              <a:buChar char="•"/>
            </a:pPr>
            <a:r>
              <a:rPr lang="en-AU" dirty="0"/>
              <a:t>performance and success (all)</a:t>
            </a:r>
          </a:p>
          <a:p>
            <a:pPr marL="285750" indent="-285750">
              <a:spcAft>
                <a:spcPts val="600"/>
              </a:spcAft>
              <a:buFont typeface="Arial" panose="020B0604020202020204" pitchFamily="34" charset="0"/>
              <a:buChar char="•"/>
            </a:pPr>
            <a:r>
              <a:rPr lang="en-AU" dirty="0"/>
              <a:t>diversity measures (almost all)</a:t>
            </a:r>
          </a:p>
          <a:p>
            <a:pPr>
              <a:spcAft>
                <a:spcPts val="600"/>
              </a:spcAft>
            </a:pPr>
            <a:endParaRPr lang="en-AU" dirty="0"/>
          </a:p>
        </p:txBody>
      </p:sp>
      <p:pic>
        <p:nvPicPr>
          <p:cNvPr id="4" name="Picture 3" descr="Stressed woman facing computer">
            <a:extLst>
              <a:ext uri="{FF2B5EF4-FFF2-40B4-BE49-F238E27FC236}">
                <a16:creationId xmlns:a16="http://schemas.microsoft.com/office/drawing/2014/main" id="{1750AC65-3464-992A-96FD-07FEC30139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41279"/>
          <a:stretch/>
        </p:blipFill>
        <p:spPr>
          <a:xfrm>
            <a:off x="6201991" y="474262"/>
            <a:ext cx="2942009" cy="4669743"/>
          </a:xfrm>
          <a:prstGeom prst="rect">
            <a:avLst/>
          </a:prstGeom>
          <a:noFill/>
        </p:spPr>
      </p:pic>
    </p:spTree>
    <p:custDataLst>
      <p:tags r:id="rId1"/>
    </p:custDataLst>
    <p:extLst>
      <p:ext uri="{BB962C8B-B14F-4D97-AF65-F5344CB8AC3E}">
        <p14:creationId xmlns:p14="http://schemas.microsoft.com/office/powerpoint/2010/main" val="2648648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AB0F2-B474-7653-A592-5CFB782DC6AD}"/>
              </a:ext>
            </a:extLst>
          </p:cNvPr>
          <p:cNvSpPr>
            <a:spLocks noGrp="1"/>
          </p:cNvSpPr>
          <p:nvPr>
            <p:ph type="body" sz="quarter" idx="15"/>
          </p:nvPr>
        </p:nvSpPr>
        <p:spPr>
          <a:xfrm>
            <a:off x="398092" y="502146"/>
            <a:ext cx="2942008" cy="1471078"/>
          </a:xfrm>
        </p:spPr>
        <p:txBody>
          <a:bodyPr wrap="square" anchor="t">
            <a:normAutofit/>
          </a:bodyPr>
          <a:lstStyle/>
          <a:p>
            <a:pPr marL="0" marR="1090" indent="0">
              <a:lnSpc>
                <a:spcPct val="90000"/>
              </a:lnSpc>
              <a:buNone/>
            </a:pPr>
            <a:r>
              <a:rPr lang="en-AU" sz="2500" dirty="0"/>
              <a:t>Where we were…</a:t>
            </a:r>
          </a:p>
        </p:txBody>
      </p:sp>
      <p:sp>
        <p:nvSpPr>
          <p:cNvPr id="3" name="TextBox 2">
            <a:extLst>
              <a:ext uri="{FF2B5EF4-FFF2-40B4-BE49-F238E27FC236}">
                <a16:creationId xmlns:a16="http://schemas.microsoft.com/office/drawing/2014/main" id="{691AD4D4-AC79-2957-3215-3E868F4287EC}"/>
              </a:ext>
            </a:extLst>
          </p:cNvPr>
          <p:cNvSpPr txBox="1"/>
          <p:nvPr/>
        </p:nvSpPr>
        <p:spPr>
          <a:xfrm>
            <a:off x="398093" y="1083023"/>
            <a:ext cx="3935782" cy="4185761"/>
          </a:xfrm>
          <a:prstGeom prst="rect">
            <a:avLst/>
          </a:prstGeom>
          <a:noFill/>
        </p:spPr>
        <p:txBody>
          <a:bodyPr wrap="square" rtlCol="0">
            <a:spAutoFit/>
          </a:bodyPr>
          <a:lstStyle/>
          <a:p>
            <a:pPr>
              <a:spcAft>
                <a:spcPts val="1200"/>
              </a:spcAft>
            </a:pPr>
            <a:r>
              <a:rPr lang="en-AU" dirty="0"/>
              <a:t>Significantly </a:t>
            </a:r>
            <a:r>
              <a:rPr lang="en-AU" b="1" dirty="0"/>
              <a:t>lower</a:t>
            </a:r>
            <a:r>
              <a:rPr lang="en-AU" dirty="0"/>
              <a:t> scores than APS average for:</a:t>
            </a:r>
          </a:p>
          <a:p>
            <a:pPr marL="285750" indent="-285750">
              <a:spcAft>
                <a:spcPts val="600"/>
              </a:spcAft>
              <a:buFont typeface="Arial" panose="020B0604020202020204" pitchFamily="34" charset="0"/>
              <a:buChar char="•"/>
            </a:pPr>
            <a:r>
              <a:rPr lang="en-AU" dirty="0"/>
              <a:t>immediate supervisor (all)</a:t>
            </a:r>
          </a:p>
          <a:p>
            <a:pPr marL="285750" indent="-285750">
              <a:spcAft>
                <a:spcPts val="600"/>
              </a:spcAft>
              <a:buFont typeface="Arial" panose="020B0604020202020204" pitchFamily="34" charset="0"/>
              <a:buChar char="•"/>
            </a:pPr>
            <a:r>
              <a:rPr lang="en-AU" dirty="0"/>
              <a:t>SES leadership (almost all)</a:t>
            </a:r>
          </a:p>
          <a:p>
            <a:pPr marL="285750" indent="-285750">
              <a:spcAft>
                <a:spcPts val="600"/>
              </a:spcAft>
              <a:buFont typeface="Arial" panose="020B0604020202020204" pitchFamily="34" charset="0"/>
              <a:buChar char="•"/>
            </a:pPr>
            <a:r>
              <a:rPr lang="en-AU" dirty="0"/>
              <a:t>communication and change management (almost all)</a:t>
            </a:r>
          </a:p>
          <a:p>
            <a:pPr marL="285750" indent="-285750">
              <a:spcAft>
                <a:spcPts val="600"/>
              </a:spcAft>
              <a:buFont typeface="Arial" panose="020B0604020202020204" pitchFamily="34" charset="0"/>
              <a:buChar char="•"/>
            </a:pPr>
            <a:r>
              <a:rPr lang="en-AU" dirty="0"/>
              <a:t>inclusion (all)</a:t>
            </a:r>
          </a:p>
          <a:p>
            <a:pPr marL="285750" indent="-285750">
              <a:spcAft>
                <a:spcPts val="600"/>
              </a:spcAft>
              <a:buFont typeface="Arial" panose="020B0604020202020204" pitchFamily="34" charset="0"/>
              <a:buChar char="•"/>
            </a:pPr>
            <a:r>
              <a:rPr lang="en-AU" dirty="0"/>
              <a:t>innovation (all)</a:t>
            </a:r>
          </a:p>
          <a:p>
            <a:pPr marL="285750" indent="-285750">
              <a:spcAft>
                <a:spcPts val="600"/>
              </a:spcAft>
              <a:buFont typeface="Arial" panose="020B0604020202020204" pitchFamily="34" charset="0"/>
              <a:buChar char="•"/>
            </a:pPr>
            <a:r>
              <a:rPr lang="en-AU" dirty="0"/>
              <a:t>wellbeing (almost all)</a:t>
            </a:r>
          </a:p>
          <a:p>
            <a:pPr marL="285750" indent="-285750">
              <a:spcAft>
                <a:spcPts val="600"/>
              </a:spcAft>
              <a:buFont typeface="Arial" panose="020B0604020202020204" pitchFamily="34" charset="0"/>
              <a:buChar char="•"/>
            </a:pPr>
            <a:r>
              <a:rPr lang="en-AU" dirty="0"/>
              <a:t>performance and success (all)</a:t>
            </a:r>
          </a:p>
          <a:p>
            <a:pPr marL="285750" indent="-285750">
              <a:spcAft>
                <a:spcPts val="600"/>
              </a:spcAft>
              <a:buFont typeface="Arial" panose="020B0604020202020204" pitchFamily="34" charset="0"/>
              <a:buChar char="•"/>
            </a:pPr>
            <a:r>
              <a:rPr lang="en-AU" dirty="0"/>
              <a:t>diversity measures (almost all)</a:t>
            </a:r>
          </a:p>
          <a:p>
            <a:pPr>
              <a:spcAft>
                <a:spcPts val="600"/>
              </a:spcAft>
            </a:pPr>
            <a:endParaRPr lang="en-AU" dirty="0"/>
          </a:p>
        </p:txBody>
      </p:sp>
      <p:sp>
        <p:nvSpPr>
          <p:cNvPr id="5" name="TextBox 4">
            <a:extLst>
              <a:ext uri="{FF2B5EF4-FFF2-40B4-BE49-F238E27FC236}">
                <a16:creationId xmlns:a16="http://schemas.microsoft.com/office/drawing/2014/main" id="{5533C2F8-07CD-8E48-C8F2-6BAAB11C4155}"/>
              </a:ext>
            </a:extLst>
          </p:cNvPr>
          <p:cNvSpPr txBox="1"/>
          <p:nvPr/>
        </p:nvSpPr>
        <p:spPr>
          <a:xfrm>
            <a:off x="4810125" y="1083023"/>
            <a:ext cx="3935782" cy="3477875"/>
          </a:xfrm>
          <a:prstGeom prst="rect">
            <a:avLst/>
          </a:prstGeom>
          <a:noFill/>
        </p:spPr>
        <p:txBody>
          <a:bodyPr wrap="square" rtlCol="0">
            <a:spAutoFit/>
          </a:bodyPr>
          <a:lstStyle/>
          <a:p>
            <a:pPr>
              <a:spcAft>
                <a:spcPts val="1200"/>
              </a:spcAft>
            </a:pPr>
            <a:r>
              <a:rPr lang="en-AU" dirty="0"/>
              <a:t>Significantly </a:t>
            </a:r>
            <a:r>
              <a:rPr lang="en-AU" b="1" dirty="0"/>
              <a:t>higher</a:t>
            </a:r>
            <a:r>
              <a:rPr lang="en-AU" dirty="0"/>
              <a:t> scores than APS average for:</a:t>
            </a:r>
          </a:p>
          <a:p>
            <a:pPr marL="285750" indent="-285750">
              <a:spcAft>
                <a:spcPts val="600"/>
              </a:spcAft>
              <a:buFont typeface="Arial" panose="020B0604020202020204" pitchFamily="34" charset="0"/>
              <a:buChar char="•"/>
            </a:pPr>
            <a:r>
              <a:rPr lang="en-AU" dirty="0"/>
              <a:t>experience of bullying or harassment</a:t>
            </a:r>
          </a:p>
          <a:p>
            <a:pPr marL="285750" indent="-285750">
              <a:spcAft>
                <a:spcPts val="600"/>
              </a:spcAft>
              <a:buFont typeface="Arial" panose="020B0604020202020204" pitchFamily="34" charset="0"/>
              <a:buChar char="•"/>
            </a:pPr>
            <a:r>
              <a:rPr lang="en-AU" dirty="0"/>
              <a:t>emotionally demanding work</a:t>
            </a:r>
          </a:p>
          <a:p>
            <a:pPr>
              <a:spcAft>
                <a:spcPts val="600"/>
              </a:spcAft>
            </a:pPr>
            <a:endParaRPr lang="en-AU" dirty="0"/>
          </a:p>
          <a:p>
            <a:pPr>
              <a:spcAft>
                <a:spcPts val="600"/>
              </a:spcAft>
            </a:pPr>
            <a:r>
              <a:rPr lang="en-AU" dirty="0"/>
              <a:t>BUT ALSO…</a:t>
            </a:r>
          </a:p>
          <a:p>
            <a:pPr marL="285750" indent="-285750">
              <a:spcAft>
                <a:spcPts val="600"/>
              </a:spcAft>
              <a:buFont typeface="Arial" panose="020B0604020202020204" pitchFamily="34" charset="0"/>
              <a:buChar char="•"/>
            </a:pPr>
            <a:r>
              <a:rPr lang="en-AU" dirty="0"/>
              <a:t>attachment to agency</a:t>
            </a:r>
          </a:p>
          <a:p>
            <a:pPr marL="285750" indent="-285750">
              <a:spcAft>
                <a:spcPts val="600"/>
              </a:spcAft>
              <a:buFont typeface="Arial" panose="020B0604020202020204" pitchFamily="34" charset="0"/>
              <a:buChar char="•"/>
            </a:pPr>
            <a:r>
              <a:rPr lang="en-AU" dirty="0"/>
              <a:t>belief in agency objectives</a:t>
            </a:r>
          </a:p>
          <a:p>
            <a:pPr>
              <a:spcAft>
                <a:spcPts val="600"/>
              </a:spcAft>
            </a:pPr>
            <a:endParaRPr lang="en-AU" dirty="0"/>
          </a:p>
        </p:txBody>
      </p:sp>
      <p:pic>
        <p:nvPicPr>
          <p:cNvPr id="6" name="Picture 5" descr="Stressed woman facing computer">
            <a:extLst>
              <a:ext uri="{FF2B5EF4-FFF2-40B4-BE49-F238E27FC236}">
                <a16:creationId xmlns:a16="http://schemas.microsoft.com/office/drawing/2014/main" id="{05DC9127-7086-84F9-C470-014DE0ECFA8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109202" y="582602"/>
            <a:ext cx="3486150" cy="4669743"/>
          </a:xfrm>
          <a:prstGeom prst="rect">
            <a:avLst/>
          </a:prstGeom>
          <a:noFill/>
        </p:spPr>
      </p:pic>
    </p:spTree>
    <p:custDataLst>
      <p:tags r:id="rId1"/>
    </p:custDataLst>
    <p:extLst>
      <p:ext uri="{BB962C8B-B14F-4D97-AF65-F5344CB8AC3E}">
        <p14:creationId xmlns:p14="http://schemas.microsoft.com/office/powerpoint/2010/main" val="15965579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 view of a circular maze">
            <a:extLst>
              <a:ext uri="{FF2B5EF4-FFF2-40B4-BE49-F238E27FC236}">
                <a16:creationId xmlns:a16="http://schemas.microsoft.com/office/drawing/2014/main" id="{793E6595-3D81-D327-43D8-A8F902B2327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0" y="473757"/>
            <a:ext cx="4965107" cy="4669743"/>
          </a:xfrm>
          <a:prstGeom prst="rect">
            <a:avLst/>
          </a:prstGeom>
          <a:noFill/>
        </p:spPr>
      </p:pic>
      <p:sp>
        <p:nvSpPr>
          <p:cNvPr id="5" name="Content Placeholder 1">
            <a:extLst>
              <a:ext uri="{FF2B5EF4-FFF2-40B4-BE49-F238E27FC236}">
                <a16:creationId xmlns:a16="http://schemas.microsoft.com/office/drawing/2014/main" id="{89C0D4A8-2978-939B-40AD-9FEEF2225E7C}"/>
              </a:ext>
            </a:extLst>
          </p:cNvPr>
          <p:cNvSpPr>
            <a:spLocks noGrp="1"/>
          </p:cNvSpPr>
          <p:nvPr>
            <p:ph type="body" sz="quarter" idx="15"/>
          </p:nvPr>
        </p:nvSpPr>
        <p:spPr>
          <a:xfrm>
            <a:off x="5684467" y="2334696"/>
            <a:ext cx="2942008" cy="1471078"/>
          </a:xfrm>
        </p:spPr>
        <p:txBody>
          <a:bodyPr wrap="square" anchor="t">
            <a:normAutofit/>
          </a:bodyPr>
          <a:lstStyle/>
          <a:p>
            <a:pPr marL="0" marR="1090" indent="0">
              <a:lnSpc>
                <a:spcPct val="90000"/>
              </a:lnSpc>
              <a:buNone/>
            </a:pPr>
            <a:r>
              <a:rPr lang="en-AU" sz="2500" dirty="0"/>
              <a:t>What did we do?</a:t>
            </a:r>
          </a:p>
        </p:txBody>
      </p:sp>
    </p:spTree>
    <p:custDataLst>
      <p:tags r:id="rId1"/>
    </p:custDataLst>
    <p:extLst>
      <p:ext uri="{BB962C8B-B14F-4D97-AF65-F5344CB8AC3E}">
        <p14:creationId xmlns:p14="http://schemas.microsoft.com/office/powerpoint/2010/main" val="69266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ball field at night">
            <a:extLst>
              <a:ext uri="{FF2B5EF4-FFF2-40B4-BE49-F238E27FC236}">
                <a16:creationId xmlns:a16="http://schemas.microsoft.com/office/drawing/2014/main" id="{793E6595-3D81-D327-43D8-A8F902B2327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4178893" y="473757"/>
            <a:ext cx="4965107" cy="4669743"/>
          </a:xfrm>
          <a:prstGeom prst="rect">
            <a:avLst/>
          </a:prstGeom>
          <a:noFill/>
        </p:spPr>
      </p:pic>
      <p:sp>
        <p:nvSpPr>
          <p:cNvPr id="5" name="Content Placeholder 1">
            <a:extLst>
              <a:ext uri="{FF2B5EF4-FFF2-40B4-BE49-F238E27FC236}">
                <a16:creationId xmlns:a16="http://schemas.microsoft.com/office/drawing/2014/main" id="{89C0D4A8-2978-939B-40AD-9FEEF2225E7C}"/>
              </a:ext>
            </a:extLst>
          </p:cNvPr>
          <p:cNvSpPr>
            <a:spLocks noGrp="1"/>
          </p:cNvSpPr>
          <p:nvPr>
            <p:ph type="body" sz="quarter" idx="15"/>
          </p:nvPr>
        </p:nvSpPr>
        <p:spPr>
          <a:xfrm>
            <a:off x="447674" y="1730189"/>
            <a:ext cx="3514725" cy="1471078"/>
          </a:xfrm>
        </p:spPr>
        <p:txBody>
          <a:bodyPr wrap="square" anchor="t">
            <a:normAutofit lnSpcReduction="10000"/>
          </a:bodyPr>
          <a:lstStyle/>
          <a:p>
            <a:pPr marL="0" marR="1090" indent="0" algn="ctr">
              <a:lnSpc>
                <a:spcPct val="90000"/>
              </a:lnSpc>
              <a:buNone/>
            </a:pPr>
            <a:r>
              <a:rPr lang="en-AU" sz="2500" dirty="0"/>
              <a:t>Step 1</a:t>
            </a:r>
          </a:p>
          <a:p>
            <a:pPr marL="0" marR="1090" indent="0" algn="ctr">
              <a:lnSpc>
                <a:spcPct val="90000"/>
              </a:lnSpc>
              <a:buNone/>
            </a:pPr>
            <a:r>
              <a:rPr lang="en-AU" sz="2500" b="0" dirty="0"/>
              <a:t>Set Organisational Resilience as a strategic goal</a:t>
            </a:r>
          </a:p>
        </p:txBody>
      </p:sp>
    </p:spTree>
    <p:custDataLst>
      <p:tags r:id="rId1"/>
    </p:custDataLst>
    <p:extLst>
      <p:ext uri="{BB962C8B-B14F-4D97-AF65-F5344CB8AC3E}">
        <p14:creationId xmlns:p14="http://schemas.microsoft.com/office/powerpoint/2010/main" val="227807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eting at office">
            <a:extLst>
              <a:ext uri="{FF2B5EF4-FFF2-40B4-BE49-F238E27FC236}">
                <a16:creationId xmlns:a16="http://schemas.microsoft.com/office/drawing/2014/main" id="{793E6595-3D81-D327-43D8-A8F902B2327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0" y="473757"/>
            <a:ext cx="4965107" cy="4669743"/>
          </a:xfrm>
          <a:prstGeom prst="rect">
            <a:avLst/>
          </a:prstGeom>
          <a:noFill/>
        </p:spPr>
      </p:pic>
      <p:sp>
        <p:nvSpPr>
          <p:cNvPr id="5" name="Content Placeholder 1">
            <a:extLst>
              <a:ext uri="{FF2B5EF4-FFF2-40B4-BE49-F238E27FC236}">
                <a16:creationId xmlns:a16="http://schemas.microsoft.com/office/drawing/2014/main" id="{89C0D4A8-2978-939B-40AD-9FEEF2225E7C}"/>
              </a:ext>
            </a:extLst>
          </p:cNvPr>
          <p:cNvSpPr>
            <a:spLocks noGrp="1"/>
          </p:cNvSpPr>
          <p:nvPr>
            <p:ph type="body" sz="quarter" idx="15"/>
          </p:nvPr>
        </p:nvSpPr>
        <p:spPr>
          <a:xfrm>
            <a:off x="5295899" y="1836211"/>
            <a:ext cx="3514725" cy="1471078"/>
          </a:xfrm>
        </p:spPr>
        <p:txBody>
          <a:bodyPr wrap="square" anchor="t">
            <a:normAutofit/>
          </a:bodyPr>
          <a:lstStyle/>
          <a:p>
            <a:pPr marL="0" marR="1090" indent="0" algn="ctr">
              <a:lnSpc>
                <a:spcPct val="90000"/>
              </a:lnSpc>
              <a:buNone/>
            </a:pPr>
            <a:r>
              <a:rPr lang="en-AU" sz="2500" dirty="0"/>
              <a:t>Step 2</a:t>
            </a:r>
          </a:p>
          <a:p>
            <a:pPr marL="0" marR="1090" indent="0" algn="ctr">
              <a:lnSpc>
                <a:spcPct val="90000"/>
              </a:lnSpc>
              <a:buNone/>
            </a:pPr>
            <a:r>
              <a:rPr lang="en-AU" sz="2500" b="0" dirty="0"/>
              <a:t>Learn more about why people are dissatisfied</a:t>
            </a:r>
          </a:p>
        </p:txBody>
      </p:sp>
    </p:spTree>
    <p:custDataLst>
      <p:tags r:id="rId1"/>
    </p:custDataLst>
    <p:extLst>
      <p:ext uri="{BB962C8B-B14F-4D97-AF65-F5344CB8AC3E}">
        <p14:creationId xmlns:p14="http://schemas.microsoft.com/office/powerpoint/2010/main" val="164329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22FDF6-4B2D-F146-CE0B-41B5DD57FD60}"/>
              </a:ext>
            </a:extLst>
          </p:cNvPr>
          <p:cNvSpPr>
            <a:spLocks noGrp="1"/>
          </p:cNvSpPr>
          <p:nvPr>
            <p:ph type="sldNum" sz="quarter" idx="12"/>
          </p:nvPr>
        </p:nvSpPr>
        <p:spPr/>
        <p:txBody>
          <a:bodyPr/>
          <a:lstStyle/>
          <a:p>
            <a:fld id="{9A7C05F3-162F-4215-8D70-CB4AD3F2902F}" type="slidenum">
              <a:rPr lang="en-US" smtClean="0"/>
              <a:t>8</a:t>
            </a:fld>
            <a:endParaRPr lang="en-US" dirty="0"/>
          </a:p>
        </p:txBody>
      </p:sp>
      <p:sp>
        <p:nvSpPr>
          <p:cNvPr id="5" name="Title 1">
            <a:extLst>
              <a:ext uri="{FF2B5EF4-FFF2-40B4-BE49-F238E27FC236}">
                <a16:creationId xmlns:a16="http://schemas.microsoft.com/office/drawing/2014/main" id="{DD74ED89-30B7-4EB2-BCC4-DA033A0649AB}"/>
              </a:ext>
            </a:extLst>
          </p:cNvPr>
          <p:cNvSpPr>
            <a:spLocks noGrp="1"/>
          </p:cNvSpPr>
          <p:nvPr/>
        </p:nvSpPr>
        <p:spPr>
          <a:xfrm>
            <a:off x="303467" y="520966"/>
            <a:ext cx="8313043" cy="860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D72"/>
                </a:solidFill>
                <a:latin typeface="+mn-lt"/>
                <a:ea typeface="+mj-ea"/>
                <a:cs typeface="+mj-cs"/>
              </a:defRPr>
            </a:lvl1pPr>
          </a:lstStyle>
          <a:p>
            <a:r>
              <a:rPr lang="en-AU" sz="3600" dirty="0">
                <a:solidFill>
                  <a:schemeClr val="tx1"/>
                </a:solidFill>
              </a:rPr>
              <a:t>ATSB’s </a:t>
            </a:r>
            <a:r>
              <a:rPr lang="en-AU" sz="3600" b="1" dirty="0">
                <a:solidFill>
                  <a:schemeClr val="tx1"/>
                </a:solidFill>
              </a:rPr>
              <a:t>Ideal</a:t>
            </a:r>
            <a:r>
              <a:rPr lang="en-AU" sz="3600" dirty="0">
                <a:solidFill>
                  <a:schemeClr val="tx1"/>
                </a:solidFill>
              </a:rPr>
              <a:t> Culture: highest rated items </a:t>
            </a:r>
          </a:p>
        </p:txBody>
      </p:sp>
      <p:sp>
        <p:nvSpPr>
          <p:cNvPr id="6" name="Rectangle: Folded Corner 5">
            <a:extLst>
              <a:ext uri="{FF2B5EF4-FFF2-40B4-BE49-F238E27FC236}">
                <a16:creationId xmlns:a16="http://schemas.microsoft.com/office/drawing/2014/main" id="{8A76F052-1AA0-1D8E-6890-4C5458606D85}"/>
              </a:ext>
            </a:extLst>
          </p:cNvPr>
          <p:cNvSpPr/>
          <p:nvPr/>
        </p:nvSpPr>
        <p:spPr>
          <a:xfrm>
            <a:off x="3056992" y="1475815"/>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Resolve conflicts constructively</a:t>
            </a:r>
          </a:p>
        </p:txBody>
      </p:sp>
      <p:sp>
        <p:nvSpPr>
          <p:cNvPr id="7" name="Rectangle: Folded Corner 6">
            <a:extLst>
              <a:ext uri="{FF2B5EF4-FFF2-40B4-BE49-F238E27FC236}">
                <a16:creationId xmlns:a16="http://schemas.microsoft.com/office/drawing/2014/main" id="{C219191D-C802-53C0-6907-E7A10172FEF1}"/>
              </a:ext>
            </a:extLst>
          </p:cNvPr>
          <p:cNvSpPr/>
          <p:nvPr/>
        </p:nvSpPr>
        <p:spPr>
          <a:xfrm>
            <a:off x="5141836" y="1970467"/>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Involve others in decisions affecting them</a:t>
            </a:r>
          </a:p>
        </p:txBody>
      </p:sp>
      <p:sp>
        <p:nvSpPr>
          <p:cNvPr id="8" name="Rectangle: Folded Corner 7">
            <a:extLst>
              <a:ext uri="{FF2B5EF4-FFF2-40B4-BE49-F238E27FC236}">
                <a16:creationId xmlns:a16="http://schemas.microsoft.com/office/drawing/2014/main" id="{A798A7AE-146C-A924-D1E6-ED515F8E52F4}"/>
              </a:ext>
            </a:extLst>
          </p:cNvPr>
          <p:cNvSpPr/>
          <p:nvPr/>
        </p:nvSpPr>
        <p:spPr>
          <a:xfrm>
            <a:off x="7044885" y="3471403"/>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Show concern for people</a:t>
            </a:r>
          </a:p>
        </p:txBody>
      </p:sp>
      <p:sp>
        <p:nvSpPr>
          <p:cNvPr id="9" name="Rectangle: Folded Corner 8">
            <a:extLst>
              <a:ext uri="{FF2B5EF4-FFF2-40B4-BE49-F238E27FC236}">
                <a16:creationId xmlns:a16="http://schemas.microsoft.com/office/drawing/2014/main" id="{0361AAB9-64A3-3052-679E-91EED83E683A}"/>
              </a:ext>
            </a:extLst>
          </p:cNvPr>
          <p:cNvSpPr/>
          <p:nvPr/>
        </p:nvSpPr>
        <p:spPr>
          <a:xfrm>
            <a:off x="2292118" y="3260657"/>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Know the business</a:t>
            </a:r>
          </a:p>
        </p:txBody>
      </p:sp>
      <p:sp>
        <p:nvSpPr>
          <p:cNvPr id="10" name="Rectangle: Folded Corner 9">
            <a:extLst>
              <a:ext uri="{FF2B5EF4-FFF2-40B4-BE49-F238E27FC236}">
                <a16:creationId xmlns:a16="http://schemas.microsoft.com/office/drawing/2014/main" id="{59C452C7-F54C-0C83-7F7D-05CC48BA5BAC}"/>
              </a:ext>
            </a:extLst>
          </p:cNvPr>
          <p:cNvSpPr/>
          <p:nvPr/>
        </p:nvSpPr>
        <p:spPr>
          <a:xfrm>
            <a:off x="7292503" y="1607624"/>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Deal with others in a friendly, pleasant way</a:t>
            </a:r>
          </a:p>
        </p:txBody>
      </p:sp>
      <p:sp>
        <p:nvSpPr>
          <p:cNvPr id="11" name="Rectangle: Folded Corner 10">
            <a:extLst>
              <a:ext uri="{FF2B5EF4-FFF2-40B4-BE49-F238E27FC236}">
                <a16:creationId xmlns:a16="http://schemas.microsoft.com/office/drawing/2014/main" id="{A7D5CA95-39C6-405D-3951-614C4A1E9EB9}"/>
              </a:ext>
            </a:extLst>
          </p:cNvPr>
          <p:cNvSpPr/>
          <p:nvPr/>
        </p:nvSpPr>
        <p:spPr>
          <a:xfrm>
            <a:off x="4156832" y="3593955"/>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Pursue a standard of excellence</a:t>
            </a:r>
          </a:p>
        </p:txBody>
      </p:sp>
      <p:sp>
        <p:nvSpPr>
          <p:cNvPr id="12" name="Rectangle: Folded Corner 11">
            <a:extLst>
              <a:ext uri="{FF2B5EF4-FFF2-40B4-BE49-F238E27FC236}">
                <a16:creationId xmlns:a16="http://schemas.microsoft.com/office/drawing/2014/main" id="{24F2EF11-F683-C5D4-EED6-512D13EE525E}"/>
              </a:ext>
            </a:extLst>
          </p:cNvPr>
          <p:cNvSpPr/>
          <p:nvPr/>
        </p:nvSpPr>
        <p:spPr>
          <a:xfrm>
            <a:off x="720493" y="1607624"/>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Maintain their personal integrity</a:t>
            </a:r>
          </a:p>
        </p:txBody>
      </p:sp>
      <p:sp>
        <p:nvSpPr>
          <p:cNvPr id="13" name="Rectangle: Folded Corner 12">
            <a:extLst>
              <a:ext uri="{FF2B5EF4-FFF2-40B4-BE49-F238E27FC236}">
                <a16:creationId xmlns:a16="http://schemas.microsoft.com/office/drawing/2014/main" id="{C2F0C7D3-EBE3-0815-CD9B-FDC2E86259AA}"/>
              </a:ext>
            </a:extLst>
          </p:cNvPr>
          <p:cNvSpPr/>
          <p:nvPr/>
        </p:nvSpPr>
        <p:spPr>
          <a:xfrm>
            <a:off x="303467" y="3593955"/>
            <a:ext cx="1571625" cy="13974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Think in unique and independent ways</a:t>
            </a:r>
          </a:p>
        </p:txBody>
      </p:sp>
    </p:spTree>
    <p:custDataLst>
      <p:tags r:id="rId1"/>
    </p:custDataLst>
    <p:extLst>
      <p:ext uri="{BB962C8B-B14F-4D97-AF65-F5344CB8AC3E}">
        <p14:creationId xmlns:p14="http://schemas.microsoft.com/office/powerpoint/2010/main" val="144325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Folded Corner 5">
            <a:extLst>
              <a:ext uri="{FF2B5EF4-FFF2-40B4-BE49-F238E27FC236}">
                <a16:creationId xmlns:a16="http://schemas.microsoft.com/office/drawing/2014/main" id="{AEFCE367-1473-EAC4-49CE-B701546C8A78}"/>
              </a:ext>
            </a:extLst>
          </p:cNvPr>
          <p:cNvSpPr/>
          <p:nvPr/>
        </p:nvSpPr>
        <p:spPr>
          <a:xfrm>
            <a:off x="4553782" y="2468976"/>
            <a:ext cx="1465190" cy="1292929"/>
          </a:xfrm>
          <a:prstGeom prst="folded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Push decisions upwards</a:t>
            </a:r>
          </a:p>
        </p:txBody>
      </p:sp>
      <p:sp>
        <p:nvSpPr>
          <p:cNvPr id="7" name="Rectangle: Folded Corner 6">
            <a:extLst>
              <a:ext uri="{FF2B5EF4-FFF2-40B4-BE49-F238E27FC236}">
                <a16:creationId xmlns:a16="http://schemas.microsoft.com/office/drawing/2014/main" id="{B9B7E177-9129-79C0-37C4-53B3D379AA39}"/>
              </a:ext>
            </a:extLst>
          </p:cNvPr>
          <p:cNvSpPr/>
          <p:nvPr/>
        </p:nvSpPr>
        <p:spPr>
          <a:xfrm>
            <a:off x="6873410" y="3240480"/>
            <a:ext cx="1465190" cy="1447529"/>
          </a:xfrm>
          <a:prstGeom prst="folded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Accept the status quo</a:t>
            </a:r>
          </a:p>
        </p:txBody>
      </p:sp>
      <p:sp>
        <p:nvSpPr>
          <p:cNvPr id="8" name="Rectangle: Folded Corner 7">
            <a:extLst>
              <a:ext uri="{FF2B5EF4-FFF2-40B4-BE49-F238E27FC236}">
                <a16:creationId xmlns:a16="http://schemas.microsoft.com/office/drawing/2014/main" id="{34535160-003E-397E-AA20-65EE7331C4F1}"/>
              </a:ext>
            </a:extLst>
          </p:cNvPr>
          <p:cNvSpPr/>
          <p:nvPr/>
        </p:nvSpPr>
        <p:spPr>
          <a:xfrm>
            <a:off x="6469385" y="1489078"/>
            <a:ext cx="1371600" cy="1296787"/>
          </a:xfrm>
          <a:prstGeom prst="folded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Follow orders even if they’re wrong</a:t>
            </a:r>
          </a:p>
        </p:txBody>
      </p:sp>
      <p:sp>
        <p:nvSpPr>
          <p:cNvPr id="9" name="Rectangle: Folded Corner 8">
            <a:extLst>
              <a:ext uri="{FF2B5EF4-FFF2-40B4-BE49-F238E27FC236}">
                <a16:creationId xmlns:a16="http://schemas.microsoft.com/office/drawing/2014/main" id="{EAA44433-D588-A870-8341-B7EBD4F81E55}"/>
              </a:ext>
            </a:extLst>
          </p:cNvPr>
          <p:cNvSpPr/>
          <p:nvPr/>
        </p:nvSpPr>
        <p:spPr>
          <a:xfrm>
            <a:off x="2270590" y="3238501"/>
            <a:ext cx="1587035" cy="1449508"/>
          </a:xfrm>
          <a:prstGeom prst="foldedCorner">
            <a:avLst/>
          </a:prstGeom>
          <a:solidFill>
            <a:srgbClr val="ED2A24"/>
          </a:solidFill>
          <a:ln>
            <a:solidFill>
              <a:srgbClr val="ED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Turn the job into a contest</a:t>
            </a:r>
          </a:p>
        </p:txBody>
      </p:sp>
      <p:sp>
        <p:nvSpPr>
          <p:cNvPr id="10" name="Rectangle: Folded Corner 9">
            <a:extLst>
              <a:ext uri="{FF2B5EF4-FFF2-40B4-BE49-F238E27FC236}">
                <a16:creationId xmlns:a16="http://schemas.microsoft.com/office/drawing/2014/main" id="{CAA87EE1-D48F-7A01-3392-A4E18BBED6AD}"/>
              </a:ext>
            </a:extLst>
          </p:cNvPr>
          <p:cNvSpPr/>
          <p:nvPr/>
        </p:nvSpPr>
        <p:spPr>
          <a:xfrm>
            <a:off x="474169" y="2137472"/>
            <a:ext cx="1572926" cy="1393654"/>
          </a:xfrm>
          <a:prstGeom prst="foldedCorner">
            <a:avLst/>
          </a:prstGeom>
          <a:solidFill>
            <a:srgbClr val="ED2A24"/>
          </a:solidFill>
          <a:ln>
            <a:solidFill>
              <a:srgbClr val="ED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t>Play ‘politics’</a:t>
            </a:r>
          </a:p>
        </p:txBody>
      </p:sp>
      <p:sp>
        <p:nvSpPr>
          <p:cNvPr id="11" name="Rectangle: Folded Corner 10">
            <a:extLst>
              <a:ext uri="{FF2B5EF4-FFF2-40B4-BE49-F238E27FC236}">
                <a16:creationId xmlns:a16="http://schemas.microsoft.com/office/drawing/2014/main" id="{3A8006CD-8A5B-69BD-867A-FB438CB9D8FE}"/>
              </a:ext>
            </a:extLst>
          </p:cNvPr>
          <p:cNvSpPr/>
          <p:nvPr/>
        </p:nvSpPr>
        <p:spPr>
          <a:xfrm>
            <a:off x="2475534" y="1537511"/>
            <a:ext cx="1487164" cy="1296788"/>
          </a:xfrm>
          <a:prstGeom prst="foldedCorner">
            <a:avLst/>
          </a:prstGeom>
          <a:solidFill>
            <a:srgbClr val="ED2A24"/>
          </a:solidFill>
          <a:ln>
            <a:solidFill>
              <a:srgbClr val="ED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Never make a mistake</a:t>
            </a:r>
          </a:p>
        </p:txBody>
      </p:sp>
      <p:sp>
        <p:nvSpPr>
          <p:cNvPr id="2" name="Title 1">
            <a:extLst>
              <a:ext uri="{FF2B5EF4-FFF2-40B4-BE49-F238E27FC236}">
                <a16:creationId xmlns:a16="http://schemas.microsoft.com/office/drawing/2014/main" id="{854234D9-150E-E399-5AFC-509841EB928A}"/>
              </a:ext>
            </a:extLst>
          </p:cNvPr>
          <p:cNvSpPr>
            <a:spLocks noGrp="1"/>
          </p:cNvSpPr>
          <p:nvPr/>
        </p:nvSpPr>
        <p:spPr>
          <a:xfrm>
            <a:off x="303467" y="520966"/>
            <a:ext cx="8313043" cy="860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D72"/>
                </a:solidFill>
                <a:latin typeface="+mn-lt"/>
                <a:ea typeface="+mj-ea"/>
                <a:cs typeface="+mj-cs"/>
              </a:defRPr>
            </a:lvl1pPr>
          </a:lstStyle>
          <a:p>
            <a:r>
              <a:rPr lang="en-AU" sz="3600" dirty="0">
                <a:solidFill>
                  <a:schemeClr val="tx1"/>
                </a:solidFill>
              </a:rPr>
              <a:t>ATSB’s </a:t>
            </a:r>
            <a:r>
              <a:rPr lang="en-AU" sz="3600" b="1" dirty="0">
                <a:solidFill>
                  <a:schemeClr val="tx1"/>
                </a:solidFill>
              </a:rPr>
              <a:t>Actual</a:t>
            </a:r>
            <a:r>
              <a:rPr lang="en-AU" sz="3600" dirty="0">
                <a:solidFill>
                  <a:schemeClr val="tx1"/>
                </a:solidFill>
              </a:rPr>
              <a:t> Culture: highly rated items </a:t>
            </a:r>
          </a:p>
        </p:txBody>
      </p:sp>
    </p:spTree>
    <p:custDataLst>
      <p:tags r:id="rId1"/>
    </p:custDataLst>
    <p:extLst>
      <p:ext uri="{BB962C8B-B14F-4D97-AF65-F5344CB8AC3E}">
        <p14:creationId xmlns:p14="http://schemas.microsoft.com/office/powerpoint/2010/main" val="1329929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_OFFICE THEME" val="ToTyhfZv"/>
  <p:tag name="ARTICULATE_SLIDE_THUMBNAIL_REFRESH" val="1"/>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BDB6621-098C-4B32-A19A-DAC41750D3B4}" vid="{24E5EB66-CC36-4AA7-9CE1-249C4125A4E1}"/>
    </a:ext>
  </a:extLst>
</a:theme>
</file>

<file path=ppt/theme/theme2.xml><?xml version="1.0" encoding="utf-8"?>
<a:theme xmlns:a="http://schemas.openxmlformats.org/drawingml/2006/main" name="2_Office Theme">
  <a:themeElements>
    <a:clrScheme name="ATSB">
      <a:dk1>
        <a:sysClr val="windowText" lastClr="000000"/>
      </a:dk1>
      <a:lt1>
        <a:sysClr val="window" lastClr="FFFFFF"/>
      </a:lt1>
      <a:dk2>
        <a:srgbClr val="00394F"/>
      </a:dk2>
      <a:lt2>
        <a:srgbClr val="E7E6E6"/>
      </a:lt2>
      <a:accent1>
        <a:srgbClr val="006080"/>
      </a:accent1>
      <a:accent2>
        <a:srgbClr val="4DC5E6"/>
      </a:accent2>
      <a:accent3>
        <a:srgbClr val="A5A5A5"/>
      </a:accent3>
      <a:accent4>
        <a:srgbClr val="FF8D3F"/>
      </a:accent4>
      <a:accent5>
        <a:srgbClr val="5B9BD5"/>
      </a:accent5>
      <a:accent6>
        <a:srgbClr val="52A28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BDB6621-098C-4B32-A19A-DAC41750D3B4}" vid="{0EC2FAD2-7987-467B-86ED-1F7B3C8A8A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9f63cadb-9cb0-4548-aa38-aeb07db0798d">
      <Value>1</Value>
    </TaxCatchAll>
    <Cc xmlns="633e903d-09a0-4228-a4f0-163da4b25110" xsi:nil="true"/>
    <lcf76f155ced4ddcb4097134ff3c332f xmlns="633e903d-09a0-4228-a4f0-163da4b25110">
      <Terms xmlns="http://schemas.microsoft.com/office/infopath/2007/PartnerControls"/>
    </lcf76f155ced4ddcb4097134ff3c332f>
    <Expiry_x0020_Date xmlns="633e903d-09a0-4228-a4f0-163da4b25110" xsi:nil="true"/>
    <Attachment xmlns="633e903d-09a0-4228-a4f0-163da4b25110" xsi:nil="true"/>
    <i0f84bba906045b4af568ee102a52dcb xmlns="9f63cadb-9cb0-4548-aa38-aeb07db0798d">
      <Terms xmlns="http://schemas.microsoft.com/office/infopath/2007/PartnerControls">
        <TermInfo xmlns="http://schemas.microsoft.com/office/infopath/2007/PartnerControls">
          <TermName xmlns="http://schemas.microsoft.com/office/infopath/2007/PartnerControls">Z_Unclassified</TermName>
          <TermId xmlns="http://schemas.microsoft.com/office/infopath/2007/PartnerControls">71ff90f1-7902-413d-b971-85a32fbad4a1</TermId>
        </TermInfo>
      </Terms>
    </i0f84bba906045b4af568ee102a52dcb>
    <Date_x0020_of_x0020_Birth xmlns="633e903d-09a0-4228-a4f0-163da4b25110" xsi:nil="true"/>
    <Sent_x0020_Time xmlns="633e903d-09a0-4228-a4f0-163da4b25110" xsi:nil="true"/>
    <Contract_x0020_End_x0020_Date xmlns="633e903d-09a0-4228-a4f0-163da4b25110" xsi:nil="true"/>
    <From xmlns="633e903d-09a0-4228-a4f0-163da4b25110" xsi:nil="true"/>
    <Inspection_x0020_Date xmlns="633e903d-09a0-4228-a4f0-163da4b25110" xsi:nil="true"/>
    <Significant_x0020_Ministerial xmlns="633e903d-09a0-4228-a4f0-163da4b25110" xsi:nil="true"/>
    <To xmlns="633e903d-09a0-4228-a4f0-163da4b25110" xsi:nil="true"/>
    <Asbestos_x0020_Removal_x0020_Date xmlns="633e903d-09a0-4228-a4f0-163da4b25110" xsi:nil="true"/>
    <_dlc_DocId xmlns="9f63cadb-9cb0-4548-aa38-aeb07db0798d">RECORD-1471395425-36617</_dlc_DocId>
    <MediaLengthInSeconds xmlns="633e903d-09a0-4228-a4f0-163da4b25110" xsi:nil="true"/>
    <_dlc_DocIdUrl xmlns="9f63cadb-9cb0-4548-aa38-aeb07db0798d">
      <Url>https://atsbgovau.sharepoint.com/sites/PeopleandCapability/_layouts/15/DocIdRedir.aspx?ID=RECORD-1471395425-36617</Url>
      <Description>RECORD-1471395425-36617</Description>
    </_dlc_DocIdUrl>
    <SharedWithUsers xmlns="9f63cadb-9cb0-4548-aa38-aeb07db0798d">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DAD0694962AA748AD4180351FACE28A" ma:contentTypeVersion="38" ma:contentTypeDescription="Create a new document." ma:contentTypeScope="" ma:versionID="2b9edb7e4523a07ab62d4d3e4b231fca">
  <xsd:schema xmlns:xsd="http://www.w3.org/2001/XMLSchema" xmlns:xs="http://www.w3.org/2001/XMLSchema" xmlns:p="http://schemas.microsoft.com/office/2006/metadata/properties" xmlns:ns2="9f63cadb-9cb0-4548-aa38-aeb07db0798d" xmlns:ns3="633e903d-09a0-4228-a4f0-163da4b25110" targetNamespace="http://schemas.microsoft.com/office/2006/metadata/properties" ma:root="true" ma:fieldsID="f9365f10b520007a13f02e360adc8591" ns2:_="" ns3:_="">
    <xsd:import namespace="9f63cadb-9cb0-4548-aa38-aeb07db0798d"/>
    <xsd:import namespace="633e903d-09a0-4228-a4f0-163da4b25110"/>
    <xsd:element name="properties">
      <xsd:complexType>
        <xsd:sequence>
          <xsd:element name="documentManagement">
            <xsd:complexType>
              <xsd:all>
                <xsd:element ref="ns2:i0f84bba906045b4af568ee102a52dcb" minOccurs="0"/>
                <xsd:element ref="ns2:TaxCatchAll" minOccurs="0"/>
                <xsd:element ref="ns3:MediaServiceMetadata" minOccurs="0"/>
                <xsd:element ref="ns3:MediaServiceFastMetadata" minOccurs="0"/>
                <xsd:element ref="ns3:To" minOccurs="0"/>
                <xsd:element ref="ns3:Cc" minOccurs="0"/>
                <xsd:element ref="ns3:Expiry_x0020_Date" minOccurs="0"/>
                <xsd:element ref="ns3:Date_x0020_of_x0020_Birth" minOccurs="0"/>
                <xsd:element ref="ns3:Contract_x0020_End_x0020_Date" minOccurs="0"/>
                <xsd:element ref="ns3:Inspection_x0020_Date" minOccurs="0"/>
                <xsd:element ref="ns3:Significant_x0020_Ministerial" minOccurs="0"/>
                <xsd:element ref="ns3:Asbestos_x0020_Removal_x0020_Date" minOccurs="0"/>
                <xsd:element ref="ns3:Sent_x0020_Time" minOccurs="0"/>
                <xsd:element ref="ns3:From" minOccurs="0"/>
                <xsd:element ref="ns3:Attachment"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2:SharedWithUsers" minOccurs="0"/>
                <xsd:element ref="ns2:SharedWithDetails" minOccurs="0"/>
                <xsd:element ref="ns3:MediaLengthInSeconds" minOccurs="0"/>
                <xsd:element ref="ns3:MediaServiceLocation" minOccurs="0"/>
                <xsd:element ref="ns3:lcf76f155ced4ddcb4097134ff3c332f" minOccurs="0"/>
                <xsd:element ref="ns2:_dlc_DocId" minOccurs="0"/>
                <xsd:element ref="ns2:_dlc_DocIdUrl" minOccurs="0"/>
                <xsd:element ref="ns2:_dlc_DocIdPersistId"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3cadb-9cb0-4548-aa38-aeb07db0798d" elementFormDefault="qualified">
    <xsd:import namespace="http://schemas.microsoft.com/office/2006/documentManagement/types"/>
    <xsd:import namespace="http://schemas.microsoft.com/office/infopath/2007/PartnerControls"/>
    <xsd:element name="i0f84bba906045b4af568ee102a52dcb" ma:index="9" ma:taxonomy="true" ma:internalName="i0f84bba906045b4af568ee102a52dcb" ma:taxonomyFieldName="RevIMBCS" ma:displayName="Records Classification" ma:indexed="true" ma:default="1;#Z_Unclassified|71ff90f1-7902-413d-b971-85a32fbad4a1" ma:fieldId="{20f84bba-9060-45b4-af56-8ee102a52dcb}" ma:sspId="361d4539-7374-4c89-b69c-e1ddb156cf15" ma:termSetId="93bbe9ea-e181-4606-95b8-488b67d1eb97" ma:anchorId="a0060f39-237b-4e7d-9c9c-b618fff2f960" ma:open="false" ma:isKeyword="false">
      <xsd:complexType>
        <xsd:sequence>
          <xsd:element ref="pc:Terms" minOccurs="0" maxOccurs="1"/>
        </xsd:sequence>
      </xsd:complexType>
    </xsd:element>
    <xsd:element name="TaxCatchAll" ma:index="10" nillable="true" ma:displayName="Taxonomy Catch All Column" ma:hidden="true" ma:list="{25798cf8-411b-482c-b76a-2958feb5bd68}" ma:internalName="TaxCatchAll" ma:showField="CatchAllData" ma:web="9f63cadb-9cb0-4548-aa38-aeb07db0798d">
      <xsd:complexType>
        <xsd:complexContent>
          <xsd:extension base="dms:MultiChoiceLookup">
            <xsd:sequence>
              <xsd:element name="Value" type="dms:Lookup" maxOccurs="unbounded" minOccurs="0" nillable="true"/>
            </xsd:sequence>
          </xsd:extension>
        </xsd:complexContent>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_dlc_DocId" ma:index="38" nillable="true" ma:displayName="Document ID Value" ma:description="The value of the document ID assigned to this item." ma:indexed="true" ma:internalName="_dlc_DocId" ma:readOnly="true">
      <xsd:simpleType>
        <xsd:restriction base="dms:Text"/>
      </xsd:simpleType>
    </xsd:element>
    <xsd:element name="_dlc_DocIdUrl" ma:index="3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33e903d-09a0-4228-a4f0-163da4b251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o" ma:index="13" nillable="true" ma:displayName="To" ma:internalName="To">
      <xsd:simpleType>
        <xsd:restriction base="dms:Note">
          <xsd:maxLength value="255"/>
        </xsd:restriction>
      </xsd:simpleType>
    </xsd:element>
    <xsd:element name="Cc" ma:index="14" nillable="true" ma:displayName="Cc" ma:internalName="Cc">
      <xsd:simpleType>
        <xsd:restriction base="dms:Note">
          <xsd:maxLength value="255"/>
        </xsd:restriction>
      </xsd:simpleType>
    </xsd:element>
    <xsd:element name="Expiry_x0020_Date" ma:index="15" nillable="true" ma:displayName="Expiry Date" ma:description="Used for Leased Vehiciles, Property and Equipment - Maintenance and Deeds and Titles" ma:format="DateOnly" ma:internalName="Expiry_x0020_Date">
      <xsd:simpleType>
        <xsd:restriction base="dms:DateTime"/>
      </xsd:simpleType>
    </xsd:element>
    <xsd:element name="Date_x0020_of_x0020_Birth" ma:index="16" nillable="true" ma:displayName="Date of Birth" ma:description="Used for Personnel Staff Files, Compensation Cases and Medical Examinations" ma:format="DateOnly" ma:internalName="Date_x0020_of_x0020_Birth">
      <xsd:simpleType>
        <xsd:restriction base="dms:DateTime"/>
      </xsd:simpleType>
    </xsd:element>
    <xsd:element name="Contract_x0020_End_x0020_Date" ma:index="17" nillable="true" ma:displayName="Contract End Date" ma:description="Used for Contracts under Seal" ma:format="DateOnly" ma:internalName="Contract_x0020_End_x0020_Date">
      <xsd:simpleType>
        <xsd:restriction base="dms:DateTime"/>
      </xsd:simpleType>
    </xsd:element>
    <xsd:element name="Inspection_x0020_Date" ma:index="18" nillable="true" ma:displayName="Inspection Date" ma:description="Used for Hazardous Materials" ma:format="DateOnly" ma:internalName="Inspection_x0020_Date">
      <xsd:simpleType>
        <xsd:restriction base="dms:DateTime"/>
      </xsd:simpleType>
    </xsd:element>
    <xsd:element name="Significant_x0020_Ministerial" ma:index="19" nillable="true" ma:displayName="Significant Ministerial" ma:description="Used for Significant Ministerials" ma:internalName="Significant_x0020_Ministerial">
      <xsd:simpleType>
        <xsd:restriction base="dms:Boolean"/>
      </xsd:simpleType>
    </xsd:element>
    <xsd:element name="Asbestos_x0020_Removal_x0020_Date" ma:index="20" nillable="true" ma:displayName="Asbestos Removal Date" ma:description="Used for Leased Vehiciles, Property and Equipment - Maintenance and Deeds and Titles" ma:format="DateOnly" ma:internalName="Asbestos_x0020_Removal_x0020_Date">
      <xsd:simpleType>
        <xsd:restriction base="dms:DateTime"/>
      </xsd:simpleType>
    </xsd:element>
    <xsd:element name="Sent_x0020_Time" ma:index="22" nillable="true" ma:displayName="Sent Time" ma:format="DateOnly" ma:internalName="Sent_x0020_Time">
      <xsd:simpleType>
        <xsd:restriction base="dms:DateTime"/>
      </xsd:simpleType>
    </xsd:element>
    <xsd:element name="From" ma:index="23" nillable="true" ma:displayName="From" ma:internalName="From">
      <xsd:simpleType>
        <xsd:restriction base="dms:Text"/>
      </xsd:simpleType>
    </xsd:element>
    <xsd:element name="Attachment" ma:index="24" nillable="true" ma:displayName="Attachment" ma:internalName="Attachment">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LengthInSeconds" ma:index="34" nillable="true" ma:displayName="Length (seconds)" ma:internalName="MediaLengthInSeconds" ma:readOnly="true">
      <xsd:simpleType>
        <xsd:restriction base="dms:Unknown"/>
      </xsd:simpleType>
    </xsd:element>
    <xsd:element name="MediaServiceLocation" ma:index="35" nillable="true" ma:displayName="Location" ma:internalName="MediaServiceLocation"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361d4539-7374-4c89-b69c-e1ddb156cf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0FCB9C-FC3F-4508-B223-C04DD86317F5}">
  <ds:schemaRefs>
    <ds:schemaRef ds:uri="http://schemas.microsoft.com/sharepoint/events"/>
  </ds:schemaRefs>
</ds:datastoreItem>
</file>

<file path=customXml/itemProps2.xml><?xml version="1.0" encoding="utf-8"?>
<ds:datastoreItem xmlns:ds="http://schemas.openxmlformats.org/officeDocument/2006/customXml" ds:itemID="{ED5EC666-C242-46F6-9335-86B8B42E3BD4}">
  <ds:schemaRefs>
    <ds:schemaRef ds:uri="http://purl.org/dc/terms/"/>
    <ds:schemaRef ds:uri="http://schemas.microsoft.com/office/2006/documentManagement/types"/>
    <ds:schemaRef ds:uri="http://schemas.openxmlformats.org/package/2006/metadata/core-properties"/>
    <ds:schemaRef ds:uri="633e903d-09a0-4228-a4f0-163da4b25110"/>
    <ds:schemaRef ds:uri="http://purl.org/dc/dcmitype/"/>
    <ds:schemaRef ds:uri="http://www.w3.org/XML/1998/namespace"/>
    <ds:schemaRef ds:uri="http://purl.org/dc/elements/1.1/"/>
    <ds:schemaRef ds:uri="http://schemas.microsoft.com/office/infopath/2007/PartnerControls"/>
    <ds:schemaRef ds:uri="9f63cadb-9cb0-4548-aa38-aeb07db0798d"/>
    <ds:schemaRef ds:uri="http://schemas.microsoft.com/office/2006/metadata/properties"/>
  </ds:schemaRefs>
</ds:datastoreItem>
</file>

<file path=customXml/itemProps3.xml><?xml version="1.0" encoding="utf-8"?>
<ds:datastoreItem xmlns:ds="http://schemas.openxmlformats.org/officeDocument/2006/customXml" ds:itemID="{CC06FD61-A8FC-4DF5-98F0-B727E8D27F17}">
  <ds:schemaRefs>
    <ds:schemaRef ds:uri="http://schemas.microsoft.com/sharepoint/v3/contenttype/forms"/>
  </ds:schemaRefs>
</ds:datastoreItem>
</file>

<file path=customXml/itemProps4.xml><?xml version="1.0" encoding="utf-8"?>
<ds:datastoreItem xmlns:ds="http://schemas.openxmlformats.org/officeDocument/2006/customXml" ds:itemID="{D1A3F964-29B7-4E23-A3BA-DF4187556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3cadb-9cb0-4548-aa38-aeb07db0798d"/>
    <ds:schemaRef ds:uri="633e903d-09a0-4228-a4f0-163da4b25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ATSB template 2020</Template>
  <TotalTime>15804</TotalTime>
  <Words>3119</Words>
  <Application>Microsoft Office PowerPoint</Application>
  <PresentationFormat>On-screen Show (16:9)</PresentationFormat>
  <Paragraphs>195</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always * forever</vt:lpstr>
      <vt:lpstr>Arial</vt:lpstr>
      <vt:lpstr>Calibri</vt:lpstr>
      <vt:lpstr>Helvetica</vt:lpstr>
      <vt:lpstr>1_Office Theme</vt:lpstr>
      <vt:lpstr>2_Office Theme</vt:lpstr>
      <vt:lpstr>ATSB’s Culture Reform Journey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Transport and Safety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ATSB Lunchtime Learning Emotional Intelligence     </dc:title>
  <dc:creator>Emma Kavanagh</dc:creator>
  <cp:lastModifiedBy>Emma Kavanagh</cp:lastModifiedBy>
  <cp:revision>4</cp:revision>
  <cp:lastPrinted>2022-10-27T23:42:44Z</cp:lastPrinted>
  <dcterms:created xsi:type="dcterms:W3CDTF">2022-02-11T02:20:56Z</dcterms:created>
  <dcterms:modified xsi:type="dcterms:W3CDTF">2024-11-04T00:46:39Z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CC096799-0EA2-41ED-9656-DAB57214E40D</vt:lpwstr>
  </property>
  <property fmtid="{D5CDD505-2E9C-101B-9397-08002B2CF9AE}" pid="3" name="ArticulatePath">
    <vt:lpwstr>Presentation2</vt:lpwstr>
  </property>
  <property fmtid="{D5CDD505-2E9C-101B-9397-08002B2CF9AE}" pid="4" name="ContentTypeId">
    <vt:lpwstr>0x0101000DAD0694962AA748AD4180351FACE28A</vt:lpwstr>
  </property>
  <property fmtid="{D5CDD505-2E9C-101B-9397-08002B2CF9AE}" pid="5" name="xd_ProgID">
    <vt:lpwstr/>
  </property>
  <property fmtid="{D5CDD505-2E9C-101B-9397-08002B2CF9AE}" pid="6" name="MediaServiceImageTags">
    <vt:lpwstr/>
  </property>
  <property fmtid="{D5CDD505-2E9C-101B-9397-08002B2CF9AE}" pid="7" name="ComplianceAssetId">
    <vt:lpwstr/>
  </property>
  <property fmtid="{D5CDD505-2E9C-101B-9397-08002B2CF9AE}" pid="8" name="TemplateUrl">
    <vt:lpwstr/>
  </property>
  <property fmtid="{D5CDD505-2E9C-101B-9397-08002B2CF9AE}" pid="9" name="RevIMBCS">
    <vt:lpwstr>1;#Z_Unclassified|71ff90f1-7902-413d-b971-85a32fbad4a1</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y fmtid="{D5CDD505-2E9C-101B-9397-08002B2CF9AE}" pid="13" name="_dlc_DocIdItemGuid">
    <vt:lpwstr>9814a3eb-7b07-4894-9992-d007a70b7ffd</vt:lpwstr>
  </property>
</Properties>
</file>