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71" r:id="rId5"/>
    <p:sldId id="272" r:id="rId6"/>
    <p:sldId id="274" r:id="rId7"/>
    <p:sldId id="275" r:id="rId8"/>
    <p:sldId id="276" r:id="rId9"/>
    <p:sldId id="306" r:id="rId10"/>
    <p:sldId id="277" r:id="rId11"/>
    <p:sldId id="305" r:id="rId12"/>
    <p:sldId id="278" r:id="rId13"/>
    <p:sldId id="279" r:id="rId14"/>
    <p:sldId id="280" r:id="rId15"/>
    <p:sldId id="281" r:id="rId16"/>
    <p:sldId id="282" r:id="rId17"/>
    <p:sldId id="283" r:id="rId18"/>
    <p:sldId id="284" r:id="rId19"/>
    <p:sldId id="285" r:id="rId20"/>
    <p:sldId id="287" r:id="rId21"/>
    <p:sldId id="288" r:id="rId22"/>
    <p:sldId id="289" r:id="rId23"/>
    <p:sldId id="308" r:id="rId24"/>
    <p:sldId id="293" r:id="rId25"/>
    <p:sldId id="296" r:id="rId26"/>
    <p:sldId id="304" r:id="rId27"/>
    <p:sldId id="263" r:id="rId28"/>
    <p:sldId id="26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062"/>
    <a:srgbClr val="20AA97"/>
    <a:srgbClr val="EF3829"/>
    <a:srgbClr val="58595B"/>
    <a:srgbClr val="E6E7E8"/>
    <a:srgbClr val="F6F6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97" d="100"/>
          <a:sy n="97" d="100"/>
        </p:scale>
        <p:origin x="68" y="2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138B6D-D5C7-A947-8393-9769DCE11FC2}" type="doc">
      <dgm:prSet loTypeId="urn:microsoft.com/office/officeart/2005/8/layout/hierarchy1" loCatId="" qsTypeId="urn:microsoft.com/office/officeart/2005/8/quickstyle/simple3" qsCatId="simple" csTypeId="urn:microsoft.com/office/officeart/2005/8/colors/accent1_2" csCatId="accent1" phldr="1"/>
      <dgm:spPr/>
      <dgm:t>
        <a:bodyPr/>
        <a:lstStyle/>
        <a:p>
          <a:endParaRPr lang="en-US"/>
        </a:p>
      </dgm:t>
    </dgm:pt>
    <dgm:pt modelId="{D718FFD3-8D16-084C-A5D9-6003F9A04270}">
      <dgm:prSet phldrT="[Text]" custT="1"/>
      <dgm:spPr>
        <a:solidFill>
          <a:srgbClr val="20AA97">
            <a:alpha val="90000"/>
          </a:srgbClr>
        </a:solidFill>
      </dgm:spPr>
      <dgm:t>
        <a:bodyPr/>
        <a:lstStyle/>
        <a:p>
          <a:r>
            <a:rPr lang="en-US" sz="2000" b="1" i="0" dirty="0">
              <a:solidFill>
                <a:schemeClr val="bg1"/>
              </a:solidFill>
            </a:rPr>
            <a:t>IME’s</a:t>
          </a:r>
        </a:p>
      </dgm:t>
    </dgm:pt>
    <dgm:pt modelId="{A836144D-6D53-2948-8E7E-600F2444FD91}" type="parTrans" cxnId="{E072BF2E-FE13-274B-B335-BC2D603FD1A6}">
      <dgm:prSet/>
      <dgm:spPr/>
      <dgm:t>
        <a:bodyPr/>
        <a:lstStyle/>
        <a:p>
          <a:endParaRPr lang="en-US"/>
        </a:p>
      </dgm:t>
    </dgm:pt>
    <dgm:pt modelId="{F3F4E9AB-5340-C947-83EB-45C6F18408E9}" type="sibTrans" cxnId="{E072BF2E-FE13-274B-B335-BC2D603FD1A6}">
      <dgm:prSet/>
      <dgm:spPr/>
      <dgm:t>
        <a:bodyPr/>
        <a:lstStyle/>
        <a:p>
          <a:endParaRPr lang="en-US"/>
        </a:p>
      </dgm:t>
    </dgm:pt>
    <dgm:pt modelId="{F00DA237-2108-734E-87B3-BCA0A4C035C3}">
      <dgm:prSet phldrT="[Text]"/>
      <dgm:spPr>
        <a:solidFill>
          <a:srgbClr val="20AA97">
            <a:alpha val="90000"/>
          </a:srgbClr>
        </a:solidFill>
      </dgm:spPr>
      <dgm:t>
        <a:bodyPr/>
        <a:lstStyle/>
        <a:p>
          <a:r>
            <a:rPr lang="en-US" b="1" dirty="0">
              <a:solidFill>
                <a:schemeClr val="bg1"/>
              </a:solidFill>
            </a:rPr>
            <a:t>Insurers</a:t>
          </a:r>
        </a:p>
      </dgm:t>
    </dgm:pt>
    <dgm:pt modelId="{30803BBE-6AAB-474A-8C40-E0C732BDCD26}" type="parTrans" cxnId="{78B11786-241A-5D4F-9A16-CDA78F04A57C}">
      <dgm:prSet/>
      <dgm:spPr>
        <a:solidFill>
          <a:srgbClr val="004062"/>
        </a:solidFill>
      </dgm:spPr>
      <dgm:t>
        <a:bodyPr/>
        <a:lstStyle/>
        <a:p>
          <a:endParaRPr lang="en-US"/>
        </a:p>
      </dgm:t>
    </dgm:pt>
    <dgm:pt modelId="{D6A4860E-67CD-9C4B-BAAF-39A89B5E3F78}" type="sibTrans" cxnId="{78B11786-241A-5D4F-9A16-CDA78F04A57C}">
      <dgm:prSet/>
      <dgm:spPr/>
      <dgm:t>
        <a:bodyPr/>
        <a:lstStyle/>
        <a:p>
          <a:endParaRPr lang="en-US"/>
        </a:p>
      </dgm:t>
    </dgm:pt>
    <dgm:pt modelId="{A6EEA6FE-4FA0-5945-845F-23EE1679BCA4}">
      <dgm:prSet phldrT="[Text]"/>
      <dgm:spPr>
        <a:solidFill>
          <a:srgbClr val="20AA97">
            <a:alpha val="90000"/>
          </a:srgbClr>
        </a:solidFill>
      </dgm:spPr>
      <dgm:t>
        <a:bodyPr/>
        <a:lstStyle/>
        <a:p>
          <a:r>
            <a:rPr lang="en-US" b="1" dirty="0">
              <a:solidFill>
                <a:schemeClr val="bg1"/>
              </a:solidFill>
            </a:rPr>
            <a:t>Employers</a:t>
          </a:r>
        </a:p>
      </dgm:t>
    </dgm:pt>
    <dgm:pt modelId="{899A3DF2-5C79-EE40-B4C9-518EA03980A1}" type="parTrans" cxnId="{78A08869-497A-4640-86F5-F03DC8513979}">
      <dgm:prSet/>
      <dgm:spPr/>
      <dgm:t>
        <a:bodyPr/>
        <a:lstStyle/>
        <a:p>
          <a:endParaRPr lang="en-US"/>
        </a:p>
      </dgm:t>
    </dgm:pt>
    <dgm:pt modelId="{22365595-9BB6-B349-A183-A353C0274AC2}" type="sibTrans" cxnId="{78A08869-497A-4640-86F5-F03DC8513979}">
      <dgm:prSet/>
      <dgm:spPr/>
      <dgm:t>
        <a:bodyPr/>
        <a:lstStyle/>
        <a:p>
          <a:endParaRPr lang="en-US"/>
        </a:p>
      </dgm:t>
    </dgm:pt>
    <dgm:pt modelId="{C54F7C12-7C3A-C445-B0C2-7922BEFAFD35}">
      <dgm:prSet phldrT="[Text]"/>
      <dgm:spPr>
        <a:solidFill>
          <a:srgbClr val="20AA97">
            <a:alpha val="90000"/>
          </a:srgbClr>
        </a:solidFill>
      </dgm:spPr>
      <dgm:t>
        <a:bodyPr/>
        <a:lstStyle/>
        <a:p>
          <a:r>
            <a:rPr lang="en-US" b="1" dirty="0">
              <a:solidFill>
                <a:schemeClr val="bg1"/>
              </a:solidFill>
            </a:rPr>
            <a:t>Law Firms</a:t>
          </a:r>
        </a:p>
      </dgm:t>
    </dgm:pt>
    <dgm:pt modelId="{478D3EB8-3A46-1047-9B1E-AF79D4E232D3}" type="parTrans" cxnId="{7B9405DB-0C44-1F41-A9E4-086E80D4AA11}">
      <dgm:prSet/>
      <dgm:spPr/>
      <dgm:t>
        <a:bodyPr/>
        <a:lstStyle/>
        <a:p>
          <a:endParaRPr lang="en-US"/>
        </a:p>
      </dgm:t>
    </dgm:pt>
    <dgm:pt modelId="{0368E2D9-C106-7E44-BB34-04CD421556D5}" type="sibTrans" cxnId="{7B9405DB-0C44-1F41-A9E4-086E80D4AA11}">
      <dgm:prSet/>
      <dgm:spPr/>
      <dgm:t>
        <a:bodyPr/>
        <a:lstStyle/>
        <a:p>
          <a:endParaRPr lang="en-US"/>
        </a:p>
      </dgm:t>
    </dgm:pt>
    <dgm:pt modelId="{D5D94C0D-93E9-424B-A923-F6E20BFF4DD7}">
      <dgm:prSet phldrT="[Text]"/>
      <dgm:spPr>
        <a:solidFill>
          <a:srgbClr val="20AA97">
            <a:alpha val="90000"/>
          </a:srgbClr>
        </a:solidFill>
      </dgm:spPr>
      <dgm:t>
        <a:bodyPr/>
        <a:lstStyle/>
        <a:p>
          <a:r>
            <a:rPr lang="en-US" b="0" dirty="0">
              <a:solidFill>
                <a:schemeClr val="bg1"/>
              </a:solidFill>
            </a:rPr>
            <a:t>Individuals</a:t>
          </a:r>
        </a:p>
      </dgm:t>
    </dgm:pt>
    <dgm:pt modelId="{AF4227E3-94CB-A24C-A8CC-8DD60BBAC6FD}" type="parTrans" cxnId="{2D91ED82-E23F-E44B-B609-03E4AEE5024A}">
      <dgm:prSet/>
      <dgm:spPr/>
      <dgm:t>
        <a:bodyPr/>
        <a:lstStyle/>
        <a:p>
          <a:endParaRPr lang="en-US"/>
        </a:p>
      </dgm:t>
    </dgm:pt>
    <dgm:pt modelId="{973A57A2-2265-3549-8928-FECD8E6AED37}" type="sibTrans" cxnId="{2D91ED82-E23F-E44B-B609-03E4AEE5024A}">
      <dgm:prSet/>
      <dgm:spPr/>
      <dgm:t>
        <a:bodyPr/>
        <a:lstStyle/>
        <a:p>
          <a:endParaRPr lang="en-US"/>
        </a:p>
      </dgm:t>
    </dgm:pt>
    <dgm:pt modelId="{44A650D9-057E-4244-9AA3-F4627E1C6057}">
      <dgm:prSet phldrT="[Text]"/>
      <dgm:spPr>
        <a:solidFill>
          <a:srgbClr val="20AA97">
            <a:alpha val="90000"/>
          </a:srgbClr>
        </a:solidFill>
      </dgm:spPr>
      <dgm:t>
        <a:bodyPr/>
        <a:lstStyle/>
        <a:p>
          <a:r>
            <a:rPr lang="en-US" b="0" dirty="0">
              <a:solidFill>
                <a:schemeClr val="bg1"/>
              </a:solidFill>
            </a:rPr>
            <a:t>V. Rare</a:t>
          </a:r>
        </a:p>
      </dgm:t>
    </dgm:pt>
    <dgm:pt modelId="{4B3A370F-402B-064B-A3A4-064D81E63B43}" type="parTrans" cxnId="{B9A89F11-3CC1-9A4C-800E-A6E17AD72A6E}">
      <dgm:prSet/>
      <dgm:spPr/>
      <dgm:t>
        <a:bodyPr/>
        <a:lstStyle/>
        <a:p>
          <a:endParaRPr lang="en-US"/>
        </a:p>
      </dgm:t>
    </dgm:pt>
    <dgm:pt modelId="{A87ECAB9-08C0-2243-BD16-546111EAD7C5}" type="sibTrans" cxnId="{B9A89F11-3CC1-9A4C-800E-A6E17AD72A6E}">
      <dgm:prSet/>
      <dgm:spPr/>
      <dgm:t>
        <a:bodyPr/>
        <a:lstStyle/>
        <a:p>
          <a:endParaRPr lang="en-US"/>
        </a:p>
      </dgm:t>
    </dgm:pt>
    <dgm:pt modelId="{B22A9BCA-96C3-394B-9C7B-058A380A1A77}">
      <dgm:prSet phldrT="[Text]"/>
      <dgm:spPr>
        <a:solidFill>
          <a:srgbClr val="20AA97">
            <a:alpha val="90000"/>
          </a:srgbClr>
        </a:solidFill>
      </dgm:spPr>
      <dgm:t>
        <a:bodyPr/>
        <a:lstStyle/>
        <a:p>
          <a:r>
            <a:rPr lang="en-US" b="1" dirty="0">
              <a:solidFill>
                <a:schemeClr val="bg1"/>
              </a:solidFill>
            </a:rPr>
            <a:t>Workers Comp</a:t>
          </a:r>
        </a:p>
      </dgm:t>
    </dgm:pt>
    <dgm:pt modelId="{092E993E-477B-9F47-82E6-F69D964C4C81}" type="parTrans" cxnId="{B95961A2-A620-D44D-8348-729756320B48}">
      <dgm:prSet/>
      <dgm:spPr/>
      <dgm:t>
        <a:bodyPr/>
        <a:lstStyle/>
        <a:p>
          <a:endParaRPr lang="en-US"/>
        </a:p>
      </dgm:t>
    </dgm:pt>
    <dgm:pt modelId="{2C1CC0DC-631E-B247-81C3-0871CBE2F726}" type="sibTrans" cxnId="{B95961A2-A620-D44D-8348-729756320B48}">
      <dgm:prSet/>
      <dgm:spPr/>
      <dgm:t>
        <a:bodyPr/>
        <a:lstStyle/>
        <a:p>
          <a:endParaRPr lang="en-US"/>
        </a:p>
      </dgm:t>
    </dgm:pt>
    <dgm:pt modelId="{417CB51A-E17A-4B48-B2CE-AEB7DAF335D9}">
      <dgm:prSet phldrT="[Text]"/>
      <dgm:spPr>
        <a:solidFill>
          <a:srgbClr val="20AA97">
            <a:alpha val="90000"/>
          </a:srgbClr>
        </a:solidFill>
      </dgm:spPr>
      <dgm:t>
        <a:bodyPr/>
        <a:lstStyle/>
        <a:p>
          <a:r>
            <a:rPr lang="en-US" b="1" dirty="0">
              <a:solidFill>
                <a:schemeClr val="bg1"/>
              </a:solidFill>
            </a:rPr>
            <a:t>Life / Income Prot</a:t>
          </a:r>
        </a:p>
      </dgm:t>
    </dgm:pt>
    <dgm:pt modelId="{409A2A4F-42C1-C949-A529-28692B846890}" type="parTrans" cxnId="{DD6F912C-06E3-5340-BF47-71180826F8CF}">
      <dgm:prSet/>
      <dgm:spPr/>
      <dgm:t>
        <a:bodyPr/>
        <a:lstStyle/>
        <a:p>
          <a:endParaRPr lang="en-US"/>
        </a:p>
      </dgm:t>
    </dgm:pt>
    <dgm:pt modelId="{7D4D5D48-A76C-FD4C-8E17-ED3F9373D0AF}" type="sibTrans" cxnId="{DD6F912C-06E3-5340-BF47-71180826F8CF}">
      <dgm:prSet/>
      <dgm:spPr/>
      <dgm:t>
        <a:bodyPr/>
        <a:lstStyle/>
        <a:p>
          <a:endParaRPr lang="en-US"/>
        </a:p>
      </dgm:t>
    </dgm:pt>
    <dgm:pt modelId="{798F3B9E-D6AA-B748-9B2A-D7262C9D1EB7}">
      <dgm:prSet phldrT="[Text]"/>
      <dgm:spPr>
        <a:solidFill>
          <a:srgbClr val="20AA97">
            <a:alpha val="90000"/>
          </a:srgbClr>
        </a:solidFill>
      </dgm:spPr>
      <dgm:t>
        <a:bodyPr/>
        <a:lstStyle/>
        <a:p>
          <a:r>
            <a:rPr lang="en-US" b="1" dirty="0">
              <a:solidFill>
                <a:schemeClr val="bg1"/>
              </a:solidFill>
            </a:rPr>
            <a:t>CTP</a:t>
          </a:r>
        </a:p>
      </dgm:t>
    </dgm:pt>
    <dgm:pt modelId="{BEB5C0A8-CED4-FB47-91E1-6441020F3292}" type="parTrans" cxnId="{AA07D2F7-F064-C64C-A6E0-05C39A8C817A}">
      <dgm:prSet/>
      <dgm:spPr/>
      <dgm:t>
        <a:bodyPr/>
        <a:lstStyle/>
        <a:p>
          <a:endParaRPr lang="en-US"/>
        </a:p>
      </dgm:t>
    </dgm:pt>
    <dgm:pt modelId="{AB06EC69-82D7-2E49-9CBE-0E8868C8C187}" type="sibTrans" cxnId="{AA07D2F7-F064-C64C-A6E0-05C39A8C817A}">
      <dgm:prSet/>
      <dgm:spPr/>
      <dgm:t>
        <a:bodyPr/>
        <a:lstStyle/>
        <a:p>
          <a:endParaRPr lang="en-US"/>
        </a:p>
      </dgm:t>
    </dgm:pt>
    <dgm:pt modelId="{7F1A29E9-B95F-1945-A35C-51F9AFBC5693}">
      <dgm:prSet phldrT="[Text]"/>
      <dgm:spPr>
        <a:solidFill>
          <a:srgbClr val="20AA97">
            <a:alpha val="90000"/>
          </a:srgbClr>
        </a:solidFill>
      </dgm:spPr>
      <dgm:t>
        <a:bodyPr/>
        <a:lstStyle/>
        <a:p>
          <a:r>
            <a:rPr lang="en-US" b="1" dirty="0">
              <a:solidFill>
                <a:schemeClr val="bg1"/>
              </a:solidFill>
            </a:rPr>
            <a:t>State</a:t>
          </a:r>
        </a:p>
      </dgm:t>
    </dgm:pt>
    <dgm:pt modelId="{7C3F45B3-44BB-6345-9AA0-D7FFD9F06C00}" type="parTrans" cxnId="{FD5DB712-318C-7A4C-9C89-749F73579FD7}">
      <dgm:prSet/>
      <dgm:spPr/>
      <dgm:t>
        <a:bodyPr/>
        <a:lstStyle/>
        <a:p>
          <a:endParaRPr lang="en-US"/>
        </a:p>
      </dgm:t>
    </dgm:pt>
    <dgm:pt modelId="{87E87C56-6F18-1745-8D83-D9791C413C87}" type="sibTrans" cxnId="{FD5DB712-318C-7A4C-9C89-749F73579FD7}">
      <dgm:prSet/>
      <dgm:spPr/>
      <dgm:t>
        <a:bodyPr/>
        <a:lstStyle/>
        <a:p>
          <a:endParaRPr lang="en-US"/>
        </a:p>
      </dgm:t>
    </dgm:pt>
    <dgm:pt modelId="{D0549411-2184-7341-96B0-088B54DE11E8}">
      <dgm:prSet phldrT="[Text]"/>
      <dgm:spPr>
        <a:solidFill>
          <a:srgbClr val="20AA97">
            <a:alpha val="90000"/>
          </a:srgbClr>
        </a:solidFill>
      </dgm:spPr>
      <dgm:t>
        <a:bodyPr/>
        <a:lstStyle/>
        <a:p>
          <a:r>
            <a:rPr lang="en-US" b="1" dirty="0">
              <a:solidFill>
                <a:schemeClr val="bg1"/>
              </a:solidFill>
            </a:rPr>
            <a:t>Comcare</a:t>
          </a:r>
        </a:p>
      </dgm:t>
    </dgm:pt>
    <dgm:pt modelId="{80345649-3FBB-0245-9B70-C5035EDFAEBA}" type="parTrans" cxnId="{32A98047-96C3-D749-962F-2F0103810570}">
      <dgm:prSet/>
      <dgm:spPr/>
      <dgm:t>
        <a:bodyPr/>
        <a:lstStyle/>
        <a:p>
          <a:endParaRPr lang="en-US"/>
        </a:p>
      </dgm:t>
    </dgm:pt>
    <dgm:pt modelId="{36713808-F477-CF45-8BCB-E9D60E50D4E7}" type="sibTrans" cxnId="{32A98047-96C3-D749-962F-2F0103810570}">
      <dgm:prSet/>
      <dgm:spPr/>
      <dgm:t>
        <a:bodyPr/>
        <a:lstStyle/>
        <a:p>
          <a:endParaRPr lang="en-US"/>
        </a:p>
      </dgm:t>
    </dgm:pt>
    <dgm:pt modelId="{BA641F99-3E78-2C46-8AED-11497DCC2D12}">
      <dgm:prSet phldrT="[Text]"/>
      <dgm:spPr>
        <a:solidFill>
          <a:srgbClr val="20AA97">
            <a:alpha val="90000"/>
          </a:srgbClr>
        </a:solidFill>
      </dgm:spPr>
      <dgm:t>
        <a:bodyPr/>
        <a:lstStyle/>
        <a:p>
          <a:r>
            <a:rPr lang="en-US" b="0" dirty="0">
              <a:solidFill>
                <a:schemeClr val="bg1"/>
              </a:solidFill>
            </a:rPr>
            <a:t>Government</a:t>
          </a:r>
        </a:p>
      </dgm:t>
    </dgm:pt>
    <dgm:pt modelId="{189F2DD5-1798-B04D-84E0-F95DE9DDE8DF}" type="parTrans" cxnId="{00F590B8-D5A9-A142-AB90-4DD215D1212E}">
      <dgm:prSet/>
      <dgm:spPr/>
      <dgm:t>
        <a:bodyPr/>
        <a:lstStyle/>
        <a:p>
          <a:endParaRPr lang="en-US"/>
        </a:p>
      </dgm:t>
    </dgm:pt>
    <dgm:pt modelId="{60339FF5-CC63-F343-9531-2DD6EB2B153C}" type="sibTrans" cxnId="{00F590B8-D5A9-A142-AB90-4DD215D1212E}">
      <dgm:prSet/>
      <dgm:spPr/>
      <dgm:t>
        <a:bodyPr/>
        <a:lstStyle/>
        <a:p>
          <a:endParaRPr lang="en-US"/>
        </a:p>
      </dgm:t>
    </dgm:pt>
    <dgm:pt modelId="{FEAC56EC-DECF-F54B-8A4C-92E5ACC9D3BD}">
      <dgm:prSet phldrT="[Text]"/>
      <dgm:spPr>
        <a:solidFill>
          <a:srgbClr val="20AA97">
            <a:alpha val="90000"/>
          </a:srgbClr>
        </a:solidFill>
      </dgm:spPr>
      <dgm:t>
        <a:bodyPr/>
        <a:lstStyle/>
        <a:p>
          <a:r>
            <a:rPr lang="en-US" b="0" dirty="0">
              <a:solidFill>
                <a:schemeClr val="bg1"/>
              </a:solidFill>
            </a:rPr>
            <a:t>Private</a:t>
          </a:r>
        </a:p>
      </dgm:t>
    </dgm:pt>
    <dgm:pt modelId="{ED9423D4-5531-BD45-B3B9-B5DA09740A3C}" type="parTrans" cxnId="{83A98CD5-3662-6744-893D-E6AA14659A78}">
      <dgm:prSet/>
      <dgm:spPr/>
      <dgm:t>
        <a:bodyPr/>
        <a:lstStyle/>
        <a:p>
          <a:endParaRPr lang="en-US"/>
        </a:p>
      </dgm:t>
    </dgm:pt>
    <dgm:pt modelId="{20CDE873-6BEB-9C41-B4F2-EBC95FFDE842}" type="sibTrans" cxnId="{83A98CD5-3662-6744-893D-E6AA14659A78}">
      <dgm:prSet/>
      <dgm:spPr/>
      <dgm:t>
        <a:bodyPr/>
        <a:lstStyle/>
        <a:p>
          <a:endParaRPr lang="en-US"/>
        </a:p>
      </dgm:t>
    </dgm:pt>
    <dgm:pt modelId="{6A3BA4B7-5158-F647-9D59-3DCD7287766E}">
      <dgm:prSet phldrT="[Text]"/>
      <dgm:spPr>
        <a:solidFill>
          <a:srgbClr val="20AA97">
            <a:alpha val="90000"/>
          </a:srgbClr>
        </a:solidFill>
      </dgm:spPr>
      <dgm:t>
        <a:bodyPr/>
        <a:lstStyle/>
        <a:p>
          <a:r>
            <a:rPr lang="en-US" b="1" dirty="0">
              <a:solidFill>
                <a:schemeClr val="bg1"/>
              </a:solidFill>
            </a:rPr>
            <a:t>FFD (Partial &amp; TPD)</a:t>
          </a:r>
        </a:p>
      </dgm:t>
    </dgm:pt>
    <dgm:pt modelId="{AD9D0ED7-93ED-1E44-88F2-B399740BD83F}" type="parTrans" cxnId="{2E914A39-FB8E-E042-BC27-277FE4ADD959}">
      <dgm:prSet/>
      <dgm:spPr/>
      <dgm:t>
        <a:bodyPr/>
        <a:lstStyle/>
        <a:p>
          <a:endParaRPr lang="en-US"/>
        </a:p>
      </dgm:t>
    </dgm:pt>
    <dgm:pt modelId="{17CA683B-CFDC-1F44-ABB6-A814520FD375}" type="sibTrans" cxnId="{2E914A39-FB8E-E042-BC27-277FE4ADD959}">
      <dgm:prSet/>
      <dgm:spPr/>
      <dgm:t>
        <a:bodyPr/>
        <a:lstStyle/>
        <a:p>
          <a:endParaRPr lang="en-US"/>
        </a:p>
      </dgm:t>
    </dgm:pt>
    <dgm:pt modelId="{ABA9B88E-CC8A-6548-876C-76C2168941A5}">
      <dgm:prSet phldrT="[Text]"/>
      <dgm:spPr>
        <a:solidFill>
          <a:srgbClr val="20AA97">
            <a:alpha val="90000"/>
          </a:srgbClr>
        </a:solidFill>
      </dgm:spPr>
      <dgm:t>
        <a:bodyPr/>
        <a:lstStyle/>
        <a:p>
          <a:r>
            <a:rPr lang="en-US" b="0" dirty="0">
              <a:solidFill>
                <a:schemeClr val="bg1"/>
              </a:solidFill>
            </a:rPr>
            <a:t>S36</a:t>
          </a:r>
        </a:p>
      </dgm:t>
    </dgm:pt>
    <dgm:pt modelId="{1BD3838E-8B3D-FC40-A0DD-8069E7FEFB9A}" type="parTrans" cxnId="{7685C573-1072-F04A-8E7C-EC96A0C7932D}">
      <dgm:prSet/>
      <dgm:spPr/>
      <dgm:t>
        <a:bodyPr/>
        <a:lstStyle/>
        <a:p>
          <a:endParaRPr lang="en-US"/>
        </a:p>
      </dgm:t>
    </dgm:pt>
    <dgm:pt modelId="{84246741-EDC5-7F49-9810-D7216ABE047D}" type="sibTrans" cxnId="{7685C573-1072-F04A-8E7C-EC96A0C7932D}">
      <dgm:prSet/>
      <dgm:spPr/>
      <dgm:t>
        <a:bodyPr/>
        <a:lstStyle/>
        <a:p>
          <a:endParaRPr lang="en-US"/>
        </a:p>
      </dgm:t>
    </dgm:pt>
    <dgm:pt modelId="{D8026A5F-95CC-9E48-AF34-F39FEBDA2098}">
      <dgm:prSet phldrT="[Text]"/>
      <dgm:spPr>
        <a:solidFill>
          <a:srgbClr val="20AA97">
            <a:alpha val="90000"/>
          </a:srgbClr>
        </a:solidFill>
      </dgm:spPr>
      <dgm:t>
        <a:bodyPr/>
        <a:lstStyle/>
        <a:p>
          <a:r>
            <a:rPr lang="en-US" b="0" dirty="0">
              <a:solidFill>
                <a:schemeClr val="bg1"/>
              </a:solidFill>
            </a:rPr>
            <a:t>FFD</a:t>
          </a:r>
        </a:p>
      </dgm:t>
    </dgm:pt>
    <dgm:pt modelId="{FDF57E9B-CADB-2340-8DE5-CB70841B8344}" type="parTrans" cxnId="{74F86315-ECA4-B745-AF06-BF9DAD55FFA6}">
      <dgm:prSet/>
      <dgm:spPr/>
      <dgm:t>
        <a:bodyPr/>
        <a:lstStyle/>
        <a:p>
          <a:endParaRPr lang="en-US"/>
        </a:p>
      </dgm:t>
    </dgm:pt>
    <dgm:pt modelId="{6FF529AC-5AEC-004D-A7EC-30F9E36E6C2B}" type="sibTrans" cxnId="{74F86315-ECA4-B745-AF06-BF9DAD55FFA6}">
      <dgm:prSet/>
      <dgm:spPr/>
      <dgm:t>
        <a:bodyPr/>
        <a:lstStyle/>
        <a:p>
          <a:endParaRPr lang="en-US"/>
        </a:p>
      </dgm:t>
    </dgm:pt>
    <dgm:pt modelId="{7CF29848-1811-0F44-BDE6-904739402DDB}">
      <dgm:prSet phldrT="[Text]"/>
      <dgm:spPr>
        <a:solidFill>
          <a:srgbClr val="20AA97">
            <a:alpha val="90000"/>
          </a:srgbClr>
        </a:solidFill>
      </dgm:spPr>
      <dgm:t>
        <a:bodyPr/>
        <a:lstStyle/>
        <a:p>
          <a:r>
            <a:rPr lang="en-US" b="1" dirty="0">
              <a:solidFill>
                <a:schemeClr val="bg1"/>
              </a:solidFill>
            </a:rPr>
            <a:t>Government Bodies / Authorities</a:t>
          </a:r>
        </a:p>
      </dgm:t>
    </dgm:pt>
    <dgm:pt modelId="{5F6FC05C-CABA-9049-BF6D-5C29B769ABD4}" type="parTrans" cxnId="{D11147CC-24A5-C647-B051-89E82926BD4D}">
      <dgm:prSet/>
      <dgm:spPr/>
      <dgm:t>
        <a:bodyPr/>
        <a:lstStyle/>
        <a:p>
          <a:endParaRPr lang="en-US"/>
        </a:p>
      </dgm:t>
    </dgm:pt>
    <dgm:pt modelId="{1E566D7A-7EA7-EC4B-B11E-351ECF036839}" type="sibTrans" cxnId="{D11147CC-24A5-C647-B051-89E82926BD4D}">
      <dgm:prSet/>
      <dgm:spPr/>
      <dgm:t>
        <a:bodyPr/>
        <a:lstStyle/>
        <a:p>
          <a:endParaRPr lang="en-US"/>
        </a:p>
      </dgm:t>
    </dgm:pt>
    <dgm:pt modelId="{EB2C8B8E-9C06-AA4D-989F-40AE6220A526}">
      <dgm:prSet phldrT="[Text]"/>
      <dgm:spPr>
        <a:solidFill>
          <a:srgbClr val="20AA97">
            <a:alpha val="90000"/>
          </a:srgbClr>
        </a:solidFill>
      </dgm:spPr>
      <dgm:t>
        <a:bodyPr/>
        <a:lstStyle/>
        <a:p>
          <a:r>
            <a:rPr lang="en-US" b="1" dirty="0">
              <a:solidFill>
                <a:schemeClr val="bg1"/>
              </a:solidFill>
            </a:rPr>
            <a:t>IME / IMC / WPI</a:t>
          </a:r>
        </a:p>
      </dgm:t>
    </dgm:pt>
    <dgm:pt modelId="{224F5B16-A9BB-4B4F-8C17-B5241F92EFB8}" type="parTrans" cxnId="{9612B48B-03DA-8041-AC49-562CD8D66932}">
      <dgm:prSet/>
      <dgm:spPr/>
      <dgm:t>
        <a:bodyPr/>
        <a:lstStyle/>
        <a:p>
          <a:endParaRPr lang="en-US"/>
        </a:p>
      </dgm:t>
    </dgm:pt>
    <dgm:pt modelId="{05ADC9A6-03E2-7442-A81C-8B69B90650A3}" type="sibTrans" cxnId="{9612B48B-03DA-8041-AC49-562CD8D66932}">
      <dgm:prSet/>
      <dgm:spPr/>
      <dgm:t>
        <a:bodyPr/>
        <a:lstStyle/>
        <a:p>
          <a:endParaRPr lang="en-US"/>
        </a:p>
      </dgm:t>
    </dgm:pt>
    <dgm:pt modelId="{A6483FC0-33C9-3E47-890F-85209A0B8268}">
      <dgm:prSet phldrT="[Text]"/>
      <dgm:spPr>
        <a:solidFill>
          <a:srgbClr val="20AA97">
            <a:alpha val="90000"/>
          </a:srgbClr>
        </a:solidFill>
      </dgm:spPr>
      <dgm:t>
        <a:bodyPr/>
        <a:lstStyle/>
        <a:p>
          <a:r>
            <a:rPr lang="en-US" b="1" dirty="0">
              <a:solidFill>
                <a:schemeClr val="bg1"/>
              </a:solidFill>
            </a:rPr>
            <a:t>IME / WPI</a:t>
          </a:r>
        </a:p>
      </dgm:t>
    </dgm:pt>
    <dgm:pt modelId="{EBB124FB-820C-B547-8792-EC04AF4BC4F1}" type="parTrans" cxnId="{43DAEF9C-6448-5C4B-BE4D-79D27BB87640}">
      <dgm:prSet/>
      <dgm:spPr/>
      <dgm:t>
        <a:bodyPr/>
        <a:lstStyle/>
        <a:p>
          <a:endParaRPr lang="en-US"/>
        </a:p>
      </dgm:t>
    </dgm:pt>
    <dgm:pt modelId="{47F86B57-CA7C-6349-8663-E4457E1C6F19}" type="sibTrans" cxnId="{43DAEF9C-6448-5C4B-BE4D-79D27BB87640}">
      <dgm:prSet/>
      <dgm:spPr/>
      <dgm:t>
        <a:bodyPr/>
        <a:lstStyle/>
        <a:p>
          <a:endParaRPr lang="en-US"/>
        </a:p>
      </dgm:t>
    </dgm:pt>
    <dgm:pt modelId="{38B5EC4F-87BC-6346-AF25-A2C0A848FC26}">
      <dgm:prSet phldrT="[Text]"/>
      <dgm:spPr>
        <a:solidFill>
          <a:srgbClr val="20AA97">
            <a:alpha val="90000"/>
          </a:srgbClr>
        </a:solidFill>
      </dgm:spPr>
      <dgm:t>
        <a:bodyPr/>
        <a:lstStyle/>
        <a:p>
          <a:r>
            <a:rPr lang="en-US" b="1" dirty="0">
              <a:solidFill>
                <a:schemeClr val="bg1"/>
              </a:solidFill>
            </a:rPr>
            <a:t>TPD</a:t>
          </a:r>
        </a:p>
      </dgm:t>
    </dgm:pt>
    <dgm:pt modelId="{142C1F28-FAE8-6F42-85DA-CD900D585367}" type="parTrans" cxnId="{4BBB24C6-B47B-CE4A-9BFF-038D0DA55D97}">
      <dgm:prSet/>
      <dgm:spPr/>
      <dgm:t>
        <a:bodyPr/>
        <a:lstStyle/>
        <a:p>
          <a:endParaRPr lang="en-US"/>
        </a:p>
      </dgm:t>
    </dgm:pt>
    <dgm:pt modelId="{9254FE20-9D9D-DD4B-93EA-630C4B4B6CCB}" type="sibTrans" cxnId="{4BBB24C6-B47B-CE4A-9BFF-038D0DA55D97}">
      <dgm:prSet/>
      <dgm:spPr/>
      <dgm:t>
        <a:bodyPr/>
        <a:lstStyle/>
        <a:p>
          <a:endParaRPr lang="en-US"/>
        </a:p>
      </dgm:t>
    </dgm:pt>
    <dgm:pt modelId="{268DB4D4-0C45-5E43-8BF7-BF4D6A40F007}">
      <dgm:prSet phldrT="[Text]"/>
      <dgm:spPr>
        <a:solidFill>
          <a:srgbClr val="20AA97">
            <a:alpha val="90000"/>
          </a:srgbClr>
        </a:solidFill>
      </dgm:spPr>
      <dgm:t>
        <a:bodyPr/>
        <a:lstStyle/>
        <a:p>
          <a:r>
            <a:rPr lang="en-US" b="1" dirty="0">
              <a:solidFill>
                <a:schemeClr val="bg1"/>
              </a:solidFill>
            </a:rPr>
            <a:t>IME / WPI</a:t>
          </a:r>
        </a:p>
      </dgm:t>
    </dgm:pt>
    <dgm:pt modelId="{352EFCCE-D005-234E-83F0-27465771F45D}" type="parTrans" cxnId="{6D02C3A9-6026-CB4F-A90B-29CE26409314}">
      <dgm:prSet/>
      <dgm:spPr/>
      <dgm:t>
        <a:bodyPr/>
        <a:lstStyle/>
        <a:p>
          <a:endParaRPr lang="en-US"/>
        </a:p>
      </dgm:t>
    </dgm:pt>
    <dgm:pt modelId="{8CAF95EC-706F-D64A-9728-5F55BC30B96A}" type="sibTrans" cxnId="{6D02C3A9-6026-CB4F-A90B-29CE26409314}">
      <dgm:prSet/>
      <dgm:spPr/>
      <dgm:t>
        <a:bodyPr/>
        <a:lstStyle/>
        <a:p>
          <a:endParaRPr lang="en-US"/>
        </a:p>
      </dgm:t>
    </dgm:pt>
    <dgm:pt modelId="{31261F35-A2BF-664C-BF39-503015F34ED8}">
      <dgm:prSet phldrT="[Text]"/>
      <dgm:spPr>
        <a:solidFill>
          <a:srgbClr val="20AA97">
            <a:alpha val="90000"/>
          </a:srgbClr>
        </a:solidFill>
      </dgm:spPr>
      <dgm:t>
        <a:bodyPr/>
        <a:lstStyle/>
        <a:p>
          <a:r>
            <a:rPr lang="en-US" b="0" dirty="0">
              <a:solidFill>
                <a:schemeClr val="bg1"/>
              </a:solidFill>
            </a:rPr>
            <a:t>IME / WPI</a:t>
          </a:r>
        </a:p>
      </dgm:t>
    </dgm:pt>
    <dgm:pt modelId="{6E9B8117-2698-E745-90B7-8DBEAC0E5F31}" type="parTrans" cxnId="{31840086-103B-2F46-9084-D378C6DF2165}">
      <dgm:prSet/>
      <dgm:spPr/>
      <dgm:t>
        <a:bodyPr/>
        <a:lstStyle/>
        <a:p>
          <a:endParaRPr lang="en-US"/>
        </a:p>
      </dgm:t>
    </dgm:pt>
    <dgm:pt modelId="{3F13749F-5415-9543-9A64-92870F71EEF5}" type="sibTrans" cxnId="{31840086-103B-2F46-9084-D378C6DF2165}">
      <dgm:prSet/>
      <dgm:spPr/>
      <dgm:t>
        <a:bodyPr/>
        <a:lstStyle/>
        <a:p>
          <a:endParaRPr lang="en-US"/>
        </a:p>
      </dgm:t>
    </dgm:pt>
    <dgm:pt modelId="{C0E18A88-2CCC-694B-9BF3-7F469044CF20}">
      <dgm:prSet phldrT="[Text]"/>
      <dgm:spPr>
        <a:solidFill>
          <a:srgbClr val="20AA97">
            <a:alpha val="90000"/>
          </a:srgbClr>
        </a:solidFill>
      </dgm:spPr>
      <dgm:t>
        <a:bodyPr/>
        <a:lstStyle/>
        <a:p>
          <a:r>
            <a:rPr lang="en-US" b="0" dirty="0">
              <a:solidFill>
                <a:schemeClr val="bg1"/>
              </a:solidFill>
            </a:rPr>
            <a:t>Reg Assessments</a:t>
          </a:r>
        </a:p>
      </dgm:t>
    </dgm:pt>
    <dgm:pt modelId="{255EFAF2-B327-CB46-8D99-A240EDACC9A2}" type="parTrans" cxnId="{AFEA5626-460F-5C4E-8322-70D3EE8AE147}">
      <dgm:prSet/>
      <dgm:spPr/>
      <dgm:t>
        <a:bodyPr/>
        <a:lstStyle/>
        <a:p>
          <a:endParaRPr lang="en-US"/>
        </a:p>
      </dgm:t>
    </dgm:pt>
    <dgm:pt modelId="{25AEF50E-BF69-F345-9655-98B373FA37C5}" type="sibTrans" cxnId="{AFEA5626-460F-5C4E-8322-70D3EE8AE147}">
      <dgm:prSet/>
      <dgm:spPr/>
      <dgm:t>
        <a:bodyPr/>
        <a:lstStyle/>
        <a:p>
          <a:endParaRPr lang="en-US"/>
        </a:p>
      </dgm:t>
    </dgm:pt>
    <dgm:pt modelId="{B8C5ACF1-36CC-0D4B-9E41-84BEEACD532F}">
      <dgm:prSet phldrT="[Text]"/>
      <dgm:spPr>
        <a:solidFill>
          <a:srgbClr val="20AA97">
            <a:alpha val="90000"/>
          </a:srgbClr>
        </a:solidFill>
      </dgm:spPr>
      <dgm:t>
        <a:bodyPr/>
        <a:lstStyle/>
        <a:p>
          <a:r>
            <a:rPr lang="en-US" b="0" dirty="0">
              <a:solidFill>
                <a:schemeClr val="bg1"/>
              </a:solidFill>
            </a:rPr>
            <a:t>Panel Assessments</a:t>
          </a:r>
        </a:p>
      </dgm:t>
    </dgm:pt>
    <dgm:pt modelId="{74E3CFCA-0C9C-A742-8CE5-F26A358BC707}" type="parTrans" cxnId="{6D215C45-F419-E345-B039-090C6455E5ED}">
      <dgm:prSet/>
      <dgm:spPr/>
      <dgm:t>
        <a:bodyPr/>
        <a:lstStyle/>
        <a:p>
          <a:endParaRPr lang="en-US"/>
        </a:p>
      </dgm:t>
    </dgm:pt>
    <dgm:pt modelId="{1735A508-74C2-F347-B7EC-94DD531D0DB7}" type="sibTrans" cxnId="{6D215C45-F419-E345-B039-090C6455E5ED}">
      <dgm:prSet/>
      <dgm:spPr/>
      <dgm:t>
        <a:bodyPr/>
        <a:lstStyle/>
        <a:p>
          <a:endParaRPr lang="en-US"/>
        </a:p>
      </dgm:t>
    </dgm:pt>
    <dgm:pt modelId="{760C5E60-56CA-2E4C-82ED-62E241813BCC}">
      <dgm:prSet phldrT="[Text]"/>
      <dgm:spPr>
        <a:solidFill>
          <a:srgbClr val="20AA97">
            <a:alpha val="90000"/>
          </a:srgbClr>
        </a:solidFill>
      </dgm:spPr>
      <dgm:t>
        <a:bodyPr/>
        <a:lstStyle/>
        <a:p>
          <a:r>
            <a:rPr lang="en-US" b="0" dirty="0">
              <a:solidFill>
                <a:schemeClr val="bg1"/>
              </a:solidFill>
            </a:rPr>
            <a:t>Self managed WC</a:t>
          </a:r>
        </a:p>
      </dgm:t>
    </dgm:pt>
    <dgm:pt modelId="{C3313C6A-B65C-6545-9D7A-906D69952898}" type="parTrans" cxnId="{B8BED449-1D0C-754F-95DA-E4DDBFBABA3C}">
      <dgm:prSet/>
      <dgm:spPr/>
      <dgm:t>
        <a:bodyPr/>
        <a:lstStyle/>
        <a:p>
          <a:endParaRPr lang="en-US"/>
        </a:p>
      </dgm:t>
    </dgm:pt>
    <dgm:pt modelId="{59ED203A-E6C3-7F4D-BFCD-115CD6666999}" type="sibTrans" cxnId="{B8BED449-1D0C-754F-95DA-E4DDBFBABA3C}">
      <dgm:prSet/>
      <dgm:spPr/>
      <dgm:t>
        <a:bodyPr/>
        <a:lstStyle/>
        <a:p>
          <a:endParaRPr lang="en-US"/>
        </a:p>
      </dgm:t>
    </dgm:pt>
    <dgm:pt modelId="{8D28C6B5-0B64-264F-98F0-67A5685E8188}" type="pres">
      <dgm:prSet presAssocID="{EA138B6D-D5C7-A947-8393-9769DCE11FC2}" presName="hierChild1" presStyleCnt="0">
        <dgm:presLayoutVars>
          <dgm:chPref val="1"/>
          <dgm:dir/>
          <dgm:animOne val="branch"/>
          <dgm:animLvl val="lvl"/>
          <dgm:resizeHandles/>
        </dgm:presLayoutVars>
      </dgm:prSet>
      <dgm:spPr/>
    </dgm:pt>
    <dgm:pt modelId="{BB7835F0-6313-6F48-8D8A-97A8FC2244AF}" type="pres">
      <dgm:prSet presAssocID="{D718FFD3-8D16-084C-A5D9-6003F9A04270}" presName="hierRoot1" presStyleCnt="0"/>
      <dgm:spPr/>
    </dgm:pt>
    <dgm:pt modelId="{74649158-4732-864F-85BB-5B398D33AE24}" type="pres">
      <dgm:prSet presAssocID="{D718FFD3-8D16-084C-A5D9-6003F9A04270}" presName="composite" presStyleCnt="0"/>
      <dgm:spPr/>
    </dgm:pt>
    <dgm:pt modelId="{AF54659A-3DFC-F548-AD10-DB1CF7B8DC20}" type="pres">
      <dgm:prSet presAssocID="{D718FFD3-8D16-084C-A5D9-6003F9A04270}" presName="background" presStyleLbl="node0" presStyleIdx="0" presStyleCnt="1"/>
      <dgm:spPr>
        <a:solidFill>
          <a:srgbClr val="004062"/>
        </a:solidFill>
      </dgm:spPr>
    </dgm:pt>
    <dgm:pt modelId="{F0775C43-74EC-C64E-8F7E-9840B184F603}" type="pres">
      <dgm:prSet presAssocID="{D718FFD3-8D16-084C-A5D9-6003F9A04270}" presName="text" presStyleLbl="fgAcc0" presStyleIdx="0" presStyleCnt="1" custScaleX="187497" custScaleY="229348">
        <dgm:presLayoutVars>
          <dgm:chPref val="3"/>
        </dgm:presLayoutVars>
      </dgm:prSet>
      <dgm:spPr/>
    </dgm:pt>
    <dgm:pt modelId="{F01F34FE-8F2C-0A40-8B2A-F580C988ADFE}" type="pres">
      <dgm:prSet presAssocID="{D718FFD3-8D16-084C-A5D9-6003F9A04270}" presName="hierChild2" presStyleCnt="0"/>
      <dgm:spPr/>
    </dgm:pt>
    <dgm:pt modelId="{ADFA4892-C604-2742-9780-B09F176FA148}" type="pres">
      <dgm:prSet presAssocID="{30803BBE-6AAB-474A-8C40-E0C732BDCD26}" presName="Name10" presStyleLbl="parChTrans1D2" presStyleIdx="0" presStyleCnt="5"/>
      <dgm:spPr/>
    </dgm:pt>
    <dgm:pt modelId="{643EA899-D640-3147-9821-369782DD579C}" type="pres">
      <dgm:prSet presAssocID="{F00DA237-2108-734E-87B3-BCA0A4C035C3}" presName="hierRoot2" presStyleCnt="0"/>
      <dgm:spPr/>
    </dgm:pt>
    <dgm:pt modelId="{10FE5421-309E-6441-8877-E7B35CFC37F3}" type="pres">
      <dgm:prSet presAssocID="{F00DA237-2108-734E-87B3-BCA0A4C035C3}" presName="composite2" presStyleCnt="0"/>
      <dgm:spPr/>
    </dgm:pt>
    <dgm:pt modelId="{3EB0C03A-00AE-AA48-84BA-E579EE0C29C9}" type="pres">
      <dgm:prSet presAssocID="{F00DA237-2108-734E-87B3-BCA0A4C035C3}" presName="background2" presStyleLbl="node2" presStyleIdx="0" presStyleCnt="5"/>
      <dgm:spPr>
        <a:solidFill>
          <a:srgbClr val="004062"/>
        </a:solidFill>
      </dgm:spPr>
    </dgm:pt>
    <dgm:pt modelId="{E6DAF4BF-38AA-CA46-A70F-0D2F21B335F6}" type="pres">
      <dgm:prSet presAssocID="{F00DA237-2108-734E-87B3-BCA0A4C035C3}" presName="text2" presStyleLbl="fgAcc2" presStyleIdx="0" presStyleCnt="5">
        <dgm:presLayoutVars>
          <dgm:chPref val="3"/>
        </dgm:presLayoutVars>
      </dgm:prSet>
      <dgm:spPr/>
    </dgm:pt>
    <dgm:pt modelId="{2097D143-4973-8A4C-9ACC-1C99F5F5B5AE}" type="pres">
      <dgm:prSet presAssocID="{F00DA237-2108-734E-87B3-BCA0A4C035C3}" presName="hierChild3" presStyleCnt="0"/>
      <dgm:spPr/>
    </dgm:pt>
    <dgm:pt modelId="{AACAB01C-6D2F-2447-BFFC-66E063165C7A}" type="pres">
      <dgm:prSet presAssocID="{092E993E-477B-9F47-82E6-F69D964C4C81}" presName="Name17" presStyleLbl="parChTrans1D3" presStyleIdx="0" presStyleCnt="9"/>
      <dgm:spPr/>
    </dgm:pt>
    <dgm:pt modelId="{9AE02BAD-20D7-084C-87CE-3FED950BBCDF}" type="pres">
      <dgm:prSet presAssocID="{B22A9BCA-96C3-394B-9C7B-058A380A1A77}" presName="hierRoot3" presStyleCnt="0"/>
      <dgm:spPr/>
    </dgm:pt>
    <dgm:pt modelId="{861551E2-7497-9D45-96AE-407A8DCC3CD7}" type="pres">
      <dgm:prSet presAssocID="{B22A9BCA-96C3-394B-9C7B-058A380A1A77}" presName="composite3" presStyleCnt="0"/>
      <dgm:spPr/>
    </dgm:pt>
    <dgm:pt modelId="{3B61828B-2A74-074F-BC42-2B69267DB3CB}" type="pres">
      <dgm:prSet presAssocID="{B22A9BCA-96C3-394B-9C7B-058A380A1A77}" presName="background3" presStyleLbl="node3" presStyleIdx="0" presStyleCnt="9"/>
      <dgm:spPr>
        <a:solidFill>
          <a:srgbClr val="004062"/>
        </a:solidFill>
      </dgm:spPr>
    </dgm:pt>
    <dgm:pt modelId="{839EEAE2-ED08-7841-8BF5-BE326FC0C007}" type="pres">
      <dgm:prSet presAssocID="{B22A9BCA-96C3-394B-9C7B-058A380A1A77}" presName="text3" presStyleLbl="fgAcc3" presStyleIdx="0" presStyleCnt="9">
        <dgm:presLayoutVars>
          <dgm:chPref val="3"/>
        </dgm:presLayoutVars>
      </dgm:prSet>
      <dgm:spPr/>
    </dgm:pt>
    <dgm:pt modelId="{9AAB5108-3A3F-0F4F-A052-5A1D404E6632}" type="pres">
      <dgm:prSet presAssocID="{B22A9BCA-96C3-394B-9C7B-058A380A1A77}" presName="hierChild4" presStyleCnt="0"/>
      <dgm:spPr/>
    </dgm:pt>
    <dgm:pt modelId="{35565361-A481-D14A-9340-75B59C99D892}" type="pres">
      <dgm:prSet presAssocID="{7C3F45B3-44BB-6345-9AA0-D7FFD9F06C00}" presName="Name23" presStyleLbl="parChTrans1D4" presStyleIdx="0" presStyleCnt="10"/>
      <dgm:spPr/>
    </dgm:pt>
    <dgm:pt modelId="{3AAF8328-CB14-5244-B016-008E815BE86B}" type="pres">
      <dgm:prSet presAssocID="{7F1A29E9-B95F-1945-A35C-51F9AFBC5693}" presName="hierRoot4" presStyleCnt="0"/>
      <dgm:spPr/>
    </dgm:pt>
    <dgm:pt modelId="{A1308DE2-861E-B74F-B4AD-7C1A282F87D4}" type="pres">
      <dgm:prSet presAssocID="{7F1A29E9-B95F-1945-A35C-51F9AFBC5693}" presName="composite4" presStyleCnt="0"/>
      <dgm:spPr/>
    </dgm:pt>
    <dgm:pt modelId="{8FC059D9-23B4-5444-9E2D-1FC4B43F8B03}" type="pres">
      <dgm:prSet presAssocID="{7F1A29E9-B95F-1945-A35C-51F9AFBC5693}" presName="background4" presStyleLbl="node4" presStyleIdx="0" presStyleCnt="10"/>
      <dgm:spPr>
        <a:solidFill>
          <a:srgbClr val="004062"/>
        </a:solidFill>
      </dgm:spPr>
    </dgm:pt>
    <dgm:pt modelId="{08450669-4877-984B-A56B-32B1D3B7BB9A}" type="pres">
      <dgm:prSet presAssocID="{7F1A29E9-B95F-1945-A35C-51F9AFBC5693}" presName="text4" presStyleLbl="fgAcc4" presStyleIdx="0" presStyleCnt="10">
        <dgm:presLayoutVars>
          <dgm:chPref val="3"/>
        </dgm:presLayoutVars>
      </dgm:prSet>
      <dgm:spPr/>
    </dgm:pt>
    <dgm:pt modelId="{D4C9DE24-41CE-0B49-96ED-E34876D8A566}" type="pres">
      <dgm:prSet presAssocID="{7F1A29E9-B95F-1945-A35C-51F9AFBC5693}" presName="hierChild5" presStyleCnt="0"/>
      <dgm:spPr/>
    </dgm:pt>
    <dgm:pt modelId="{ABF67C1A-CBEE-4A46-B7D9-16489B6D6296}" type="pres">
      <dgm:prSet presAssocID="{224F5B16-A9BB-4B4F-8C17-B5241F92EFB8}" presName="Name23" presStyleLbl="parChTrans1D4" presStyleIdx="1" presStyleCnt="10"/>
      <dgm:spPr/>
    </dgm:pt>
    <dgm:pt modelId="{B93CE499-6939-2443-A1F5-B1CD432A4056}" type="pres">
      <dgm:prSet presAssocID="{EB2C8B8E-9C06-AA4D-989F-40AE6220A526}" presName="hierRoot4" presStyleCnt="0"/>
      <dgm:spPr/>
    </dgm:pt>
    <dgm:pt modelId="{C9D989F2-08A0-F84D-B86B-2AAEB21490A5}" type="pres">
      <dgm:prSet presAssocID="{EB2C8B8E-9C06-AA4D-989F-40AE6220A526}" presName="composite4" presStyleCnt="0"/>
      <dgm:spPr/>
    </dgm:pt>
    <dgm:pt modelId="{900BAF62-72F9-D54F-8EBA-8FC697EF39F9}" type="pres">
      <dgm:prSet presAssocID="{EB2C8B8E-9C06-AA4D-989F-40AE6220A526}" presName="background4" presStyleLbl="node4" presStyleIdx="1" presStyleCnt="10"/>
      <dgm:spPr>
        <a:solidFill>
          <a:srgbClr val="004062"/>
        </a:solidFill>
      </dgm:spPr>
    </dgm:pt>
    <dgm:pt modelId="{7C563A0D-0BA9-504D-BBE9-10217A535CCA}" type="pres">
      <dgm:prSet presAssocID="{EB2C8B8E-9C06-AA4D-989F-40AE6220A526}" presName="text4" presStyleLbl="fgAcc4" presStyleIdx="1" presStyleCnt="10">
        <dgm:presLayoutVars>
          <dgm:chPref val="3"/>
        </dgm:presLayoutVars>
      </dgm:prSet>
      <dgm:spPr/>
    </dgm:pt>
    <dgm:pt modelId="{A7EE6A1B-CD38-3640-A59B-6C8A34564B6C}" type="pres">
      <dgm:prSet presAssocID="{EB2C8B8E-9C06-AA4D-989F-40AE6220A526}" presName="hierChild5" presStyleCnt="0"/>
      <dgm:spPr/>
    </dgm:pt>
    <dgm:pt modelId="{EB80C134-E228-0C47-AA9C-688EEC18D527}" type="pres">
      <dgm:prSet presAssocID="{80345649-3FBB-0245-9B70-C5035EDFAEBA}" presName="Name23" presStyleLbl="parChTrans1D4" presStyleIdx="2" presStyleCnt="10"/>
      <dgm:spPr/>
    </dgm:pt>
    <dgm:pt modelId="{CB713957-EB9B-194F-9FD1-F453EC3E0757}" type="pres">
      <dgm:prSet presAssocID="{D0549411-2184-7341-96B0-088B54DE11E8}" presName="hierRoot4" presStyleCnt="0"/>
      <dgm:spPr/>
    </dgm:pt>
    <dgm:pt modelId="{654D6114-0A4E-E34B-A668-F00203A39706}" type="pres">
      <dgm:prSet presAssocID="{D0549411-2184-7341-96B0-088B54DE11E8}" presName="composite4" presStyleCnt="0"/>
      <dgm:spPr/>
    </dgm:pt>
    <dgm:pt modelId="{35194922-BD5F-664E-8BA1-D215E28A7498}" type="pres">
      <dgm:prSet presAssocID="{D0549411-2184-7341-96B0-088B54DE11E8}" presName="background4" presStyleLbl="node4" presStyleIdx="2" presStyleCnt="10"/>
      <dgm:spPr>
        <a:solidFill>
          <a:srgbClr val="004062"/>
        </a:solidFill>
      </dgm:spPr>
    </dgm:pt>
    <dgm:pt modelId="{C2591569-457C-3542-B0CE-0E386C57193A}" type="pres">
      <dgm:prSet presAssocID="{D0549411-2184-7341-96B0-088B54DE11E8}" presName="text4" presStyleLbl="fgAcc4" presStyleIdx="2" presStyleCnt="10">
        <dgm:presLayoutVars>
          <dgm:chPref val="3"/>
        </dgm:presLayoutVars>
      </dgm:prSet>
      <dgm:spPr/>
    </dgm:pt>
    <dgm:pt modelId="{04F3B627-05BF-B94A-8474-925823BF43DE}" type="pres">
      <dgm:prSet presAssocID="{D0549411-2184-7341-96B0-088B54DE11E8}" presName="hierChild5" presStyleCnt="0"/>
      <dgm:spPr/>
    </dgm:pt>
    <dgm:pt modelId="{A46F79CF-F96E-6343-87E4-8E20C6659E0F}" type="pres">
      <dgm:prSet presAssocID="{EBB124FB-820C-B547-8792-EC04AF4BC4F1}" presName="Name23" presStyleLbl="parChTrans1D4" presStyleIdx="3" presStyleCnt="10"/>
      <dgm:spPr/>
    </dgm:pt>
    <dgm:pt modelId="{8B4E8010-DDE9-3047-8100-D051E97FD00A}" type="pres">
      <dgm:prSet presAssocID="{A6483FC0-33C9-3E47-890F-85209A0B8268}" presName="hierRoot4" presStyleCnt="0"/>
      <dgm:spPr/>
    </dgm:pt>
    <dgm:pt modelId="{1DFCA79B-F3B5-A542-BF4E-B428C8C09A24}" type="pres">
      <dgm:prSet presAssocID="{A6483FC0-33C9-3E47-890F-85209A0B8268}" presName="composite4" presStyleCnt="0"/>
      <dgm:spPr/>
    </dgm:pt>
    <dgm:pt modelId="{CDD338EB-A23D-834D-AA51-61FDC2F9E913}" type="pres">
      <dgm:prSet presAssocID="{A6483FC0-33C9-3E47-890F-85209A0B8268}" presName="background4" presStyleLbl="node4" presStyleIdx="3" presStyleCnt="10"/>
      <dgm:spPr>
        <a:solidFill>
          <a:srgbClr val="004062"/>
        </a:solidFill>
      </dgm:spPr>
    </dgm:pt>
    <dgm:pt modelId="{7F5CF37F-62E2-7F41-84FA-3386111DA1BB}" type="pres">
      <dgm:prSet presAssocID="{A6483FC0-33C9-3E47-890F-85209A0B8268}" presName="text4" presStyleLbl="fgAcc4" presStyleIdx="3" presStyleCnt="10">
        <dgm:presLayoutVars>
          <dgm:chPref val="3"/>
        </dgm:presLayoutVars>
      </dgm:prSet>
      <dgm:spPr/>
    </dgm:pt>
    <dgm:pt modelId="{74E9FA27-DCF0-2A45-A4E0-A3890BDD9863}" type="pres">
      <dgm:prSet presAssocID="{A6483FC0-33C9-3E47-890F-85209A0B8268}" presName="hierChild5" presStyleCnt="0"/>
      <dgm:spPr/>
    </dgm:pt>
    <dgm:pt modelId="{EC768CE1-AB51-9A45-BB51-37F684875F49}" type="pres">
      <dgm:prSet presAssocID="{409A2A4F-42C1-C949-A529-28692B846890}" presName="Name17" presStyleLbl="parChTrans1D3" presStyleIdx="1" presStyleCnt="9"/>
      <dgm:spPr/>
    </dgm:pt>
    <dgm:pt modelId="{D494C397-5AF4-F442-B495-F4CCFB23AB71}" type="pres">
      <dgm:prSet presAssocID="{417CB51A-E17A-4B48-B2CE-AEB7DAF335D9}" presName="hierRoot3" presStyleCnt="0"/>
      <dgm:spPr/>
    </dgm:pt>
    <dgm:pt modelId="{AEA66C63-66F8-B34D-89FE-E1B70DB684F1}" type="pres">
      <dgm:prSet presAssocID="{417CB51A-E17A-4B48-B2CE-AEB7DAF335D9}" presName="composite3" presStyleCnt="0"/>
      <dgm:spPr/>
    </dgm:pt>
    <dgm:pt modelId="{EA0F90CD-59F2-E24E-B924-3DD9D05B9169}" type="pres">
      <dgm:prSet presAssocID="{417CB51A-E17A-4B48-B2CE-AEB7DAF335D9}" presName="background3" presStyleLbl="node3" presStyleIdx="1" presStyleCnt="9"/>
      <dgm:spPr>
        <a:solidFill>
          <a:srgbClr val="004062"/>
        </a:solidFill>
      </dgm:spPr>
    </dgm:pt>
    <dgm:pt modelId="{3959F0C8-DCB8-7345-82A0-0EB764FB3A2A}" type="pres">
      <dgm:prSet presAssocID="{417CB51A-E17A-4B48-B2CE-AEB7DAF335D9}" presName="text3" presStyleLbl="fgAcc3" presStyleIdx="1" presStyleCnt="9">
        <dgm:presLayoutVars>
          <dgm:chPref val="3"/>
        </dgm:presLayoutVars>
      </dgm:prSet>
      <dgm:spPr/>
    </dgm:pt>
    <dgm:pt modelId="{0EF15042-26E9-3D42-8EC3-BF1C6D5A3813}" type="pres">
      <dgm:prSet presAssocID="{417CB51A-E17A-4B48-B2CE-AEB7DAF335D9}" presName="hierChild4" presStyleCnt="0"/>
      <dgm:spPr/>
    </dgm:pt>
    <dgm:pt modelId="{E6E963C7-51DA-8642-8A69-B4787587F6C4}" type="pres">
      <dgm:prSet presAssocID="{142C1F28-FAE8-6F42-85DA-CD900D585367}" presName="Name23" presStyleLbl="parChTrans1D4" presStyleIdx="4" presStyleCnt="10"/>
      <dgm:spPr/>
    </dgm:pt>
    <dgm:pt modelId="{BA035451-493C-A24F-BEFA-1386727DDFE2}" type="pres">
      <dgm:prSet presAssocID="{38B5EC4F-87BC-6346-AF25-A2C0A848FC26}" presName="hierRoot4" presStyleCnt="0"/>
      <dgm:spPr/>
    </dgm:pt>
    <dgm:pt modelId="{E3FCBE64-5D37-CD46-B0F3-337C17276926}" type="pres">
      <dgm:prSet presAssocID="{38B5EC4F-87BC-6346-AF25-A2C0A848FC26}" presName="composite4" presStyleCnt="0"/>
      <dgm:spPr/>
    </dgm:pt>
    <dgm:pt modelId="{5B654765-3803-274F-A61D-3C3921E44E7F}" type="pres">
      <dgm:prSet presAssocID="{38B5EC4F-87BC-6346-AF25-A2C0A848FC26}" presName="background4" presStyleLbl="node4" presStyleIdx="4" presStyleCnt="10"/>
      <dgm:spPr>
        <a:solidFill>
          <a:srgbClr val="004062"/>
        </a:solidFill>
      </dgm:spPr>
    </dgm:pt>
    <dgm:pt modelId="{193047E3-B704-1346-804B-42645CE172AE}" type="pres">
      <dgm:prSet presAssocID="{38B5EC4F-87BC-6346-AF25-A2C0A848FC26}" presName="text4" presStyleLbl="fgAcc4" presStyleIdx="4" presStyleCnt="10">
        <dgm:presLayoutVars>
          <dgm:chPref val="3"/>
        </dgm:presLayoutVars>
      </dgm:prSet>
      <dgm:spPr/>
    </dgm:pt>
    <dgm:pt modelId="{1739ADC4-1897-0D42-85F6-8D4E7FFE74BC}" type="pres">
      <dgm:prSet presAssocID="{38B5EC4F-87BC-6346-AF25-A2C0A848FC26}" presName="hierChild5" presStyleCnt="0"/>
      <dgm:spPr/>
    </dgm:pt>
    <dgm:pt modelId="{4370A042-3D16-D742-9CDE-E850E9E4106A}" type="pres">
      <dgm:prSet presAssocID="{BEB5C0A8-CED4-FB47-91E1-6441020F3292}" presName="Name17" presStyleLbl="parChTrans1D3" presStyleIdx="2" presStyleCnt="9"/>
      <dgm:spPr/>
    </dgm:pt>
    <dgm:pt modelId="{EFE89894-46AC-7F49-B53F-5B7FFB7DD1D5}" type="pres">
      <dgm:prSet presAssocID="{798F3B9E-D6AA-B748-9B2A-D7262C9D1EB7}" presName="hierRoot3" presStyleCnt="0"/>
      <dgm:spPr/>
    </dgm:pt>
    <dgm:pt modelId="{C465EE07-ADB1-E848-9F8E-A6DEEFEF903E}" type="pres">
      <dgm:prSet presAssocID="{798F3B9E-D6AA-B748-9B2A-D7262C9D1EB7}" presName="composite3" presStyleCnt="0"/>
      <dgm:spPr/>
    </dgm:pt>
    <dgm:pt modelId="{CD258BEC-570D-774B-AAC9-CCE50BBA0CBF}" type="pres">
      <dgm:prSet presAssocID="{798F3B9E-D6AA-B748-9B2A-D7262C9D1EB7}" presName="background3" presStyleLbl="node3" presStyleIdx="2" presStyleCnt="9"/>
      <dgm:spPr>
        <a:solidFill>
          <a:srgbClr val="004062"/>
        </a:solidFill>
      </dgm:spPr>
    </dgm:pt>
    <dgm:pt modelId="{9ED9478D-977C-6348-886C-5AA575CCBEDA}" type="pres">
      <dgm:prSet presAssocID="{798F3B9E-D6AA-B748-9B2A-D7262C9D1EB7}" presName="text3" presStyleLbl="fgAcc3" presStyleIdx="2" presStyleCnt="9">
        <dgm:presLayoutVars>
          <dgm:chPref val="3"/>
        </dgm:presLayoutVars>
      </dgm:prSet>
      <dgm:spPr/>
    </dgm:pt>
    <dgm:pt modelId="{712EAB3C-7436-B34B-B87C-152D4BC9B1F3}" type="pres">
      <dgm:prSet presAssocID="{798F3B9E-D6AA-B748-9B2A-D7262C9D1EB7}" presName="hierChild4" presStyleCnt="0"/>
      <dgm:spPr/>
    </dgm:pt>
    <dgm:pt modelId="{101F5F10-9AA5-3045-901D-716F52EF53EC}" type="pres">
      <dgm:prSet presAssocID="{352EFCCE-D005-234E-83F0-27465771F45D}" presName="Name23" presStyleLbl="parChTrans1D4" presStyleIdx="5" presStyleCnt="10"/>
      <dgm:spPr/>
    </dgm:pt>
    <dgm:pt modelId="{32B6D799-CE5C-654F-AAB5-92B84E385C09}" type="pres">
      <dgm:prSet presAssocID="{268DB4D4-0C45-5E43-8BF7-BF4D6A40F007}" presName="hierRoot4" presStyleCnt="0"/>
      <dgm:spPr/>
    </dgm:pt>
    <dgm:pt modelId="{7EB168DB-850E-5842-B8B1-B56DC139969C}" type="pres">
      <dgm:prSet presAssocID="{268DB4D4-0C45-5E43-8BF7-BF4D6A40F007}" presName="composite4" presStyleCnt="0"/>
      <dgm:spPr/>
    </dgm:pt>
    <dgm:pt modelId="{EB3BDACE-7A7A-E84F-A29D-DFC002023131}" type="pres">
      <dgm:prSet presAssocID="{268DB4D4-0C45-5E43-8BF7-BF4D6A40F007}" presName="background4" presStyleLbl="node4" presStyleIdx="5" presStyleCnt="10"/>
      <dgm:spPr>
        <a:solidFill>
          <a:srgbClr val="004062"/>
        </a:solidFill>
      </dgm:spPr>
    </dgm:pt>
    <dgm:pt modelId="{9005185D-801B-C64F-AB38-6ABCD313AF1C}" type="pres">
      <dgm:prSet presAssocID="{268DB4D4-0C45-5E43-8BF7-BF4D6A40F007}" presName="text4" presStyleLbl="fgAcc4" presStyleIdx="5" presStyleCnt="10">
        <dgm:presLayoutVars>
          <dgm:chPref val="3"/>
        </dgm:presLayoutVars>
      </dgm:prSet>
      <dgm:spPr/>
    </dgm:pt>
    <dgm:pt modelId="{EF296538-7E5D-A047-A91D-214A582581DC}" type="pres">
      <dgm:prSet presAssocID="{268DB4D4-0C45-5E43-8BF7-BF4D6A40F007}" presName="hierChild5" presStyleCnt="0"/>
      <dgm:spPr/>
    </dgm:pt>
    <dgm:pt modelId="{45AF9C3A-96EB-C34A-9970-340FE7C3F4A2}" type="pres">
      <dgm:prSet presAssocID="{899A3DF2-5C79-EE40-B4C9-518EA03980A1}" presName="Name10" presStyleLbl="parChTrans1D2" presStyleIdx="1" presStyleCnt="5"/>
      <dgm:spPr/>
    </dgm:pt>
    <dgm:pt modelId="{B2E8A145-E03B-2E41-A8CF-DC17841CD510}" type="pres">
      <dgm:prSet presAssocID="{A6EEA6FE-4FA0-5945-845F-23EE1679BCA4}" presName="hierRoot2" presStyleCnt="0"/>
      <dgm:spPr/>
    </dgm:pt>
    <dgm:pt modelId="{8D6D2C69-EFEB-034B-A467-6297D58170A7}" type="pres">
      <dgm:prSet presAssocID="{A6EEA6FE-4FA0-5945-845F-23EE1679BCA4}" presName="composite2" presStyleCnt="0"/>
      <dgm:spPr/>
    </dgm:pt>
    <dgm:pt modelId="{DA4BE359-4D10-6A4F-96FC-8A9C2F75150B}" type="pres">
      <dgm:prSet presAssocID="{A6EEA6FE-4FA0-5945-845F-23EE1679BCA4}" presName="background2" presStyleLbl="node2" presStyleIdx="1" presStyleCnt="5"/>
      <dgm:spPr>
        <a:solidFill>
          <a:srgbClr val="004062"/>
        </a:solidFill>
      </dgm:spPr>
    </dgm:pt>
    <dgm:pt modelId="{89825895-4D3D-B042-B746-F739C7EE9099}" type="pres">
      <dgm:prSet presAssocID="{A6EEA6FE-4FA0-5945-845F-23EE1679BCA4}" presName="text2" presStyleLbl="fgAcc2" presStyleIdx="1" presStyleCnt="5">
        <dgm:presLayoutVars>
          <dgm:chPref val="3"/>
        </dgm:presLayoutVars>
      </dgm:prSet>
      <dgm:spPr/>
    </dgm:pt>
    <dgm:pt modelId="{B143D315-BAFB-C748-824A-F31AD2CEE4C2}" type="pres">
      <dgm:prSet presAssocID="{A6EEA6FE-4FA0-5945-845F-23EE1679BCA4}" presName="hierChild3" presStyleCnt="0"/>
      <dgm:spPr/>
    </dgm:pt>
    <dgm:pt modelId="{AE2E551B-CF82-124F-929E-25E5FA56F736}" type="pres">
      <dgm:prSet presAssocID="{189F2DD5-1798-B04D-84E0-F95DE9DDE8DF}" presName="Name17" presStyleLbl="parChTrans1D3" presStyleIdx="3" presStyleCnt="9"/>
      <dgm:spPr/>
    </dgm:pt>
    <dgm:pt modelId="{96EEC1F6-5BCB-B54C-A013-41B6CCAC40B4}" type="pres">
      <dgm:prSet presAssocID="{BA641F99-3E78-2C46-8AED-11497DCC2D12}" presName="hierRoot3" presStyleCnt="0"/>
      <dgm:spPr/>
    </dgm:pt>
    <dgm:pt modelId="{CBE38594-2741-5347-A8E9-F63F363E004F}" type="pres">
      <dgm:prSet presAssocID="{BA641F99-3E78-2C46-8AED-11497DCC2D12}" presName="composite3" presStyleCnt="0"/>
      <dgm:spPr/>
    </dgm:pt>
    <dgm:pt modelId="{6CB38EC3-0843-7745-9A87-8441D8941E5D}" type="pres">
      <dgm:prSet presAssocID="{BA641F99-3E78-2C46-8AED-11497DCC2D12}" presName="background3" presStyleLbl="node3" presStyleIdx="3" presStyleCnt="9"/>
      <dgm:spPr>
        <a:solidFill>
          <a:srgbClr val="004062"/>
        </a:solidFill>
      </dgm:spPr>
    </dgm:pt>
    <dgm:pt modelId="{20F70D03-7271-0747-83E4-359E7DA38E9A}" type="pres">
      <dgm:prSet presAssocID="{BA641F99-3E78-2C46-8AED-11497DCC2D12}" presName="text3" presStyleLbl="fgAcc3" presStyleIdx="3" presStyleCnt="9">
        <dgm:presLayoutVars>
          <dgm:chPref val="3"/>
        </dgm:presLayoutVars>
      </dgm:prSet>
      <dgm:spPr/>
    </dgm:pt>
    <dgm:pt modelId="{4BEC6C25-9C62-D446-A453-9EC71FD61322}" type="pres">
      <dgm:prSet presAssocID="{BA641F99-3E78-2C46-8AED-11497DCC2D12}" presName="hierChild4" presStyleCnt="0"/>
      <dgm:spPr/>
    </dgm:pt>
    <dgm:pt modelId="{913E03B0-A5DE-7E45-B9F2-A39262C9FF27}" type="pres">
      <dgm:prSet presAssocID="{AD9D0ED7-93ED-1E44-88F2-B399740BD83F}" presName="Name23" presStyleLbl="parChTrans1D4" presStyleIdx="6" presStyleCnt="10"/>
      <dgm:spPr/>
    </dgm:pt>
    <dgm:pt modelId="{2B7D65E3-2B66-8D46-9414-5D282E806ABC}" type="pres">
      <dgm:prSet presAssocID="{6A3BA4B7-5158-F647-9D59-3DCD7287766E}" presName="hierRoot4" presStyleCnt="0"/>
      <dgm:spPr/>
    </dgm:pt>
    <dgm:pt modelId="{63CAD05C-7D01-6A49-A41F-2C13DC2A1258}" type="pres">
      <dgm:prSet presAssocID="{6A3BA4B7-5158-F647-9D59-3DCD7287766E}" presName="composite4" presStyleCnt="0"/>
      <dgm:spPr/>
    </dgm:pt>
    <dgm:pt modelId="{9530CA3B-B63F-BD4D-813F-14B790F804C8}" type="pres">
      <dgm:prSet presAssocID="{6A3BA4B7-5158-F647-9D59-3DCD7287766E}" presName="background4" presStyleLbl="node4" presStyleIdx="6" presStyleCnt="10"/>
      <dgm:spPr>
        <a:solidFill>
          <a:srgbClr val="004062"/>
        </a:solidFill>
      </dgm:spPr>
    </dgm:pt>
    <dgm:pt modelId="{CE973B44-1BA7-E240-8B9B-17ECC3E0ACAB}" type="pres">
      <dgm:prSet presAssocID="{6A3BA4B7-5158-F647-9D59-3DCD7287766E}" presName="text4" presStyleLbl="fgAcc4" presStyleIdx="6" presStyleCnt="10">
        <dgm:presLayoutVars>
          <dgm:chPref val="3"/>
        </dgm:presLayoutVars>
      </dgm:prSet>
      <dgm:spPr/>
    </dgm:pt>
    <dgm:pt modelId="{A67D77F5-99A0-344B-B0D7-AA1F3917BA11}" type="pres">
      <dgm:prSet presAssocID="{6A3BA4B7-5158-F647-9D59-3DCD7287766E}" presName="hierChild5" presStyleCnt="0"/>
      <dgm:spPr/>
    </dgm:pt>
    <dgm:pt modelId="{51EE899F-4241-414C-816D-ECB748EFF6B9}" type="pres">
      <dgm:prSet presAssocID="{1BD3838E-8B3D-FC40-A0DD-8069E7FEFB9A}" presName="Name23" presStyleLbl="parChTrans1D4" presStyleIdx="7" presStyleCnt="10"/>
      <dgm:spPr/>
    </dgm:pt>
    <dgm:pt modelId="{0903012F-5711-074C-B860-5C058A50842D}" type="pres">
      <dgm:prSet presAssocID="{ABA9B88E-CC8A-6548-876C-76C2168941A5}" presName="hierRoot4" presStyleCnt="0"/>
      <dgm:spPr/>
    </dgm:pt>
    <dgm:pt modelId="{BC74E8F4-5B22-A94B-9FED-9068D77526BC}" type="pres">
      <dgm:prSet presAssocID="{ABA9B88E-CC8A-6548-876C-76C2168941A5}" presName="composite4" presStyleCnt="0"/>
      <dgm:spPr/>
    </dgm:pt>
    <dgm:pt modelId="{6FC8E11D-5E8D-9445-905C-9433419B5FFF}" type="pres">
      <dgm:prSet presAssocID="{ABA9B88E-CC8A-6548-876C-76C2168941A5}" presName="background4" presStyleLbl="node4" presStyleIdx="7" presStyleCnt="10"/>
      <dgm:spPr>
        <a:solidFill>
          <a:srgbClr val="004062"/>
        </a:solidFill>
      </dgm:spPr>
    </dgm:pt>
    <dgm:pt modelId="{ECCB4107-AC05-1F40-BED1-5AF4965B5F66}" type="pres">
      <dgm:prSet presAssocID="{ABA9B88E-CC8A-6548-876C-76C2168941A5}" presName="text4" presStyleLbl="fgAcc4" presStyleIdx="7" presStyleCnt="10">
        <dgm:presLayoutVars>
          <dgm:chPref val="3"/>
        </dgm:presLayoutVars>
      </dgm:prSet>
      <dgm:spPr/>
    </dgm:pt>
    <dgm:pt modelId="{79B8AB48-7DBE-1E4A-B8B5-657C9E5BB406}" type="pres">
      <dgm:prSet presAssocID="{ABA9B88E-CC8A-6548-876C-76C2168941A5}" presName="hierChild5" presStyleCnt="0"/>
      <dgm:spPr/>
    </dgm:pt>
    <dgm:pt modelId="{2FF0E826-BB52-344B-9B5B-677CC11C6245}" type="pres">
      <dgm:prSet presAssocID="{ED9423D4-5531-BD45-B3B9-B5DA09740A3C}" presName="Name17" presStyleLbl="parChTrans1D3" presStyleIdx="4" presStyleCnt="9"/>
      <dgm:spPr/>
    </dgm:pt>
    <dgm:pt modelId="{D270CC74-55E0-574B-A028-9767DE61435B}" type="pres">
      <dgm:prSet presAssocID="{FEAC56EC-DECF-F54B-8A4C-92E5ACC9D3BD}" presName="hierRoot3" presStyleCnt="0"/>
      <dgm:spPr/>
    </dgm:pt>
    <dgm:pt modelId="{FFE16854-4354-C442-8625-93F53BFDEF09}" type="pres">
      <dgm:prSet presAssocID="{FEAC56EC-DECF-F54B-8A4C-92E5ACC9D3BD}" presName="composite3" presStyleCnt="0"/>
      <dgm:spPr/>
    </dgm:pt>
    <dgm:pt modelId="{E099924F-E1D8-9F4F-8C29-27E4E654AF97}" type="pres">
      <dgm:prSet presAssocID="{FEAC56EC-DECF-F54B-8A4C-92E5ACC9D3BD}" presName="background3" presStyleLbl="node3" presStyleIdx="4" presStyleCnt="9"/>
      <dgm:spPr>
        <a:solidFill>
          <a:srgbClr val="004062"/>
        </a:solidFill>
      </dgm:spPr>
    </dgm:pt>
    <dgm:pt modelId="{EE933061-D9D4-5F41-A02C-68FB2A746586}" type="pres">
      <dgm:prSet presAssocID="{FEAC56EC-DECF-F54B-8A4C-92E5ACC9D3BD}" presName="text3" presStyleLbl="fgAcc3" presStyleIdx="4" presStyleCnt="9">
        <dgm:presLayoutVars>
          <dgm:chPref val="3"/>
        </dgm:presLayoutVars>
      </dgm:prSet>
      <dgm:spPr/>
    </dgm:pt>
    <dgm:pt modelId="{483BAD21-D8FA-BA44-91F6-D7A542BD7AE7}" type="pres">
      <dgm:prSet presAssocID="{FEAC56EC-DECF-F54B-8A4C-92E5ACC9D3BD}" presName="hierChild4" presStyleCnt="0"/>
      <dgm:spPr/>
    </dgm:pt>
    <dgm:pt modelId="{BB6A1EA1-9F53-244B-AB27-0AE6AD34FEA0}" type="pres">
      <dgm:prSet presAssocID="{FDF57E9B-CADB-2340-8DE5-CB70841B8344}" presName="Name23" presStyleLbl="parChTrans1D4" presStyleIdx="8" presStyleCnt="10"/>
      <dgm:spPr/>
    </dgm:pt>
    <dgm:pt modelId="{4E769231-2340-394D-8F4F-A7EB5B89EA59}" type="pres">
      <dgm:prSet presAssocID="{D8026A5F-95CC-9E48-AF34-F39FEBDA2098}" presName="hierRoot4" presStyleCnt="0"/>
      <dgm:spPr/>
    </dgm:pt>
    <dgm:pt modelId="{DF9F0771-7390-894D-A9E5-3D8B70C21E6F}" type="pres">
      <dgm:prSet presAssocID="{D8026A5F-95CC-9E48-AF34-F39FEBDA2098}" presName="composite4" presStyleCnt="0"/>
      <dgm:spPr/>
    </dgm:pt>
    <dgm:pt modelId="{C2E82FC3-9046-DE44-9264-F2B46D3904C9}" type="pres">
      <dgm:prSet presAssocID="{D8026A5F-95CC-9E48-AF34-F39FEBDA2098}" presName="background4" presStyleLbl="node4" presStyleIdx="8" presStyleCnt="10"/>
      <dgm:spPr>
        <a:solidFill>
          <a:srgbClr val="004062"/>
        </a:solidFill>
      </dgm:spPr>
    </dgm:pt>
    <dgm:pt modelId="{23AA09BB-E14B-FD44-8FBA-834058929A47}" type="pres">
      <dgm:prSet presAssocID="{D8026A5F-95CC-9E48-AF34-F39FEBDA2098}" presName="text4" presStyleLbl="fgAcc4" presStyleIdx="8" presStyleCnt="10">
        <dgm:presLayoutVars>
          <dgm:chPref val="3"/>
        </dgm:presLayoutVars>
      </dgm:prSet>
      <dgm:spPr/>
    </dgm:pt>
    <dgm:pt modelId="{EEC6891D-C93D-4A4F-8FAD-BEAA132A4AD1}" type="pres">
      <dgm:prSet presAssocID="{D8026A5F-95CC-9E48-AF34-F39FEBDA2098}" presName="hierChild5" presStyleCnt="0"/>
      <dgm:spPr/>
    </dgm:pt>
    <dgm:pt modelId="{E4F9FF1F-B809-3A4E-8672-96314B69245D}" type="pres">
      <dgm:prSet presAssocID="{C3313C6A-B65C-6545-9D7A-906D69952898}" presName="Name23" presStyleLbl="parChTrans1D4" presStyleIdx="9" presStyleCnt="10"/>
      <dgm:spPr/>
    </dgm:pt>
    <dgm:pt modelId="{6A41E04B-287F-B048-A194-5428C80BDBE3}" type="pres">
      <dgm:prSet presAssocID="{760C5E60-56CA-2E4C-82ED-62E241813BCC}" presName="hierRoot4" presStyleCnt="0"/>
      <dgm:spPr/>
    </dgm:pt>
    <dgm:pt modelId="{A172D0B3-93C9-2646-8F2C-8493DBD6F621}" type="pres">
      <dgm:prSet presAssocID="{760C5E60-56CA-2E4C-82ED-62E241813BCC}" presName="composite4" presStyleCnt="0"/>
      <dgm:spPr/>
    </dgm:pt>
    <dgm:pt modelId="{4BE18DDF-9664-5D41-A11A-D6324E09E4E2}" type="pres">
      <dgm:prSet presAssocID="{760C5E60-56CA-2E4C-82ED-62E241813BCC}" presName="background4" presStyleLbl="node4" presStyleIdx="9" presStyleCnt="10"/>
      <dgm:spPr>
        <a:solidFill>
          <a:srgbClr val="004062"/>
        </a:solidFill>
      </dgm:spPr>
    </dgm:pt>
    <dgm:pt modelId="{F93ECD00-4602-B645-A994-7EB11D5DAAD1}" type="pres">
      <dgm:prSet presAssocID="{760C5E60-56CA-2E4C-82ED-62E241813BCC}" presName="text4" presStyleLbl="fgAcc4" presStyleIdx="9" presStyleCnt="10">
        <dgm:presLayoutVars>
          <dgm:chPref val="3"/>
        </dgm:presLayoutVars>
      </dgm:prSet>
      <dgm:spPr/>
    </dgm:pt>
    <dgm:pt modelId="{72EB005D-20C7-A140-88C2-6E34DEA026C3}" type="pres">
      <dgm:prSet presAssocID="{760C5E60-56CA-2E4C-82ED-62E241813BCC}" presName="hierChild5" presStyleCnt="0"/>
      <dgm:spPr/>
    </dgm:pt>
    <dgm:pt modelId="{32818966-DDA6-894D-BE88-B12E86DDEEA7}" type="pres">
      <dgm:prSet presAssocID="{478D3EB8-3A46-1047-9B1E-AF79D4E232D3}" presName="Name10" presStyleLbl="parChTrans1D2" presStyleIdx="2" presStyleCnt="5"/>
      <dgm:spPr/>
    </dgm:pt>
    <dgm:pt modelId="{803409A1-91F3-3240-BFE4-A4E9B2DC6200}" type="pres">
      <dgm:prSet presAssocID="{C54F7C12-7C3A-C445-B0C2-7922BEFAFD35}" presName="hierRoot2" presStyleCnt="0"/>
      <dgm:spPr/>
    </dgm:pt>
    <dgm:pt modelId="{69EC59F6-2D19-EC41-8A76-1EA57DDD38F3}" type="pres">
      <dgm:prSet presAssocID="{C54F7C12-7C3A-C445-B0C2-7922BEFAFD35}" presName="composite2" presStyleCnt="0"/>
      <dgm:spPr/>
    </dgm:pt>
    <dgm:pt modelId="{13A9A1FF-CB35-D948-82DA-DFB65FB18982}" type="pres">
      <dgm:prSet presAssocID="{C54F7C12-7C3A-C445-B0C2-7922BEFAFD35}" presName="background2" presStyleLbl="node2" presStyleIdx="2" presStyleCnt="5"/>
      <dgm:spPr>
        <a:solidFill>
          <a:srgbClr val="004062"/>
        </a:solidFill>
      </dgm:spPr>
    </dgm:pt>
    <dgm:pt modelId="{D4F6618D-EBD8-134E-94C4-044825F97E43}" type="pres">
      <dgm:prSet presAssocID="{C54F7C12-7C3A-C445-B0C2-7922BEFAFD35}" presName="text2" presStyleLbl="fgAcc2" presStyleIdx="2" presStyleCnt="5">
        <dgm:presLayoutVars>
          <dgm:chPref val="3"/>
        </dgm:presLayoutVars>
      </dgm:prSet>
      <dgm:spPr/>
    </dgm:pt>
    <dgm:pt modelId="{64EB6B6B-853C-934E-83C7-D6566F35FD6D}" type="pres">
      <dgm:prSet presAssocID="{C54F7C12-7C3A-C445-B0C2-7922BEFAFD35}" presName="hierChild3" presStyleCnt="0"/>
      <dgm:spPr/>
    </dgm:pt>
    <dgm:pt modelId="{60835F75-0E03-1743-8F73-AC8015317FB4}" type="pres">
      <dgm:prSet presAssocID="{6E9B8117-2698-E745-90B7-8DBEAC0E5F31}" presName="Name17" presStyleLbl="parChTrans1D3" presStyleIdx="5" presStyleCnt="9"/>
      <dgm:spPr/>
    </dgm:pt>
    <dgm:pt modelId="{1D3985B2-3C39-CD4F-AFE8-DF283D065A86}" type="pres">
      <dgm:prSet presAssocID="{31261F35-A2BF-664C-BF39-503015F34ED8}" presName="hierRoot3" presStyleCnt="0"/>
      <dgm:spPr/>
    </dgm:pt>
    <dgm:pt modelId="{23E8AEC0-5972-B144-AF68-54325DC9DBE2}" type="pres">
      <dgm:prSet presAssocID="{31261F35-A2BF-664C-BF39-503015F34ED8}" presName="composite3" presStyleCnt="0"/>
      <dgm:spPr/>
    </dgm:pt>
    <dgm:pt modelId="{18BB475C-1CAC-6847-AE5D-DB5A5BBDED95}" type="pres">
      <dgm:prSet presAssocID="{31261F35-A2BF-664C-BF39-503015F34ED8}" presName="background3" presStyleLbl="node3" presStyleIdx="5" presStyleCnt="9"/>
      <dgm:spPr>
        <a:solidFill>
          <a:srgbClr val="004062"/>
        </a:solidFill>
      </dgm:spPr>
    </dgm:pt>
    <dgm:pt modelId="{B903FF85-462C-5F41-9F9F-F213A3BBA049}" type="pres">
      <dgm:prSet presAssocID="{31261F35-A2BF-664C-BF39-503015F34ED8}" presName="text3" presStyleLbl="fgAcc3" presStyleIdx="5" presStyleCnt="9">
        <dgm:presLayoutVars>
          <dgm:chPref val="3"/>
        </dgm:presLayoutVars>
      </dgm:prSet>
      <dgm:spPr/>
    </dgm:pt>
    <dgm:pt modelId="{087B6F1E-CAAD-2A4D-B465-7416632AFF9A}" type="pres">
      <dgm:prSet presAssocID="{31261F35-A2BF-664C-BF39-503015F34ED8}" presName="hierChild4" presStyleCnt="0"/>
      <dgm:spPr/>
    </dgm:pt>
    <dgm:pt modelId="{42F3A92D-6E3F-8943-8E83-CA92A965A7B8}" type="pres">
      <dgm:prSet presAssocID="{5F6FC05C-CABA-9049-BF6D-5C29B769ABD4}" presName="Name10" presStyleLbl="parChTrans1D2" presStyleIdx="3" presStyleCnt="5"/>
      <dgm:spPr/>
    </dgm:pt>
    <dgm:pt modelId="{12574A0D-B722-6A45-88F9-C9C7826B5EF8}" type="pres">
      <dgm:prSet presAssocID="{7CF29848-1811-0F44-BDE6-904739402DDB}" presName="hierRoot2" presStyleCnt="0"/>
      <dgm:spPr/>
    </dgm:pt>
    <dgm:pt modelId="{312F238D-10E0-9245-A401-03E9E2B824C4}" type="pres">
      <dgm:prSet presAssocID="{7CF29848-1811-0F44-BDE6-904739402DDB}" presName="composite2" presStyleCnt="0"/>
      <dgm:spPr/>
    </dgm:pt>
    <dgm:pt modelId="{C58971E5-179E-AE46-8F4E-28FF330D88ED}" type="pres">
      <dgm:prSet presAssocID="{7CF29848-1811-0F44-BDE6-904739402DDB}" presName="background2" presStyleLbl="node2" presStyleIdx="3" presStyleCnt="5"/>
      <dgm:spPr>
        <a:solidFill>
          <a:srgbClr val="004062"/>
        </a:solidFill>
      </dgm:spPr>
    </dgm:pt>
    <dgm:pt modelId="{A00C09D0-CD61-FD40-9006-8E1CB9CAF3BD}" type="pres">
      <dgm:prSet presAssocID="{7CF29848-1811-0F44-BDE6-904739402DDB}" presName="text2" presStyleLbl="fgAcc2" presStyleIdx="3" presStyleCnt="5">
        <dgm:presLayoutVars>
          <dgm:chPref val="3"/>
        </dgm:presLayoutVars>
      </dgm:prSet>
      <dgm:spPr/>
    </dgm:pt>
    <dgm:pt modelId="{69EC67C2-0496-C142-B051-AEE7E32BB7CD}" type="pres">
      <dgm:prSet presAssocID="{7CF29848-1811-0F44-BDE6-904739402DDB}" presName="hierChild3" presStyleCnt="0"/>
      <dgm:spPr/>
    </dgm:pt>
    <dgm:pt modelId="{33EE0BDF-73F6-FD47-9081-A7F9F24DEB02}" type="pres">
      <dgm:prSet presAssocID="{255EFAF2-B327-CB46-8D99-A240EDACC9A2}" presName="Name17" presStyleLbl="parChTrans1D3" presStyleIdx="6" presStyleCnt="9"/>
      <dgm:spPr/>
    </dgm:pt>
    <dgm:pt modelId="{DB8C47FF-1331-5B47-AD96-503539EAF8BD}" type="pres">
      <dgm:prSet presAssocID="{C0E18A88-2CCC-694B-9BF3-7F469044CF20}" presName="hierRoot3" presStyleCnt="0"/>
      <dgm:spPr/>
    </dgm:pt>
    <dgm:pt modelId="{7B3D44CE-4C21-4844-A0A5-5AE786628928}" type="pres">
      <dgm:prSet presAssocID="{C0E18A88-2CCC-694B-9BF3-7F469044CF20}" presName="composite3" presStyleCnt="0"/>
      <dgm:spPr/>
    </dgm:pt>
    <dgm:pt modelId="{24904797-A83B-6340-A0EA-636ED730E386}" type="pres">
      <dgm:prSet presAssocID="{C0E18A88-2CCC-694B-9BF3-7F469044CF20}" presName="background3" presStyleLbl="node3" presStyleIdx="6" presStyleCnt="9"/>
      <dgm:spPr>
        <a:solidFill>
          <a:srgbClr val="004062"/>
        </a:solidFill>
      </dgm:spPr>
    </dgm:pt>
    <dgm:pt modelId="{F06B8D04-07CF-424C-BACA-731E41CECFA9}" type="pres">
      <dgm:prSet presAssocID="{C0E18A88-2CCC-694B-9BF3-7F469044CF20}" presName="text3" presStyleLbl="fgAcc3" presStyleIdx="6" presStyleCnt="9">
        <dgm:presLayoutVars>
          <dgm:chPref val="3"/>
        </dgm:presLayoutVars>
      </dgm:prSet>
      <dgm:spPr/>
    </dgm:pt>
    <dgm:pt modelId="{A5A328D0-DCC9-4A47-BCE5-1C1E5790BDDE}" type="pres">
      <dgm:prSet presAssocID="{C0E18A88-2CCC-694B-9BF3-7F469044CF20}" presName="hierChild4" presStyleCnt="0"/>
      <dgm:spPr/>
    </dgm:pt>
    <dgm:pt modelId="{642EB026-4C6D-354C-B996-D99ED0E2A369}" type="pres">
      <dgm:prSet presAssocID="{74E3CFCA-0C9C-A742-8CE5-F26A358BC707}" presName="Name17" presStyleLbl="parChTrans1D3" presStyleIdx="7" presStyleCnt="9"/>
      <dgm:spPr/>
    </dgm:pt>
    <dgm:pt modelId="{9C5B8F68-599A-644F-8595-033BF5A62C6F}" type="pres">
      <dgm:prSet presAssocID="{B8C5ACF1-36CC-0D4B-9E41-84BEEACD532F}" presName="hierRoot3" presStyleCnt="0"/>
      <dgm:spPr/>
    </dgm:pt>
    <dgm:pt modelId="{3235DB5D-EFF1-0A45-B538-445AB80DE46A}" type="pres">
      <dgm:prSet presAssocID="{B8C5ACF1-36CC-0D4B-9E41-84BEEACD532F}" presName="composite3" presStyleCnt="0"/>
      <dgm:spPr/>
    </dgm:pt>
    <dgm:pt modelId="{847673F8-EB6E-3C41-A23A-B040E7270B11}" type="pres">
      <dgm:prSet presAssocID="{B8C5ACF1-36CC-0D4B-9E41-84BEEACD532F}" presName="background3" presStyleLbl="node3" presStyleIdx="7" presStyleCnt="9"/>
      <dgm:spPr>
        <a:solidFill>
          <a:srgbClr val="004062"/>
        </a:solidFill>
      </dgm:spPr>
    </dgm:pt>
    <dgm:pt modelId="{BD2EFD40-6A35-704E-9A50-34362D9771FC}" type="pres">
      <dgm:prSet presAssocID="{B8C5ACF1-36CC-0D4B-9E41-84BEEACD532F}" presName="text3" presStyleLbl="fgAcc3" presStyleIdx="7" presStyleCnt="9">
        <dgm:presLayoutVars>
          <dgm:chPref val="3"/>
        </dgm:presLayoutVars>
      </dgm:prSet>
      <dgm:spPr/>
    </dgm:pt>
    <dgm:pt modelId="{E426A99A-556C-3449-A08C-53139D01E95B}" type="pres">
      <dgm:prSet presAssocID="{B8C5ACF1-36CC-0D4B-9E41-84BEEACD532F}" presName="hierChild4" presStyleCnt="0"/>
      <dgm:spPr/>
    </dgm:pt>
    <dgm:pt modelId="{B742EB70-7E50-3143-A109-0B94E7AB0858}" type="pres">
      <dgm:prSet presAssocID="{AF4227E3-94CB-A24C-A8CC-8DD60BBAC6FD}" presName="Name10" presStyleLbl="parChTrans1D2" presStyleIdx="4" presStyleCnt="5"/>
      <dgm:spPr/>
    </dgm:pt>
    <dgm:pt modelId="{F67495DA-791C-7640-B82D-FC42D93C4CEB}" type="pres">
      <dgm:prSet presAssocID="{D5D94C0D-93E9-424B-A923-F6E20BFF4DD7}" presName="hierRoot2" presStyleCnt="0"/>
      <dgm:spPr/>
    </dgm:pt>
    <dgm:pt modelId="{BD761379-C2A5-2B48-9303-CF12BBE193A9}" type="pres">
      <dgm:prSet presAssocID="{D5D94C0D-93E9-424B-A923-F6E20BFF4DD7}" presName="composite2" presStyleCnt="0"/>
      <dgm:spPr/>
    </dgm:pt>
    <dgm:pt modelId="{BACBC291-A723-794B-BE83-305DFFF07984}" type="pres">
      <dgm:prSet presAssocID="{D5D94C0D-93E9-424B-A923-F6E20BFF4DD7}" presName="background2" presStyleLbl="node2" presStyleIdx="4" presStyleCnt="5"/>
      <dgm:spPr>
        <a:solidFill>
          <a:srgbClr val="004062"/>
        </a:solidFill>
      </dgm:spPr>
    </dgm:pt>
    <dgm:pt modelId="{6F9511B3-6710-8D4D-9120-762FC7AE138B}" type="pres">
      <dgm:prSet presAssocID="{D5D94C0D-93E9-424B-A923-F6E20BFF4DD7}" presName="text2" presStyleLbl="fgAcc2" presStyleIdx="4" presStyleCnt="5">
        <dgm:presLayoutVars>
          <dgm:chPref val="3"/>
        </dgm:presLayoutVars>
      </dgm:prSet>
      <dgm:spPr/>
    </dgm:pt>
    <dgm:pt modelId="{93F9FFD8-71FB-D64C-BF0B-A874E262EB27}" type="pres">
      <dgm:prSet presAssocID="{D5D94C0D-93E9-424B-A923-F6E20BFF4DD7}" presName="hierChild3" presStyleCnt="0"/>
      <dgm:spPr/>
    </dgm:pt>
    <dgm:pt modelId="{C4556DE6-9EC2-D344-A5C3-FA6CCEEFAD66}" type="pres">
      <dgm:prSet presAssocID="{4B3A370F-402B-064B-A3A4-064D81E63B43}" presName="Name17" presStyleLbl="parChTrans1D3" presStyleIdx="8" presStyleCnt="9"/>
      <dgm:spPr/>
    </dgm:pt>
    <dgm:pt modelId="{5EF65616-A6BB-3A4D-A3C7-462718BA5F2D}" type="pres">
      <dgm:prSet presAssocID="{44A650D9-057E-4244-9AA3-F4627E1C6057}" presName="hierRoot3" presStyleCnt="0"/>
      <dgm:spPr/>
    </dgm:pt>
    <dgm:pt modelId="{CB3AED19-1E58-3542-9B69-0F9EFF97F411}" type="pres">
      <dgm:prSet presAssocID="{44A650D9-057E-4244-9AA3-F4627E1C6057}" presName="composite3" presStyleCnt="0"/>
      <dgm:spPr/>
    </dgm:pt>
    <dgm:pt modelId="{D1BCC293-CF14-C84E-8396-D0E6ACD77DFE}" type="pres">
      <dgm:prSet presAssocID="{44A650D9-057E-4244-9AA3-F4627E1C6057}" presName="background3" presStyleLbl="node3" presStyleIdx="8" presStyleCnt="9"/>
      <dgm:spPr>
        <a:solidFill>
          <a:srgbClr val="004062"/>
        </a:solidFill>
      </dgm:spPr>
    </dgm:pt>
    <dgm:pt modelId="{A5BBD49D-4A5D-BC4A-8C17-557BAC9D0C6C}" type="pres">
      <dgm:prSet presAssocID="{44A650D9-057E-4244-9AA3-F4627E1C6057}" presName="text3" presStyleLbl="fgAcc3" presStyleIdx="8" presStyleCnt="9">
        <dgm:presLayoutVars>
          <dgm:chPref val="3"/>
        </dgm:presLayoutVars>
      </dgm:prSet>
      <dgm:spPr/>
    </dgm:pt>
    <dgm:pt modelId="{73F46688-40CC-434A-9958-8E2484EB0B1B}" type="pres">
      <dgm:prSet presAssocID="{44A650D9-057E-4244-9AA3-F4627E1C6057}" presName="hierChild4" presStyleCnt="0"/>
      <dgm:spPr/>
    </dgm:pt>
  </dgm:ptLst>
  <dgm:cxnLst>
    <dgm:cxn modelId="{52646110-DBFB-674A-A506-E9885C3FBBD4}" type="presOf" srcId="{478D3EB8-3A46-1047-9B1E-AF79D4E232D3}" destId="{32818966-DDA6-894D-BE88-B12E86DDEEA7}" srcOrd="0" destOrd="0" presId="urn:microsoft.com/office/officeart/2005/8/layout/hierarchy1"/>
    <dgm:cxn modelId="{B9A89F11-3CC1-9A4C-800E-A6E17AD72A6E}" srcId="{D5D94C0D-93E9-424B-A923-F6E20BFF4DD7}" destId="{44A650D9-057E-4244-9AA3-F4627E1C6057}" srcOrd="0" destOrd="0" parTransId="{4B3A370F-402B-064B-A3A4-064D81E63B43}" sibTransId="{A87ECAB9-08C0-2243-BD16-546111EAD7C5}"/>
    <dgm:cxn modelId="{73BC0812-28A4-BC4A-9BED-490B5C16E604}" type="presOf" srcId="{C54F7C12-7C3A-C445-B0C2-7922BEFAFD35}" destId="{D4F6618D-EBD8-134E-94C4-044825F97E43}" srcOrd="0" destOrd="0" presId="urn:microsoft.com/office/officeart/2005/8/layout/hierarchy1"/>
    <dgm:cxn modelId="{56241A12-0AF0-4E4F-B8DC-8A0A2789E8A9}" type="presOf" srcId="{AD9D0ED7-93ED-1E44-88F2-B399740BD83F}" destId="{913E03B0-A5DE-7E45-B9F2-A39262C9FF27}" srcOrd="0" destOrd="0" presId="urn:microsoft.com/office/officeart/2005/8/layout/hierarchy1"/>
    <dgm:cxn modelId="{FD5DB712-318C-7A4C-9C89-749F73579FD7}" srcId="{B22A9BCA-96C3-394B-9C7B-058A380A1A77}" destId="{7F1A29E9-B95F-1945-A35C-51F9AFBC5693}" srcOrd="0" destOrd="0" parTransId="{7C3F45B3-44BB-6345-9AA0-D7FFD9F06C00}" sibTransId="{87E87C56-6F18-1745-8D83-D9791C413C87}"/>
    <dgm:cxn modelId="{42761515-9ABC-994B-8C71-F51DF76B0356}" type="presOf" srcId="{44A650D9-057E-4244-9AA3-F4627E1C6057}" destId="{A5BBD49D-4A5D-BC4A-8C17-557BAC9D0C6C}" srcOrd="0" destOrd="0" presId="urn:microsoft.com/office/officeart/2005/8/layout/hierarchy1"/>
    <dgm:cxn modelId="{74F86315-ECA4-B745-AF06-BF9DAD55FFA6}" srcId="{FEAC56EC-DECF-F54B-8A4C-92E5ACC9D3BD}" destId="{D8026A5F-95CC-9E48-AF34-F39FEBDA2098}" srcOrd="0" destOrd="0" parTransId="{FDF57E9B-CADB-2340-8DE5-CB70841B8344}" sibTransId="{6FF529AC-5AEC-004D-A7EC-30F9E36E6C2B}"/>
    <dgm:cxn modelId="{86F08318-2FBA-2D4A-946F-841E8662434E}" type="presOf" srcId="{C3313C6A-B65C-6545-9D7A-906D69952898}" destId="{E4F9FF1F-B809-3A4E-8672-96314B69245D}" srcOrd="0" destOrd="0" presId="urn:microsoft.com/office/officeart/2005/8/layout/hierarchy1"/>
    <dgm:cxn modelId="{DFC6561D-BFE7-B44E-84CA-23A7457F4965}" type="presOf" srcId="{D5D94C0D-93E9-424B-A923-F6E20BFF4DD7}" destId="{6F9511B3-6710-8D4D-9120-762FC7AE138B}" srcOrd="0" destOrd="0" presId="urn:microsoft.com/office/officeart/2005/8/layout/hierarchy1"/>
    <dgm:cxn modelId="{37423824-D4F6-5A49-B829-F545068213CA}" type="presOf" srcId="{268DB4D4-0C45-5E43-8BF7-BF4D6A40F007}" destId="{9005185D-801B-C64F-AB38-6ABCD313AF1C}" srcOrd="0" destOrd="0" presId="urn:microsoft.com/office/officeart/2005/8/layout/hierarchy1"/>
    <dgm:cxn modelId="{941C7526-01B2-DD4E-8DC7-7CA4E48FB817}" type="presOf" srcId="{A6EEA6FE-4FA0-5945-845F-23EE1679BCA4}" destId="{89825895-4D3D-B042-B746-F739C7EE9099}" srcOrd="0" destOrd="0" presId="urn:microsoft.com/office/officeart/2005/8/layout/hierarchy1"/>
    <dgm:cxn modelId="{AFEA5626-460F-5C4E-8322-70D3EE8AE147}" srcId="{7CF29848-1811-0F44-BDE6-904739402DDB}" destId="{C0E18A88-2CCC-694B-9BF3-7F469044CF20}" srcOrd="0" destOrd="0" parTransId="{255EFAF2-B327-CB46-8D99-A240EDACC9A2}" sibTransId="{25AEF50E-BF69-F345-9655-98B373FA37C5}"/>
    <dgm:cxn modelId="{26D13927-0204-2746-971A-56C22B31B9BF}" type="presOf" srcId="{EA138B6D-D5C7-A947-8393-9769DCE11FC2}" destId="{8D28C6B5-0B64-264F-98F0-67A5685E8188}" srcOrd="0" destOrd="0" presId="urn:microsoft.com/office/officeart/2005/8/layout/hierarchy1"/>
    <dgm:cxn modelId="{AC9E6727-BE9B-A840-ABE2-C97DC644CBA1}" type="presOf" srcId="{352EFCCE-D005-234E-83F0-27465771F45D}" destId="{101F5F10-9AA5-3045-901D-716F52EF53EC}" srcOrd="0" destOrd="0" presId="urn:microsoft.com/office/officeart/2005/8/layout/hierarchy1"/>
    <dgm:cxn modelId="{7C25422C-2945-9943-8F7E-14F9509CB6C6}" type="presOf" srcId="{899A3DF2-5C79-EE40-B4C9-518EA03980A1}" destId="{45AF9C3A-96EB-C34A-9970-340FE7C3F4A2}" srcOrd="0" destOrd="0" presId="urn:microsoft.com/office/officeart/2005/8/layout/hierarchy1"/>
    <dgm:cxn modelId="{DD6F912C-06E3-5340-BF47-71180826F8CF}" srcId="{F00DA237-2108-734E-87B3-BCA0A4C035C3}" destId="{417CB51A-E17A-4B48-B2CE-AEB7DAF335D9}" srcOrd="1" destOrd="0" parTransId="{409A2A4F-42C1-C949-A529-28692B846890}" sibTransId="{7D4D5D48-A76C-FD4C-8E17-ED3F9373D0AF}"/>
    <dgm:cxn modelId="{E072BF2E-FE13-274B-B335-BC2D603FD1A6}" srcId="{EA138B6D-D5C7-A947-8393-9769DCE11FC2}" destId="{D718FFD3-8D16-084C-A5D9-6003F9A04270}" srcOrd="0" destOrd="0" parTransId="{A836144D-6D53-2948-8E7E-600F2444FD91}" sibTransId="{F3F4E9AB-5340-C947-83EB-45C6F18408E9}"/>
    <dgm:cxn modelId="{15831D2F-1A7F-C94E-B807-5937C8EC76BA}" type="presOf" srcId="{30803BBE-6AAB-474A-8C40-E0C732BDCD26}" destId="{ADFA4892-C604-2742-9780-B09F176FA148}" srcOrd="0" destOrd="0" presId="urn:microsoft.com/office/officeart/2005/8/layout/hierarchy1"/>
    <dgm:cxn modelId="{A7D91C33-536C-EE43-B8D7-6B9F79A9E3EA}" type="presOf" srcId="{ED9423D4-5531-BD45-B3B9-B5DA09740A3C}" destId="{2FF0E826-BB52-344B-9B5B-677CC11C6245}" srcOrd="0" destOrd="0" presId="urn:microsoft.com/office/officeart/2005/8/layout/hierarchy1"/>
    <dgm:cxn modelId="{2E914A39-FB8E-E042-BC27-277FE4ADD959}" srcId="{BA641F99-3E78-2C46-8AED-11497DCC2D12}" destId="{6A3BA4B7-5158-F647-9D59-3DCD7287766E}" srcOrd="0" destOrd="0" parTransId="{AD9D0ED7-93ED-1E44-88F2-B399740BD83F}" sibTransId="{17CA683B-CFDC-1F44-ABB6-A814520FD375}"/>
    <dgm:cxn modelId="{6D215C45-F419-E345-B039-090C6455E5ED}" srcId="{7CF29848-1811-0F44-BDE6-904739402DDB}" destId="{B8C5ACF1-36CC-0D4B-9E41-84BEEACD532F}" srcOrd="1" destOrd="0" parTransId="{74E3CFCA-0C9C-A742-8CE5-F26A358BC707}" sibTransId="{1735A508-74C2-F347-B7EC-94DD531D0DB7}"/>
    <dgm:cxn modelId="{32A98047-96C3-D749-962F-2F0103810570}" srcId="{B22A9BCA-96C3-394B-9C7B-058A380A1A77}" destId="{D0549411-2184-7341-96B0-088B54DE11E8}" srcOrd="1" destOrd="0" parTransId="{80345649-3FBB-0245-9B70-C5035EDFAEBA}" sibTransId="{36713808-F477-CF45-8BCB-E9D60E50D4E7}"/>
    <dgm:cxn modelId="{8FE7A047-9DE4-B346-87D8-6BBDACBC8DCF}" type="presOf" srcId="{7F1A29E9-B95F-1945-A35C-51F9AFBC5693}" destId="{08450669-4877-984B-A56B-32B1D3B7BB9A}" srcOrd="0" destOrd="0" presId="urn:microsoft.com/office/officeart/2005/8/layout/hierarchy1"/>
    <dgm:cxn modelId="{78A08869-497A-4640-86F5-F03DC8513979}" srcId="{D718FFD3-8D16-084C-A5D9-6003F9A04270}" destId="{A6EEA6FE-4FA0-5945-845F-23EE1679BCA4}" srcOrd="1" destOrd="0" parTransId="{899A3DF2-5C79-EE40-B4C9-518EA03980A1}" sibTransId="{22365595-9BB6-B349-A183-A353C0274AC2}"/>
    <dgm:cxn modelId="{B8BED449-1D0C-754F-95DA-E4DDBFBABA3C}" srcId="{FEAC56EC-DECF-F54B-8A4C-92E5ACC9D3BD}" destId="{760C5E60-56CA-2E4C-82ED-62E241813BCC}" srcOrd="1" destOrd="0" parTransId="{C3313C6A-B65C-6545-9D7A-906D69952898}" sibTransId="{59ED203A-E6C3-7F4D-BFCD-115CD6666999}"/>
    <dgm:cxn modelId="{E81BA96B-E3BA-4A42-A118-D5117654F93E}" type="presOf" srcId="{B8C5ACF1-36CC-0D4B-9E41-84BEEACD532F}" destId="{BD2EFD40-6A35-704E-9A50-34362D9771FC}" srcOrd="0" destOrd="0" presId="urn:microsoft.com/office/officeart/2005/8/layout/hierarchy1"/>
    <dgm:cxn modelId="{446F556D-663D-1E41-8E85-0E547B5ACE3A}" type="presOf" srcId="{092E993E-477B-9F47-82E6-F69D964C4C81}" destId="{AACAB01C-6D2F-2447-BFFC-66E063165C7A}" srcOrd="0" destOrd="0" presId="urn:microsoft.com/office/officeart/2005/8/layout/hierarchy1"/>
    <dgm:cxn modelId="{5D41D26D-4741-E84A-96AC-7C40570A782A}" type="presOf" srcId="{AF4227E3-94CB-A24C-A8CC-8DD60BBAC6FD}" destId="{B742EB70-7E50-3143-A109-0B94E7AB0858}" srcOrd="0" destOrd="0" presId="urn:microsoft.com/office/officeart/2005/8/layout/hierarchy1"/>
    <dgm:cxn modelId="{7DC4C66F-6672-3243-A069-7E0831DE554E}" type="presOf" srcId="{80345649-3FBB-0245-9B70-C5035EDFAEBA}" destId="{EB80C134-E228-0C47-AA9C-688EEC18D527}" srcOrd="0" destOrd="0" presId="urn:microsoft.com/office/officeart/2005/8/layout/hierarchy1"/>
    <dgm:cxn modelId="{62701271-97B9-3944-AFF0-990C6D892167}" type="presOf" srcId="{BA641F99-3E78-2C46-8AED-11497DCC2D12}" destId="{20F70D03-7271-0747-83E4-359E7DA38E9A}" srcOrd="0" destOrd="0" presId="urn:microsoft.com/office/officeart/2005/8/layout/hierarchy1"/>
    <dgm:cxn modelId="{CE54CA71-A884-0F48-A451-CE71AC2AAEF1}" type="presOf" srcId="{6E9B8117-2698-E745-90B7-8DBEAC0E5F31}" destId="{60835F75-0E03-1743-8F73-AC8015317FB4}" srcOrd="0" destOrd="0" presId="urn:microsoft.com/office/officeart/2005/8/layout/hierarchy1"/>
    <dgm:cxn modelId="{38742372-5553-8847-B551-1AD98E483C66}" type="presOf" srcId="{31261F35-A2BF-664C-BF39-503015F34ED8}" destId="{B903FF85-462C-5F41-9F9F-F213A3BBA049}" srcOrd="0" destOrd="0" presId="urn:microsoft.com/office/officeart/2005/8/layout/hierarchy1"/>
    <dgm:cxn modelId="{7685C573-1072-F04A-8E7C-EC96A0C7932D}" srcId="{BA641F99-3E78-2C46-8AED-11497DCC2D12}" destId="{ABA9B88E-CC8A-6548-876C-76C2168941A5}" srcOrd="1" destOrd="0" parTransId="{1BD3838E-8B3D-FC40-A0DD-8069E7FEFB9A}" sibTransId="{84246741-EDC5-7F49-9810-D7216ABE047D}"/>
    <dgm:cxn modelId="{47E3967B-C78B-7B43-B184-DFD5369B3B50}" type="presOf" srcId="{189F2DD5-1798-B04D-84E0-F95DE9DDE8DF}" destId="{AE2E551B-CF82-124F-929E-25E5FA56F736}" srcOrd="0" destOrd="0" presId="urn:microsoft.com/office/officeart/2005/8/layout/hierarchy1"/>
    <dgm:cxn modelId="{9E2AE77D-A63B-914A-BB7D-4140BCDE69BF}" type="presOf" srcId="{417CB51A-E17A-4B48-B2CE-AEB7DAF335D9}" destId="{3959F0C8-DCB8-7345-82A0-0EB764FB3A2A}" srcOrd="0" destOrd="0" presId="urn:microsoft.com/office/officeart/2005/8/layout/hierarchy1"/>
    <dgm:cxn modelId="{2D91ED82-E23F-E44B-B609-03E4AEE5024A}" srcId="{D718FFD3-8D16-084C-A5D9-6003F9A04270}" destId="{D5D94C0D-93E9-424B-A923-F6E20BFF4DD7}" srcOrd="4" destOrd="0" parTransId="{AF4227E3-94CB-A24C-A8CC-8DD60BBAC6FD}" sibTransId="{973A57A2-2265-3549-8928-FECD8E6AED37}"/>
    <dgm:cxn modelId="{8CB51684-DE74-9743-BDA1-E7EF9E574859}" type="presOf" srcId="{BEB5C0A8-CED4-FB47-91E1-6441020F3292}" destId="{4370A042-3D16-D742-9CDE-E850E9E4106A}" srcOrd="0" destOrd="0" presId="urn:microsoft.com/office/officeart/2005/8/layout/hierarchy1"/>
    <dgm:cxn modelId="{55494685-17A9-7340-AC89-19DB5AD26497}" type="presOf" srcId="{FDF57E9B-CADB-2340-8DE5-CB70841B8344}" destId="{BB6A1EA1-9F53-244B-AB27-0AE6AD34FEA0}" srcOrd="0" destOrd="0" presId="urn:microsoft.com/office/officeart/2005/8/layout/hierarchy1"/>
    <dgm:cxn modelId="{31840086-103B-2F46-9084-D378C6DF2165}" srcId="{C54F7C12-7C3A-C445-B0C2-7922BEFAFD35}" destId="{31261F35-A2BF-664C-BF39-503015F34ED8}" srcOrd="0" destOrd="0" parTransId="{6E9B8117-2698-E745-90B7-8DBEAC0E5F31}" sibTransId="{3F13749F-5415-9543-9A64-92870F71EEF5}"/>
    <dgm:cxn modelId="{78B11786-241A-5D4F-9A16-CDA78F04A57C}" srcId="{D718FFD3-8D16-084C-A5D9-6003F9A04270}" destId="{F00DA237-2108-734E-87B3-BCA0A4C035C3}" srcOrd="0" destOrd="0" parTransId="{30803BBE-6AAB-474A-8C40-E0C732BDCD26}" sibTransId="{D6A4860E-67CD-9C4B-BAAF-39A89B5E3F78}"/>
    <dgm:cxn modelId="{DB9ACA86-626F-234F-83BF-D47058376BA2}" type="presOf" srcId="{5F6FC05C-CABA-9049-BF6D-5C29B769ABD4}" destId="{42F3A92D-6E3F-8943-8E83-CA92A965A7B8}" srcOrd="0" destOrd="0" presId="urn:microsoft.com/office/officeart/2005/8/layout/hierarchy1"/>
    <dgm:cxn modelId="{BBCFD886-3C66-1A4E-BEF6-6A1B3E9F715F}" type="presOf" srcId="{4B3A370F-402B-064B-A3A4-064D81E63B43}" destId="{C4556DE6-9EC2-D344-A5C3-FA6CCEEFAD66}" srcOrd="0" destOrd="0" presId="urn:microsoft.com/office/officeart/2005/8/layout/hierarchy1"/>
    <dgm:cxn modelId="{9C128B87-BE4E-7848-9153-99162ECD2F0D}" type="presOf" srcId="{409A2A4F-42C1-C949-A529-28692B846890}" destId="{EC768CE1-AB51-9A45-BB51-37F684875F49}" srcOrd="0" destOrd="0" presId="urn:microsoft.com/office/officeart/2005/8/layout/hierarchy1"/>
    <dgm:cxn modelId="{3C2B968B-37B7-3E44-A43B-4338805AD351}" type="presOf" srcId="{7C3F45B3-44BB-6345-9AA0-D7FFD9F06C00}" destId="{35565361-A481-D14A-9340-75B59C99D892}" srcOrd="0" destOrd="0" presId="urn:microsoft.com/office/officeart/2005/8/layout/hierarchy1"/>
    <dgm:cxn modelId="{9612B48B-03DA-8041-AC49-562CD8D66932}" srcId="{7F1A29E9-B95F-1945-A35C-51F9AFBC5693}" destId="{EB2C8B8E-9C06-AA4D-989F-40AE6220A526}" srcOrd="0" destOrd="0" parTransId="{224F5B16-A9BB-4B4F-8C17-B5241F92EFB8}" sibTransId="{05ADC9A6-03E2-7442-A81C-8B69B90650A3}"/>
    <dgm:cxn modelId="{D203C88B-FA85-BA47-B022-A5CF8B3A2A71}" type="presOf" srcId="{A6483FC0-33C9-3E47-890F-85209A0B8268}" destId="{7F5CF37F-62E2-7F41-84FA-3386111DA1BB}" srcOrd="0" destOrd="0" presId="urn:microsoft.com/office/officeart/2005/8/layout/hierarchy1"/>
    <dgm:cxn modelId="{C0C0FD90-93F8-5142-B007-3742A4763195}" type="presOf" srcId="{38B5EC4F-87BC-6346-AF25-A2C0A848FC26}" destId="{193047E3-B704-1346-804B-42645CE172AE}" srcOrd="0" destOrd="0" presId="urn:microsoft.com/office/officeart/2005/8/layout/hierarchy1"/>
    <dgm:cxn modelId="{43DAEF9C-6448-5C4B-BE4D-79D27BB87640}" srcId="{D0549411-2184-7341-96B0-088B54DE11E8}" destId="{A6483FC0-33C9-3E47-890F-85209A0B8268}" srcOrd="0" destOrd="0" parTransId="{EBB124FB-820C-B547-8792-EC04AF4BC4F1}" sibTransId="{47F86B57-CA7C-6349-8663-E4457E1C6F19}"/>
    <dgm:cxn modelId="{F6324F9D-6597-C440-99AA-8498C43840A0}" type="presOf" srcId="{D8026A5F-95CC-9E48-AF34-F39FEBDA2098}" destId="{23AA09BB-E14B-FD44-8FBA-834058929A47}" srcOrd="0" destOrd="0" presId="urn:microsoft.com/office/officeart/2005/8/layout/hierarchy1"/>
    <dgm:cxn modelId="{4C0912A1-2559-B74E-82E0-155D709380CE}" type="presOf" srcId="{255EFAF2-B327-CB46-8D99-A240EDACC9A2}" destId="{33EE0BDF-73F6-FD47-9081-A7F9F24DEB02}" srcOrd="0" destOrd="0" presId="urn:microsoft.com/office/officeart/2005/8/layout/hierarchy1"/>
    <dgm:cxn modelId="{B95961A2-A620-D44D-8348-729756320B48}" srcId="{F00DA237-2108-734E-87B3-BCA0A4C035C3}" destId="{B22A9BCA-96C3-394B-9C7B-058A380A1A77}" srcOrd="0" destOrd="0" parTransId="{092E993E-477B-9F47-82E6-F69D964C4C81}" sibTransId="{2C1CC0DC-631E-B247-81C3-0871CBE2F726}"/>
    <dgm:cxn modelId="{16EF2BA3-897F-614F-BE4C-495153F57ACB}" type="presOf" srcId="{B22A9BCA-96C3-394B-9C7B-058A380A1A77}" destId="{839EEAE2-ED08-7841-8BF5-BE326FC0C007}" srcOrd="0" destOrd="0" presId="urn:microsoft.com/office/officeart/2005/8/layout/hierarchy1"/>
    <dgm:cxn modelId="{6D02C3A9-6026-CB4F-A90B-29CE26409314}" srcId="{798F3B9E-D6AA-B748-9B2A-D7262C9D1EB7}" destId="{268DB4D4-0C45-5E43-8BF7-BF4D6A40F007}" srcOrd="0" destOrd="0" parTransId="{352EFCCE-D005-234E-83F0-27465771F45D}" sibTransId="{8CAF95EC-706F-D64A-9728-5F55BC30B96A}"/>
    <dgm:cxn modelId="{E067E5AA-43DE-E744-B6ED-7D3E9FBD4036}" type="presOf" srcId="{C0E18A88-2CCC-694B-9BF3-7F469044CF20}" destId="{F06B8D04-07CF-424C-BACA-731E41CECFA9}" srcOrd="0" destOrd="0" presId="urn:microsoft.com/office/officeart/2005/8/layout/hierarchy1"/>
    <dgm:cxn modelId="{CAD052B7-6F24-E34F-BDE5-9ED1AF8014D3}" type="presOf" srcId="{224F5B16-A9BB-4B4F-8C17-B5241F92EFB8}" destId="{ABF67C1A-CBEE-4A46-B7D9-16489B6D6296}" srcOrd="0" destOrd="0" presId="urn:microsoft.com/office/officeart/2005/8/layout/hierarchy1"/>
    <dgm:cxn modelId="{00F590B8-D5A9-A142-AB90-4DD215D1212E}" srcId="{A6EEA6FE-4FA0-5945-845F-23EE1679BCA4}" destId="{BA641F99-3E78-2C46-8AED-11497DCC2D12}" srcOrd="0" destOrd="0" parTransId="{189F2DD5-1798-B04D-84E0-F95DE9DDE8DF}" sibTransId="{60339FF5-CC63-F343-9531-2DD6EB2B153C}"/>
    <dgm:cxn modelId="{344086B9-4134-1241-AC95-5E5974982E7B}" type="presOf" srcId="{7CF29848-1811-0F44-BDE6-904739402DDB}" destId="{A00C09D0-CD61-FD40-9006-8E1CB9CAF3BD}" srcOrd="0" destOrd="0" presId="urn:microsoft.com/office/officeart/2005/8/layout/hierarchy1"/>
    <dgm:cxn modelId="{92F162BA-4703-D744-BE3F-37C251A50117}" type="presOf" srcId="{74E3CFCA-0C9C-A742-8CE5-F26A358BC707}" destId="{642EB026-4C6D-354C-B996-D99ED0E2A369}" srcOrd="0" destOrd="0" presId="urn:microsoft.com/office/officeart/2005/8/layout/hierarchy1"/>
    <dgm:cxn modelId="{AD60B7BD-11F0-4349-850D-70A43F48415B}" type="presOf" srcId="{D718FFD3-8D16-084C-A5D9-6003F9A04270}" destId="{F0775C43-74EC-C64E-8F7E-9840B184F603}" srcOrd="0" destOrd="0" presId="urn:microsoft.com/office/officeart/2005/8/layout/hierarchy1"/>
    <dgm:cxn modelId="{8DB8C5C3-71ED-884B-8E52-BAE4491DEB9F}" type="presOf" srcId="{1BD3838E-8B3D-FC40-A0DD-8069E7FEFB9A}" destId="{51EE899F-4241-414C-816D-ECB748EFF6B9}" srcOrd="0" destOrd="0" presId="urn:microsoft.com/office/officeart/2005/8/layout/hierarchy1"/>
    <dgm:cxn modelId="{4BBB24C6-B47B-CE4A-9BFF-038D0DA55D97}" srcId="{417CB51A-E17A-4B48-B2CE-AEB7DAF335D9}" destId="{38B5EC4F-87BC-6346-AF25-A2C0A848FC26}" srcOrd="0" destOrd="0" parTransId="{142C1F28-FAE8-6F42-85DA-CD900D585367}" sibTransId="{9254FE20-9D9D-DD4B-93EA-630C4B4B6CCB}"/>
    <dgm:cxn modelId="{E3BFEEC7-9C3B-CA46-9EF0-9887F50E417A}" type="presOf" srcId="{EBB124FB-820C-B547-8792-EC04AF4BC4F1}" destId="{A46F79CF-F96E-6343-87E4-8E20C6659E0F}" srcOrd="0" destOrd="0" presId="urn:microsoft.com/office/officeart/2005/8/layout/hierarchy1"/>
    <dgm:cxn modelId="{D11147CC-24A5-C647-B051-89E82926BD4D}" srcId="{D718FFD3-8D16-084C-A5D9-6003F9A04270}" destId="{7CF29848-1811-0F44-BDE6-904739402DDB}" srcOrd="3" destOrd="0" parTransId="{5F6FC05C-CABA-9049-BF6D-5C29B769ABD4}" sibTransId="{1E566D7A-7EA7-EC4B-B11E-351ECF036839}"/>
    <dgm:cxn modelId="{005D32D5-1590-BC46-AB48-5F627F924F23}" type="presOf" srcId="{D0549411-2184-7341-96B0-088B54DE11E8}" destId="{C2591569-457C-3542-B0CE-0E386C57193A}" srcOrd="0" destOrd="0" presId="urn:microsoft.com/office/officeart/2005/8/layout/hierarchy1"/>
    <dgm:cxn modelId="{83A98CD5-3662-6744-893D-E6AA14659A78}" srcId="{A6EEA6FE-4FA0-5945-845F-23EE1679BCA4}" destId="{FEAC56EC-DECF-F54B-8A4C-92E5ACC9D3BD}" srcOrd="1" destOrd="0" parTransId="{ED9423D4-5531-BD45-B3B9-B5DA09740A3C}" sibTransId="{20CDE873-6BEB-9C41-B4F2-EBC95FFDE842}"/>
    <dgm:cxn modelId="{60D85CD6-3278-B546-BCC5-34167D342DA9}" type="presOf" srcId="{EB2C8B8E-9C06-AA4D-989F-40AE6220A526}" destId="{7C563A0D-0BA9-504D-BBE9-10217A535CCA}" srcOrd="0" destOrd="0" presId="urn:microsoft.com/office/officeart/2005/8/layout/hierarchy1"/>
    <dgm:cxn modelId="{7B9405DB-0C44-1F41-A9E4-086E80D4AA11}" srcId="{D718FFD3-8D16-084C-A5D9-6003F9A04270}" destId="{C54F7C12-7C3A-C445-B0C2-7922BEFAFD35}" srcOrd="2" destOrd="0" parTransId="{478D3EB8-3A46-1047-9B1E-AF79D4E232D3}" sibTransId="{0368E2D9-C106-7E44-BB34-04CD421556D5}"/>
    <dgm:cxn modelId="{7494B4DB-2D8E-A64C-AE03-61DB6E790BA6}" type="presOf" srcId="{798F3B9E-D6AA-B748-9B2A-D7262C9D1EB7}" destId="{9ED9478D-977C-6348-886C-5AA575CCBEDA}" srcOrd="0" destOrd="0" presId="urn:microsoft.com/office/officeart/2005/8/layout/hierarchy1"/>
    <dgm:cxn modelId="{27A0F8E0-1521-074C-8B28-82470372162B}" type="presOf" srcId="{760C5E60-56CA-2E4C-82ED-62E241813BCC}" destId="{F93ECD00-4602-B645-A994-7EB11D5DAAD1}" srcOrd="0" destOrd="0" presId="urn:microsoft.com/office/officeart/2005/8/layout/hierarchy1"/>
    <dgm:cxn modelId="{C73D5CE5-3FFF-BC45-89E9-FC7382622FE0}" type="presOf" srcId="{FEAC56EC-DECF-F54B-8A4C-92E5ACC9D3BD}" destId="{EE933061-D9D4-5F41-A02C-68FB2A746586}" srcOrd="0" destOrd="0" presId="urn:microsoft.com/office/officeart/2005/8/layout/hierarchy1"/>
    <dgm:cxn modelId="{79BAA6EC-7B89-184A-A733-555D358DF231}" type="presOf" srcId="{142C1F28-FAE8-6F42-85DA-CD900D585367}" destId="{E6E963C7-51DA-8642-8A69-B4787587F6C4}" srcOrd="0" destOrd="0" presId="urn:microsoft.com/office/officeart/2005/8/layout/hierarchy1"/>
    <dgm:cxn modelId="{555FB4F0-517A-914B-AD85-8B064957EE36}" type="presOf" srcId="{F00DA237-2108-734E-87B3-BCA0A4C035C3}" destId="{E6DAF4BF-38AA-CA46-A70F-0D2F21B335F6}" srcOrd="0" destOrd="0" presId="urn:microsoft.com/office/officeart/2005/8/layout/hierarchy1"/>
    <dgm:cxn modelId="{53A4B7F0-382A-E244-96AE-29E3851E07CC}" type="presOf" srcId="{6A3BA4B7-5158-F647-9D59-3DCD7287766E}" destId="{CE973B44-1BA7-E240-8B9B-17ECC3E0ACAB}" srcOrd="0" destOrd="0" presId="urn:microsoft.com/office/officeart/2005/8/layout/hierarchy1"/>
    <dgm:cxn modelId="{D5D3A8F3-E968-E944-9306-C25CCC6C6D08}" type="presOf" srcId="{ABA9B88E-CC8A-6548-876C-76C2168941A5}" destId="{ECCB4107-AC05-1F40-BED1-5AF4965B5F66}" srcOrd="0" destOrd="0" presId="urn:microsoft.com/office/officeart/2005/8/layout/hierarchy1"/>
    <dgm:cxn modelId="{AA07D2F7-F064-C64C-A6E0-05C39A8C817A}" srcId="{F00DA237-2108-734E-87B3-BCA0A4C035C3}" destId="{798F3B9E-D6AA-B748-9B2A-D7262C9D1EB7}" srcOrd="2" destOrd="0" parTransId="{BEB5C0A8-CED4-FB47-91E1-6441020F3292}" sibTransId="{AB06EC69-82D7-2E49-9CBE-0E8868C8C187}"/>
    <dgm:cxn modelId="{2DF366CF-5A75-6E42-BC1F-B30C34A7CFD5}" type="presParOf" srcId="{8D28C6B5-0B64-264F-98F0-67A5685E8188}" destId="{BB7835F0-6313-6F48-8D8A-97A8FC2244AF}" srcOrd="0" destOrd="0" presId="urn:microsoft.com/office/officeart/2005/8/layout/hierarchy1"/>
    <dgm:cxn modelId="{43169417-4326-964F-8E7D-BE975F90904F}" type="presParOf" srcId="{BB7835F0-6313-6F48-8D8A-97A8FC2244AF}" destId="{74649158-4732-864F-85BB-5B398D33AE24}" srcOrd="0" destOrd="0" presId="urn:microsoft.com/office/officeart/2005/8/layout/hierarchy1"/>
    <dgm:cxn modelId="{D215AD25-4DD3-1B4B-B4C6-03B4DB709C42}" type="presParOf" srcId="{74649158-4732-864F-85BB-5B398D33AE24}" destId="{AF54659A-3DFC-F548-AD10-DB1CF7B8DC20}" srcOrd="0" destOrd="0" presId="urn:microsoft.com/office/officeart/2005/8/layout/hierarchy1"/>
    <dgm:cxn modelId="{16B24516-60CE-FF40-AC7D-5BF5CABA12B8}" type="presParOf" srcId="{74649158-4732-864F-85BB-5B398D33AE24}" destId="{F0775C43-74EC-C64E-8F7E-9840B184F603}" srcOrd="1" destOrd="0" presId="urn:microsoft.com/office/officeart/2005/8/layout/hierarchy1"/>
    <dgm:cxn modelId="{95EBB859-CC63-604C-993D-2A56428172DC}" type="presParOf" srcId="{BB7835F0-6313-6F48-8D8A-97A8FC2244AF}" destId="{F01F34FE-8F2C-0A40-8B2A-F580C988ADFE}" srcOrd="1" destOrd="0" presId="urn:microsoft.com/office/officeart/2005/8/layout/hierarchy1"/>
    <dgm:cxn modelId="{FEC22AAB-F9F1-7B4C-81BB-1159BB7BB8AD}" type="presParOf" srcId="{F01F34FE-8F2C-0A40-8B2A-F580C988ADFE}" destId="{ADFA4892-C604-2742-9780-B09F176FA148}" srcOrd="0" destOrd="0" presId="urn:microsoft.com/office/officeart/2005/8/layout/hierarchy1"/>
    <dgm:cxn modelId="{B457E1A3-85CE-064C-ADF7-6ED4196646B9}" type="presParOf" srcId="{F01F34FE-8F2C-0A40-8B2A-F580C988ADFE}" destId="{643EA899-D640-3147-9821-369782DD579C}" srcOrd="1" destOrd="0" presId="urn:microsoft.com/office/officeart/2005/8/layout/hierarchy1"/>
    <dgm:cxn modelId="{33BEA6C8-73F0-4D40-AD4E-07FDA892E3B5}" type="presParOf" srcId="{643EA899-D640-3147-9821-369782DD579C}" destId="{10FE5421-309E-6441-8877-E7B35CFC37F3}" srcOrd="0" destOrd="0" presId="urn:microsoft.com/office/officeart/2005/8/layout/hierarchy1"/>
    <dgm:cxn modelId="{9F5D9A00-4A6C-014C-837F-9C9C95408A11}" type="presParOf" srcId="{10FE5421-309E-6441-8877-E7B35CFC37F3}" destId="{3EB0C03A-00AE-AA48-84BA-E579EE0C29C9}" srcOrd="0" destOrd="0" presId="urn:microsoft.com/office/officeart/2005/8/layout/hierarchy1"/>
    <dgm:cxn modelId="{C24F8D78-2A50-FC44-A143-979B87AB8EC4}" type="presParOf" srcId="{10FE5421-309E-6441-8877-E7B35CFC37F3}" destId="{E6DAF4BF-38AA-CA46-A70F-0D2F21B335F6}" srcOrd="1" destOrd="0" presId="urn:microsoft.com/office/officeart/2005/8/layout/hierarchy1"/>
    <dgm:cxn modelId="{7938B7F9-F44E-8D4E-A501-BE0B90575953}" type="presParOf" srcId="{643EA899-D640-3147-9821-369782DD579C}" destId="{2097D143-4973-8A4C-9ACC-1C99F5F5B5AE}" srcOrd="1" destOrd="0" presId="urn:microsoft.com/office/officeart/2005/8/layout/hierarchy1"/>
    <dgm:cxn modelId="{5694DBD6-E6FF-7249-BB4F-293EE46C241F}" type="presParOf" srcId="{2097D143-4973-8A4C-9ACC-1C99F5F5B5AE}" destId="{AACAB01C-6D2F-2447-BFFC-66E063165C7A}" srcOrd="0" destOrd="0" presId="urn:microsoft.com/office/officeart/2005/8/layout/hierarchy1"/>
    <dgm:cxn modelId="{C3E9BE49-58F7-BE48-BD5E-D65E158BFEBC}" type="presParOf" srcId="{2097D143-4973-8A4C-9ACC-1C99F5F5B5AE}" destId="{9AE02BAD-20D7-084C-87CE-3FED950BBCDF}" srcOrd="1" destOrd="0" presId="urn:microsoft.com/office/officeart/2005/8/layout/hierarchy1"/>
    <dgm:cxn modelId="{FB4F3020-6C6E-A646-AB0B-CAEBE90AA783}" type="presParOf" srcId="{9AE02BAD-20D7-084C-87CE-3FED950BBCDF}" destId="{861551E2-7497-9D45-96AE-407A8DCC3CD7}" srcOrd="0" destOrd="0" presId="urn:microsoft.com/office/officeart/2005/8/layout/hierarchy1"/>
    <dgm:cxn modelId="{0523523F-7D21-0E4C-A89A-0043BAC00774}" type="presParOf" srcId="{861551E2-7497-9D45-96AE-407A8DCC3CD7}" destId="{3B61828B-2A74-074F-BC42-2B69267DB3CB}" srcOrd="0" destOrd="0" presId="urn:microsoft.com/office/officeart/2005/8/layout/hierarchy1"/>
    <dgm:cxn modelId="{F4B379E9-3B41-F648-9C5D-42BD11A19115}" type="presParOf" srcId="{861551E2-7497-9D45-96AE-407A8DCC3CD7}" destId="{839EEAE2-ED08-7841-8BF5-BE326FC0C007}" srcOrd="1" destOrd="0" presId="urn:microsoft.com/office/officeart/2005/8/layout/hierarchy1"/>
    <dgm:cxn modelId="{A5D79BB9-8B79-4E43-9E34-9ACC05E3FAF8}" type="presParOf" srcId="{9AE02BAD-20D7-084C-87CE-3FED950BBCDF}" destId="{9AAB5108-3A3F-0F4F-A052-5A1D404E6632}" srcOrd="1" destOrd="0" presId="urn:microsoft.com/office/officeart/2005/8/layout/hierarchy1"/>
    <dgm:cxn modelId="{1EE9C8E2-2BB2-9C43-B12E-CEDD0869C3F3}" type="presParOf" srcId="{9AAB5108-3A3F-0F4F-A052-5A1D404E6632}" destId="{35565361-A481-D14A-9340-75B59C99D892}" srcOrd="0" destOrd="0" presId="urn:microsoft.com/office/officeart/2005/8/layout/hierarchy1"/>
    <dgm:cxn modelId="{92B4C1B2-29A2-6842-9EC0-74A8EDF56512}" type="presParOf" srcId="{9AAB5108-3A3F-0F4F-A052-5A1D404E6632}" destId="{3AAF8328-CB14-5244-B016-008E815BE86B}" srcOrd="1" destOrd="0" presId="urn:microsoft.com/office/officeart/2005/8/layout/hierarchy1"/>
    <dgm:cxn modelId="{25EB17F2-4CED-E04B-BCC6-44E4CB3DBF89}" type="presParOf" srcId="{3AAF8328-CB14-5244-B016-008E815BE86B}" destId="{A1308DE2-861E-B74F-B4AD-7C1A282F87D4}" srcOrd="0" destOrd="0" presId="urn:microsoft.com/office/officeart/2005/8/layout/hierarchy1"/>
    <dgm:cxn modelId="{0E0438A9-340A-A947-BD1A-F7E613D2180F}" type="presParOf" srcId="{A1308DE2-861E-B74F-B4AD-7C1A282F87D4}" destId="{8FC059D9-23B4-5444-9E2D-1FC4B43F8B03}" srcOrd="0" destOrd="0" presId="urn:microsoft.com/office/officeart/2005/8/layout/hierarchy1"/>
    <dgm:cxn modelId="{22B615AE-7A8F-D849-B1DA-D0CF4946C130}" type="presParOf" srcId="{A1308DE2-861E-B74F-B4AD-7C1A282F87D4}" destId="{08450669-4877-984B-A56B-32B1D3B7BB9A}" srcOrd="1" destOrd="0" presId="urn:microsoft.com/office/officeart/2005/8/layout/hierarchy1"/>
    <dgm:cxn modelId="{88D3607A-887E-CD42-8E33-1234264E4B53}" type="presParOf" srcId="{3AAF8328-CB14-5244-B016-008E815BE86B}" destId="{D4C9DE24-41CE-0B49-96ED-E34876D8A566}" srcOrd="1" destOrd="0" presId="urn:microsoft.com/office/officeart/2005/8/layout/hierarchy1"/>
    <dgm:cxn modelId="{64773BBD-9C2E-DC46-8606-9C368DFCBB7C}" type="presParOf" srcId="{D4C9DE24-41CE-0B49-96ED-E34876D8A566}" destId="{ABF67C1A-CBEE-4A46-B7D9-16489B6D6296}" srcOrd="0" destOrd="0" presId="urn:microsoft.com/office/officeart/2005/8/layout/hierarchy1"/>
    <dgm:cxn modelId="{8CE2D14E-42E8-8A46-BFC8-5782181E2AD8}" type="presParOf" srcId="{D4C9DE24-41CE-0B49-96ED-E34876D8A566}" destId="{B93CE499-6939-2443-A1F5-B1CD432A4056}" srcOrd="1" destOrd="0" presId="urn:microsoft.com/office/officeart/2005/8/layout/hierarchy1"/>
    <dgm:cxn modelId="{D3C954BE-4F9D-A542-9D7B-ED9F501126FC}" type="presParOf" srcId="{B93CE499-6939-2443-A1F5-B1CD432A4056}" destId="{C9D989F2-08A0-F84D-B86B-2AAEB21490A5}" srcOrd="0" destOrd="0" presId="urn:microsoft.com/office/officeart/2005/8/layout/hierarchy1"/>
    <dgm:cxn modelId="{8AFF7938-9F84-714D-A8FE-A4EBC744F8C3}" type="presParOf" srcId="{C9D989F2-08A0-F84D-B86B-2AAEB21490A5}" destId="{900BAF62-72F9-D54F-8EBA-8FC697EF39F9}" srcOrd="0" destOrd="0" presId="urn:microsoft.com/office/officeart/2005/8/layout/hierarchy1"/>
    <dgm:cxn modelId="{5F6A4BC2-4C97-6441-8E86-E54D4E3C8229}" type="presParOf" srcId="{C9D989F2-08A0-F84D-B86B-2AAEB21490A5}" destId="{7C563A0D-0BA9-504D-BBE9-10217A535CCA}" srcOrd="1" destOrd="0" presId="urn:microsoft.com/office/officeart/2005/8/layout/hierarchy1"/>
    <dgm:cxn modelId="{6B78B167-BAE0-084F-952F-738242EFBC37}" type="presParOf" srcId="{B93CE499-6939-2443-A1F5-B1CD432A4056}" destId="{A7EE6A1B-CD38-3640-A59B-6C8A34564B6C}" srcOrd="1" destOrd="0" presId="urn:microsoft.com/office/officeart/2005/8/layout/hierarchy1"/>
    <dgm:cxn modelId="{61041025-939D-794B-A58D-DE128880957C}" type="presParOf" srcId="{9AAB5108-3A3F-0F4F-A052-5A1D404E6632}" destId="{EB80C134-E228-0C47-AA9C-688EEC18D527}" srcOrd="2" destOrd="0" presId="urn:microsoft.com/office/officeart/2005/8/layout/hierarchy1"/>
    <dgm:cxn modelId="{9567B588-2FB5-BA4B-ACBF-DD4506E61460}" type="presParOf" srcId="{9AAB5108-3A3F-0F4F-A052-5A1D404E6632}" destId="{CB713957-EB9B-194F-9FD1-F453EC3E0757}" srcOrd="3" destOrd="0" presId="urn:microsoft.com/office/officeart/2005/8/layout/hierarchy1"/>
    <dgm:cxn modelId="{663BAC9A-FF07-644A-AE17-96D7E84FF72D}" type="presParOf" srcId="{CB713957-EB9B-194F-9FD1-F453EC3E0757}" destId="{654D6114-0A4E-E34B-A668-F00203A39706}" srcOrd="0" destOrd="0" presId="urn:microsoft.com/office/officeart/2005/8/layout/hierarchy1"/>
    <dgm:cxn modelId="{B629298F-AB58-2E44-98DA-1F77E7CED803}" type="presParOf" srcId="{654D6114-0A4E-E34B-A668-F00203A39706}" destId="{35194922-BD5F-664E-8BA1-D215E28A7498}" srcOrd="0" destOrd="0" presId="urn:microsoft.com/office/officeart/2005/8/layout/hierarchy1"/>
    <dgm:cxn modelId="{23B9CE1F-C089-5046-893A-444CD7189E7D}" type="presParOf" srcId="{654D6114-0A4E-E34B-A668-F00203A39706}" destId="{C2591569-457C-3542-B0CE-0E386C57193A}" srcOrd="1" destOrd="0" presId="urn:microsoft.com/office/officeart/2005/8/layout/hierarchy1"/>
    <dgm:cxn modelId="{D07E4D2F-6E64-714A-AF26-CCE6C4BD3915}" type="presParOf" srcId="{CB713957-EB9B-194F-9FD1-F453EC3E0757}" destId="{04F3B627-05BF-B94A-8474-925823BF43DE}" srcOrd="1" destOrd="0" presId="urn:microsoft.com/office/officeart/2005/8/layout/hierarchy1"/>
    <dgm:cxn modelId="{77EC712B-58A2-244A-A823-1F8154D658AC}" type="presParOf" srcId="{04F3B627-05BF-B94A-8474-925823BF43DE}" destId="{A46F79CF-F96E-6343-87E4-8E20C6659E0F}" srcOrd="0" destOrd="0" presId="urn:microsoft.com/office/officeart/2005/8/layout/hierarchy1"/>
    <dgm:cxn modelId="{C1F4B9BA-4464-FF4B-871E-19546C4E9F60}" type="presParOf" srcId="{04F3B627-05BF-B94A-8474-925823BF43DE}" destId="{8B4E8010-DDE9-3047-8100-D051E97FD00A}" srcOrd="1" destOrd="0" presId="urn:microsoft.com/office/officeart/2005/8/layout/hierarchy1"/>
    <dgm:cxn modelId="{44367DF6-69BB-7D43-8C7D-F85D6D28E463}" type="presParOf" srcId="{8B4E8010-DDE9-3047-8100-D051E97FD00A}" destId="{1DFCA79B-F3B5-A542-BF4E-B428C8C09A24}" srcOrd="0" destOrd="0" presId="urn:microsoft.com/office/officeart/2005/8/layout/hierarchy1"/>
    <dgm:cxn modelId="{BC903CC3-3564-564A-98D4-750D95211487}" type="presParOf" srcId="{1DFCA79B-F3B5-A542-BF4E-B428C8C09A24}" destId="{CDD338EB-A23D-834D-AA51-61FDC2F9E913}" srcOrd="0" destOrd="0" presId="urn:microsoft.com/office/officeart/2005/8/layout/hierarchy1"/>
    <dgm:cxn modelId="{641F7457-3D46-A54B-9B72-35BDD3800CA3}" type="presParOf" srcId="{1DFCA79B-F3B5-A542-BF4E-B428C8C09A24}" destId="{7F5CF37F-62E2-7F41-84FA-3386111DA1BB}" srcOrd="1" destOrd="0" presId="urn:microsoft.com/office/officeart/2005/8/layout/hierarchy1"/>
    <dgm:cxn modelId="{7D401B88-3498-3C48-BA7C-E5D56856EA13}" type="presParOf" srcId="{8B4E8010-DDE9-3047-8100-D051E97FD00A}" destId="{74E9FA27-DCF0-2A45-A4E0-A3890BDD9863}" srcOrd="1" destOrd="0" presId="urn:microsoft.com/office/officeart/2005/8/layout/hierarchy1"/>
    <dgm:cxn modelId="{89A274F6-E40C-084B-B28E-D2431FB550CB}" type="presParOf" srcId="{2097D143-4973-8A4C-9ACC-1C99F5F5B5AE}" destId="{EC768CE1-AB51-9A45-BB51-37F684875F49}" srcOrd="2" destOrd="0" presId="urn:microsoft.com/office/officeart/2005/8/layout/hierarchy1"/>
    <dgm:cxn modelId="{9DA58443-BEE2-CE4E-B867-F4EDF7300B03}" type="presParOf" srcId="{2097D143-4973-8A4C-9ACC-1C99F5F5B5AE}" destId="{D494C397-5AF4-F442-B495-F4CCFB23AB71}" srcOrd="3" destOrd="0" presId="urn:microsoft.com/office/officeart/2005/8/layout/hierarchy1"/>
    <dgm:cxn modelId="{E65DC308-19C7-7F40-A60C-AE802C61113C}" type="presParOf" srcId="{D494C397-5AF4-F442-B495-F4CCFB23AB71}" destId="{AEA66C63-66F8-B34D-89FE-E1B70DB684F1}" srcOrd="0" destOrd="0" presId="urn:microsoft.com/office/officeart/2005/8/layout/hierarchy1"/>
    <dgm:cxn modelId="{53CF19CA-4925-B548-AEB6-7F1978BFAF78}" type="presParOf" srcId="{AEA66C63-66F8-B34D-89FE-E1B70DB684F1}" destId="{EA0F90CD-59F2-E24E-B924-3DD9D05B9169}" srcOrd="0" destOrd="0" presId="urn:microsoft.com/office/officeart/2005/8/layout/hierarchy1"/>
    <dgm:cxn modelId="{9386DD6F-AEAD-5C4F-9726-09C145CF0B60}" type="presParOf" srcId="{AEA66C63-66F8-B34D-89FE-E1B70DB684F1}" destId="{3959F0C8-DCB8-7345-82A0-0EB764FB3A2A}" srcOrd="1" destOrd="0" presId="urn:microsoft.com/office/officeart/2005/8/layout/hierarchy1"/>
    <dgm:cxn modelId="{DE7C841C-9CB8-5548-9D9E-454048E59A17}" type="presParOf" srcId="{D494C397-5AF4-F442-B495-F4CCFB23AB71}" destId="{0EF15042-26E9-3D42-8EC3-BF1C6D5A3813}" srcOrd="1" destOrd="0" presId="urn:microsoft.com/office/officeart/2005/8/layout/hierarchy1"/>
    <dgm:cxn modelId="{09778590-524D-854F-96B4-CE8C4ACCFDE1}" type="presParOf" srcId="{0EF15042-26E9-3D42-8EC3-BF1C6D5A3813}" destId="{E6E963C7-51DA-8642-8A69-B4787587F6C4}" srcOrd="0" destOrd="0" presId="urn:microsoft.com/office/officeart/2005/8/layout/hierarchy1"/>
    <dgm:cxn modelId="{8526BDA0-AFF3-CB4E-8D36-4332C4BC9F36}" type="presParOf" srcId="{0EF15042-26E9-3D42-8EC3-BF1C6D5A3813}" destId="{BA035451-493C-A24F-BEFA-1386727DDFE2}" srcOrd="1" destOrd="0" presId="urn:microsoft.com/office/officeart/2005/8/layout/hierarchy1"/>
    <dgm:cxn modelId="{D7DCE586-5A56-A044-9EBB-7FA7B6E60A89}" type="presParOf" srcId="{BA035451-493C-A24F-BEFA-1386727DDFE2}" destId="{E3FCBE64-5D37-CD46-B0F3-337C17276926}" srcOrd="0" destOrd="0" presId="urn:microsoft.com/office/officeart/2005/8/layout/hierarchy1"/>
    <dgm:cxn modelId="{DA849425-134C-8B45-8637-9562D93F798B}" type="presParOf" srcId="{E3FCBE64-5D37-CD46-B0F3-337C17276926}" destId="{5B654765-3803-274F-A61D-3C3921E44E7F}" srcOrd="0" destOrd="0" presId="urn:microsoft.com/office/officeart/2005/8/layout/hierarchy1"/>
    <dgm:cxn modelId="{88754AD4-F999-AE4B-984D-ED4F6EED2C21}" type="presParOf" srcId="{E3FCBE64-5D37-CD46-B0F3-337C17276926}" destId="{193047E3-B704-1346-804B-42645CE172AE}" srcOrd="1" destOrd="0" presId="urn:microsoft.com/office/officeart/2005/8/layout/hierarchy1"/>
    <dgm:cxn modelId="{5D5A0C8E-DC67-DB47-A323-E8E1A480152F}" type="presParOf" srcId="{BA035451-493C-A24F-BEFA-1386727DDFE2}" destId="{1739ADC4-1897-0D42-85F6-8D4E7FFE74BC}" srcOrd="1" destOrd="0" presId="urn:microsoft.com/office/officeart/2005/8/layout/hierarchy1"/>
    <dgm:cxn modelId="{3BE0599F-14DA-E34B-8F5E-D6A1477A63A8}" type="presParOf" srcId="{2097D143-4973-8A4C-9ACC-1C99F5F5B5AE}" destId="{4370A042-3D16-D742-9CDE-E850E9E4106A}" srcOrd="4" destOrd="0" presId="urn:microsoft.com/office/officeart/2005/8/layout/hierarchy1"/>
    <dgm:cxn modelId="{D0E57E6F-65E7-284E-A273-26DAE4D54E1A}" type="presParOf" srcId="{2097D143-4973-8A4C-9ACC-1C99F5F5B5AE}" destId="{EFE89894-46AC-7F49-B53F-5B7FFB7DD1D5}" srcOrd="5" destOrd="0" presId="urn:microsoft.com/office/officeart/2005/8/layout/hierarchy1"/>
    <dgm:cxn modelId="{2A70C56A-FA22-7D47-B21A-20F290A0E2C5}" type="presParOf" srcId="{EFE89894-46AC-7F49-B53F-5B7FFB7DD1D5}" destId="{C465EE07-ADB1-E848-9F8E-A6DEEFEF903E}" srcOrd="0" destOrd="0" presId="urn:microsoft.com/office/officeart/2005/8/layout/hierarchy1"/>
    <dgm:cxn modelId="{0C3B6885-014F-AC4E-A082-C2B0C5A4B9B3}" type="presParOf" srcId="{C465EE07-ADB1-E848-9F8E-A6DEEFEF903E}" destId="{CD258BEC-570D-774B-AAC9-CCE50BBA0CBF}" srcOrd="0" destOrd="0" presId="urn:microsoft.com/office/officeart/2005/8/layout/hierarchy1"/>
    <dgm:cxn modelId="{D7C52D1D-CA95-2D4B-B0A8-8E974228394D}" type="presParOf" srcId="{C465EE07-ADB1-E848-9F8E-A6DEEFEF903E}" destId="{9ED9478D-977C-6348-886C-5AA575CCBEDA}" srcOrd="1" destOrd="0" presId="urn:microsoft.com/office/officeart/2005/8/layout/hierarchy1"/>
    <dgm:cxn modelId="{829E4A26-4BE7-3746-98E0-EADDFE6E62E5}" type="presParOf" srcId="{EFE89894-46AC-7F49-B53F-5B7FFB7DD1D5}" destId="{712EAB3C-7436-B34B-B87C-152D4BC9B1F3}" srcOrd="1" destOrd="0" presId="urn:microsoft.com/office/officeart/2005/8/layout/hierarchy1"/>
    <dgm:cxn modelId="{0C262F3C-CBC4-8140-980F-0B0EB6AD79B2}" type="presParOf" srcId="{712EAB3C-7436-B34B-B87C-152D4BC9B1F3}" destId="{101F5F10-9AA5-3045-901D-716F52EF53EC}" srcOrd="0" destOrd="0" presId="urn:microsoft.com/office/officeart/2005/8/layout/hierarchy1"/>
    <dgm:cxn modelId="{7341BF1D-FF13-A64B-8514-4CB169A9C9D8}" type="presParOf" srcId="{712EAB3C-7436-B34B-B87C-152D4BC9B1F3}" destId="{32B6D799-CE5C-654F-AAB5-92B84E385C09}" srcOrd="1" destOrd="0" presId="urn:microsoft.com/office/officeart/2005/8/layout/hierarchy1"/>
    <dgm:cxn modelId="{B3FF01B6-1069-8F4C-A84D-9BAB9B758AC8}" type="presParOf" srcId="{32B6D799-CE5C-654F-AAB5-92B84E385C09}" destId="{7EB168DB-850E-5842-B8B1-B56DC139969C}" srcOrd="0" destOrd="0" presId="urn:microsoft.com/office/officeart/2005/8/layout/hierarchy1"/>
    <dgm:cxn modelId="{209B1EA4-6243-5046-A930-2879C715E6CB}" type="presParOf" srcId="{7EB168DB-850E-5842-B8B1-B56DC139969C}" destId="{EB3BDACE-7A7A-E84F-A29D-DFC002023131}" srcOrd="0" destOrd="0" presId="urn:microsoft.com/office/officeart/2005/8/layout/hierarchy1"/>
    <dgm:cxn modelId="{DA95C13A-404A-044E-8807-9CFC536E0F0D}" type="presParOf" srcId="{7EB168DB-850E-5842-B8B1-B56DC139969C}" destId="{9005185D-801B-C64F-AB38-6ABCD313AF1C}" srcOrd="1" destOrd="0" presId="urn:microsoft.com/office/officeart/2005/8/layout/hierarchy1"/>
    <dgm:cxn modelId="{A45BA1C5-336D-F241-919E-C92332F16AE1}" type="presParOf" srcId="{32B6D799-CE5C-654F-AAB5-92B84E385C09}" destId="{EF296538-7E5D-A047-A91D-214A582581DC}" srcOrd="1" destOrd="0" presId="urn:microsoft.com/office/officeart/2005/8/layout/hierarchy1"/>
    <dgm:cxn modelId="{F401DA1D-174B-354D-8124-4C9426F42A3E}" type="presParOf" srcId="{F01F34FE-8F2C-0A40-8B2A-F580C988ADFE}" destId="{45AF9C3A-96EB-C34A-9970-340FE7C3F4A2}" srcOrd="2" destOrd="0" presId="urn:microsoft.com/office/officeart/2005/8/layout/hierarchy1"/>
    <dgm:cxn modelId="{E4DA1363-1BD3-F74F-9323-1308BD2FB3DD}" type="presParOf" srcId="{F01F34FE-8F2C-0A40-8B2A-F580C988ADFE}" destId="{B2E8A145-E03B-2E41-A8CF-DC17841CD510}" srcOrd="3" destOrd="0" presId="urn:microsoft.com/office/officeart/2005/8/layout/hierarchy1"/>
    <dgm:cxn modelId="{381785EE-E7C3-5640-8057-8614C9ED6034}" type="presParOf" srcId="{B2E8A145-E03B-2E41-A8CF-DC17841CD510}" destId="{8D6D2C69-EFEB-034B-A467-6297D58170A7}" srcOrd="0" destOrd="0" presId="urn:microsoft.com/office/officeart/2005/8/layout/hierarchy1"/>
    <dgm:cxn modelId="{FBC26EDE-C986-9C46-8A3E-E670BDB64FAB}" type="presParOf" srcId="{8D6D2C69-EFEB-034B-A467-6297D58170A7}" destId="{DA4BE359-4D10-6A4F-96FC-8A9C2F75150B}" srcOrd="0" destOrd="0" presId="urn:microsoft.com/office/officeart/2005/8/layout/hierarchy1"/>
    <dgm:cxn modelId="{89A28330-6533-2A44-84A1-BDA93305A47A}" type="presParOf" srcId="{8D6D2C69-EFEB-034B-A467-6297D58170A7}" destId="{89825895-4D3D-B042-B746-F739C7EE9099}" srcOrd="1" destOrd="0" presId="urn:microsoft.com/office/officeart/2005/8/layout/hierarchy1"/>
    <dgm:cxn modelId="{7998F3A5-3878-FD42-A49C-BCA137BE0913}" type="presParOf" srcId="{B2E8A145-E03B-2E41-A8CF-DC17841CD510}" destId="{B143D315-BAFB-C748-824A-F31AD2CEE4C2}" srcOrd="1" destOrd="0" presId="urn:microsoft.com/office/officeart/2005/8/layout/hierarchy1"/>
    <dgm:cxn modelId="{9986CC6E-6765-D04A-AA71-5E228469A326}" type="presParOf" srcId="{B143D315-BAFB-C748-824A-F31AD2CEE4C2}" destId="{AE2E551B-CF82-124F-929E-25E5FA56F736}" srcOrd="0" destOrd="0" presId="urn:microsoft.com/office/officeart/2005/8/layout/hierarchy1"/>
    <dgm:cxn modelId="{259DB143-8F82-1941-B2FE-8518B9F5E454}" type="presParOf" srcId="{B143D315-BAFB-C748-824A-F31AD2CEE4C2}" destId="{96EEC1F6-5BCB-B54C-A013-41B6CCAC40B4}" srcOrd="1" destOrd="0" presId="urn:microsoft.com/office/officeart/2005/8/layout/hierarchy1"/>
    <dgm:cxn modelId="{15BD1D22-193F-D346-8415-408A0899C56C}" type="presParOf" srcId="{96EEC1F6-5BCB-B54C-A013-41B6CCAC40B4}" destId="{CBE38594-2741-5347-A8E9-F63F363E004F}" srcOrd="0" destOrd="0" presId="urn:microsoft.com/office/officeart/2005/8/layout/hierarchy1"/>
    <dgm:cxn modelId="{3A6DF326-97C5-8E47-8B60-9658F9122662}" type="presParOf" srcId="{CBE38594-2741-5347-A8E9-F63F363E004F}" destId="{6CB38EC3-0843-7745-9A87-8441D8941E5D}" srcOrd="0" destOrd="0" presId="urn:microsoft.com/office/officeart/2005/8/layout/hierarchy1"/>
    <dgm:cxn modelId="{F7ACBBF8-D27C-2D4F-8DE5-79A4224A3167}" type="presParOf" srcId="{CBE38594-2741-5347-A8E9-F63F363E004F}" destId="{20F70D03-7271-0747-83E4-359E7DA38E9A}" srcOrd="1" destOrd="0" presId="urn:microsoft.com/office/officeart/2005/8/layout/hierarchy1"/>
    <dgm:cxn modelId="{948E897D-A14C-554A-89FD-6C2DE0B8EE57}" type="presParOf" srcId="{96EEC1F6-5BCB-B54C-A013-41B6CCAC40B4}" destId="{4BEC6C25-9C62-D446-A453-9EC71FD61322}" srcOrd="1" destOrd="0" presId="urn:microsoft.com/office/officeart/2005/8/layout/hierarchy1"/>
    <dgm:cxn modelId="{9AC79128-D7C3-164A-8FE9-F07A89EB5F78}" type="presParOf" srcId="{4BEC6C25-9C62-D446-A453-9EC71FD61322}" destId="{913E03B0-A5DE-7E45-B9F2-A39262C9FF27}" srcOrd="0" destOrd="0" presId="urn:microsoft.com/office/officeart/2005/8/layout/hierarchy1"/>
    <dgm:cxn modelId="{F23D0843-96AE-564A-8B1F-0C0A5DB2A8BD}" type="presParOf" srcId="{4BEC6C25-9C62-D446-A453-9EC71FD61322}" destId="{2B7D65E3-2B66-8D46-9414-5D282E806ABC}" srcOrd="1" destOrd="0" presId="urn:microsoft.com/office/officeart/2005/8/layout/hierarchy1"/>
    <dgm:cxn modelId="{D379EAE5-6AE6-1A45-8278-744E5D03F615}" type="presParOf" srcId="{2B7D65E3-2B66-8D46-9414-5D282E806ABC}" destId="{63CAD05C-7D01-6A49-A41F-2C13DC2A1258}" srcOrd="0" destOrd="0" presId="urn:microsoft.com/office/officeart/2005/8/layout/hierarchy1"/>
    <dgm:cxn modelId="{D8F6A427-F93B-824F-A0BA-9D6924C6249F}" type="presParOf" srcId="{63CAD05C-7D01-6A49-A41F-2C13DC2A1258}" destId="{9530CA3B-B63F-BD4D-813F-14B790F804C8}" srcOrd="0" destOrd="0" presId="urn:microsoft.com/office/officeart/2005/8/layout/hierarchy1"/>
    <dgm:cxn modelId="{82E48F90-302E-C540-9A8A-D7B5F383F037}" type="presParOf" srcId="{63CAD05C-7D01-6A49-A41F-2C13DC2A1258}" destId="{CE973B44-1BA7-E240-8B9B-17ECC3E0ACAB}" srcOrd="1" destOrd="0" presId="urn:microsoft.com/office/officeart/2005/8/layout/hierarchy1"/>
    <dgm:cxn modelId="{9497CD13-9DE0-B04F-9EC2-3E412833579F}" type="presParOf" srcId="{2B7D65E3-2B66-8D46-9414-5D282E806ABC}" destId="{A67D77F5-99A0-344B-B0D7-AA1F3917BA11}" srcOrd="1" destOrd="0" presId="urn:microsoft.com/office/officeart/2005/8/layout/hierarchy1"/>
    <dgm:cxn modelId="{969B0F5F-E05C-E547-BD83-DB2072EEE7E3}" type="presParOf" srcId="{4BEC6C25-9C62-D446-A453-9EC71FD61322}" destId="{51EE899F-4241-414C-816D-ECB748EFF6B9}" srcOrd="2" destOrd="0" presId="urn:microsoft.com/office/officeart/2005/8/layout/hierarchy1"/>
    <dgm:cxn modelId="{55FAAFE3-422F-B14D-9478-769B71C0BBA9}" type="presParOf" srcId="{4BEC6C25-9C62-D446-A453-9EC71FD61322}" destId="{0903012F-5711-074C-B860-5C058A50842D}" srcOrd="3" destOrd="0" presId="urn:microsoft.com/office/officeart/2005/8/layout/hierarchy1"/>
    <dgm:cxn modelId="{27C40261-9B2C-1C4C-B050-26105AC243E7}" type="presParOf" srcId="{0903012F-5711-074C-B860-5C058A50842D}" destId="{BC74E8F4-5B22-A94B-9FED-9068D77526BC}" srcOrd="0" destOrd="0" presId="urn:microsoft.com/office/officeart/2005/8/layout/hierarchy1"/>
    <dgm:cxn modelId="{5BCA1196-D139-C846-927D-A63B879BDF94}" type="presParOf" srcId="{BC74E8F4-5B22-A94B-9FED-9068D77526BC}" destId="{6FC8E11D-5E8D-9445-905C-9433419B5FFF}" srcOrd="0" destOrd="0" presId="urn:microsoft.com/office/officeart/2005/8/layout/hierarchy1"/>
    <dgm:cxn modelId="{A3271768-8713-BC4E-9752-E3EBA20B9312}" type="presParOf" srcId="{BC74E8F4-5B22-A94B-9FED-9068D77526BC}" destId="{ECCB4107-AC05-1F40-BED1-5AF4965B5F66}" srcOrd="1" destOrd="0" presId="urn:microsoft.com/office/officeart/2005/8/layout/hierarchy1"/>
    <dgm:cxn modelId="{3E86CFFC-4862-3943-B635-071FA46FAE56}" type="presParOf" srcId="{0903012F-5711-074C-B860-5C058A50842D}" destId="{79B8AB48-7DBE-1E4A-B8B5-657C9E5BB406}" srcOrd="1" destOrd="0" presId="urn:microsoft.com/office/officeart/2005/8/layout/hierarchy1"/>
    <dgm:cxn modelId="{1FA16145-A0C5-0D4E-933F-B0EE0105C6B9}" type="presParOf" srcId="{B143D315-BAFB-C748-824A-F31AD2CEE4C2}" destId="{2FF0E826-BB52-344B-9B5B-677CC11C6245}" srcOrd="2" destOrd="0" presId="urn:microsoft.com/office/officeart/2005/8/layout/hierarchy1"/>
    <dgm:cxn modelId="{649F7B39-499D-934B-B631-11ABAADC2EED}" type="presParOf" srcId="{B143D315-BAFB-C748-824A-F31AD2CEE4C2}" destId="{D270CC74-55E0-574B-A028-9767DE61435B}" srcOrd="3" destOrd="0" presId="urn:microsoft.com/office/officeart/2005/8/layout/hierarchy1"/>
    <dgm:cxn modelId="{CD79D8F1-7A2D-2543-9A9E-EB1B9851677D}" type="presParOf" srcId="{D270CC74-55E0-574B-A028-9767DE61435B}" destId="{FFE16854-4354-C442-8625-93F53BFDEF09}" srcOrd="0" destOrd="0" presId="urn:microsoft.com/office/officeart/2005/8/layout/hierarchy1"/>
    <dgm:cxn modelId="{DFBD427F-B8AD-4045-AD8F-2868973E262C}" type="presParOf" srcId="{FFE16854-4354-C442-8625-93F53BFDEF09}" destId="{E099924F-E1D8-9F4F-8C29-27E4E654AF97}" srcOrd="0" destOrd="0" presId="urn:microsoft.com/office/officeart/2005/8/layout/hierarchy1"/>
    <dgm:cxn modelId="{2C1488F0-F987-0C4D-B28F-7A48ACAB4F03}" type="presParOf" srcId="{FFE16854-4354-C442-8625-93F53BFDEF09}" destId="{EE933061-D9D4-5F41-A02C-68FB2A746586}" srcOrd="1" destOrd="0" presId="urn:microsoft.com/office/officeart/2005/8/layout/hierarchy1"/>
    <dgm:cxn modelId="{320CAD4D-2727-6240-99BD-5A9BA8E62FC1}" type="presParOf" srcId="{D270CC74-55E0-574B-A028-9767DE61435B}" destId="{483BAD21-D8FA-BA44-91F6-D7A542BD7AE7}" srcOrd="1" destOrd="0" presId="urn:microsoft.com/office/officeart/2005/8/layout/hierarchy1"/>
    <dgm:cxn modelId="{76281358-3E8A-314F-BC19-C1D0AC23BAE1}" type="presParOf" srcId="{483BAD21-D8FA-BA44-91F6-D7A542BD7AE7}" destId="{BB6A1EA1-9F53-244B-AB27-0AE6AD34FEA0}" srcOrd="0" destOrd="0" presId="urn:microsoft.com/office/officeart/2005/8/layout/hierarchy1"/>
    <dgm:cxn modelId="{476E2242-3963-364B-89A7-CD510DA1BB73}" type="presParOf" srcId="{483BAD21-D8FA-BA44-91F6-D7A542BD7AE7}" destId="{4E769231-2340-394D-8F4F-A7EB5B89EA59}" srcOrd="1" destOrd="0" presId="urn:microsoft.com/office/officeart/2005/8/layout/hierarchy1"/>
    <dgm:cxn modelId="{FB3A77DC-D797-EB45-BD80-F18581460D83}" type="presParOf" srcId="{4E769231-2340-394D-8F4F-A7EB5B89EA59}" destId="{DF9F0771-7390-894D-A9E5-3D8B70C21E6F}" srcOrd="0" destOrd="0" presId="urn:microsoft.com/office/officeart/2005/8/layout/hierarchy1"/>
    <dgm:cxn modelId="{DF38A03B-8E34-E04E-BE84-974BE89C09E0}" type="presParOf" srcId="{DF9F0771-7390-894D-A9E5-3D8B70C21E6F}" destId="{C2E82FC3-9046-DE44-9264-F2B46D3904C9}" srcOrd="0" destOrd="0" presId="urn:microsoft.com/office/officeart/2005/8/layout/hierarchy1"/>
    <dgm:cxn modelId="{9E8483AB-4729-5D47-9DD3-A405523C0318}" type="presParOf" srcId="{DF9F0771-7390-894D-A9E5-3D8B70C21E6F}" destId="{23AA09BB-E14B-FD44-8FBA-834058929A47}" srcOrd="1" destOrd="0" presId="urn:microsoft.com/office/officeart/2005/8/layout/hierarchy1"/>
    <dgm:cxn modelId="{F38A0958-5441-5D4F-AC52-361A8A4E00B2}" type="presParOf" srcId="{4E769231-2340-394D-8F4F-A7EB5B89EA59}" destId="{EEC6891D-C93D-4A4F-8FAD-BEAA132A4AD1}" srcOrd="1" destOrd="0" presId="urn:microsoft.com/office/officeart/2005/8/layout/hierarchy1"/>
    <dgm:cxn modelId="{641C9E01-DF23-1747-BAE5-5963C90E7592}" type="presParOf" srcId="{483BAD21-D8FA-BA44-91F6-D7A542BD7AE7}" destId="{E4F9FF1F-B809-3A4E-8672-96314B69245D}" srcOrd="2" destOrd="0" presId="urn:microsoft.com/office/officeart/2005/8/layout/hierarchy1"/>
    <dgm:cxn modelId="{57E4A295-B92D-7645-9605-F4048E3340CE}" type="presParOf" srcId="{483BAD21-D8FA-BA44-91F6-D7A542BD7AE7}" destId="{6A41E04B-287F-B048-A194-5428C80BDBE3}" srcOrd="3" destOrd="0" presId="urn:microsoft.com/office/officeart/2005/8/layout/hierarchy1"/>
    <dgm:cxn modelId="{26BAD3A2-6CE4-BE4A-AE3C-20BED75D08C6}" type="presParOf" srcId="{6A41E04B-287F-B048-A194-5428C80BDBE3}" destId="{A172D0B3-93C9-2646-8F2C-8493DBD6F621}" srcOrd="0" destOrd="0" presId="urn:microsoft.com/office/officeart/2005/8/layout/hierarchy1"/>
    <dgm:cxn modelId="{7E377C8F-BC56-FE49-9AFE-D1F7003570F7}" type="presParOf" srcId="{A172D0B3-93C9-2646-8F2C-8493DBD6F621}" destId="{4BE18DDF-9664-5D41-A11A-D6324E09E4E2}" srcOrd="0" destOrd="0" presId="urn:microsoft.com/office/officeart/2005/8/layout/hierarchy1"/>
    <dgm:cxn modelId="{812E8EF9-92B0-544D-B1F8-CD80AB2528D4}" type="presParOf" srcId="{A172D0B3-93C9-2646-8F2C-8493DBD6F621}" destId="{F93ECD00-4602-B645-A994-7EB11D5DAAD1}" srcOrd="1" destOrd="0" presId="urn:microsoft.com/office/officeart/2005/8/layout/hierarchy1"/>
    <dgm:cxn modelId="{EE988213-958C-BD46-BC46-960AF0116ED5}" type="presParOf" srcId="{6A41E04B-287F-B048-A194-5428C80BDBE3}" destId="{72EB005D-20C7-A140-88C2-6E34DEA026C3}" srcOrd="1" destOrd="0" presId="urn:microsoft.com/office/officeart/2005/8/layout/hierarchy1"/>
    <dgm:cxn modelId="{71EC1624-1EE0-A34E-9973-9503DD02F0DB}" type="presParOf" srcId="{F01F34FE-8F2C-0A40-8B2A-F580C988ADFE}" destId="{32818966-DDA6-894D-BE88-B12E86DDEEA7}" srcOrd="4" destOrd="0" presId="urn:microsoft.com/office/officeart/2005/8/layout/hierarchy1"/>
    <dgm:cxn modelId="{8BBA5735-99DB-8345-96C4-1470FEDAD693}" type="presParOf" srcId="{F01F34FE-8F2C-0A40-8B2A-F580C988ADFE}" destId="{803409A1-91F3-3240-BFE4-A4E9B2DC6200}" srcOrd="5" destOrd="0" presId="urn:microsoft.com/office/officeart/2005/8/layout/hierarchy1"/>
    <dgm:cxn modelId="{6D9E557C-235F-5847-A343-F4F3261024D9}" type="presParOf" srcId="{803409A1-91F3-3240-BFE4-A4E9B2DC6200}" destId="{69EC59F6-2D19-EC41-8A76-1EA57DDD38F3}" srcOrd="0" destOrd="0" presId="urn:microsoft.com/office/officeart/2005/8/layout/hierarchy1"/>
    <dgm:cxn modelId="{3F61AE3D-3584-BF47-AB61-1FA0BDB4C7A1}" type="presParOf" srcId="{69EC59F6-2D19-EC41-8A76-1EA57DDD38F3}" destId="{13A9A1FF-CB35-D948-82DA-DFB65FB18982}" srcOrd="0" destOrd="0" presId="urn:microsoft.com/office/officeart/2005/8/layout/hierarchy1"/>
    <dgm:cxn modelId="{ADD9E4C4-2645-7644-9746-3285F99825B9}" type="presParOf" srcId="{69EC59F6-2D19-EC41-8A76-1EA57DDD38F3}" destId="{D4F6618D-EBD8-134E-94C4-044825F97E43}" srcOrd="1" destOrd="0" presId="urn:microsoft.com/office/officeart/2005/8/layout/hierarchy1"/>
    <dgm:cxn modelId="{CC27D501-6344-3749-A7CC-DFF926A7ABB3}" type="presParOf" srcId="{803409A1-91F3-3240-BFE4-A4E9B2DC6200}" destId="{64EB6B6B-853C-934E-83C7-D6566F35FD6D}" srcOrd="1" destOrd="0" presId="urn:microsoft.com/office/officeart/2005/8/layout/hierarchy1"/>
    <dgm:cxn modelId="{49D5D09A-B759-8047-B32C-B5C8E31353C2}" type="presParOf" srcId="{64EB6B6B-853C-934E-83C7-D6566F35FD6D}" destId="{60835F75-0E03-1743-8F73-AC8015317FB4}" srcOrd="0" destOrd="0" presId="urn:microsoft.com/office/officeart/2005/8/layout/hierarchy1"/>
    <dgm:cxn modelId="{B9AC4A7D-92A6-F543-ADF7-B3F6705B6CF0}" type="presParOf" srcId="{64EB6B6B-853C-934E-83C7-D6566F35FD6D}" destId="{1D3985B2-3C39-CD4F-AFE8-DF283D065A86}" srcOrd="1" destOrd="0" presId="urn:microsoft.com/office/officeart/2005/8/layout/hierarchy1"/>
    <dgm:cxn modelId="{E99D5BE0-1FD9-5B47-ACBB-045EED3DE25D}" type="presParOf" srcId="{1D3985B2-3C39-CD4F-AFE8-DF283D065A86}" destId="{23E8AEC0-5972-B144-AF68-54325DC9DBE2}" srcOrd="0" destOrd="0" presId="urn:microsoft.com/office/officeart/2005/8/layout/hierarchy1"/>
    <dgm:cxn modelId="{139AF734-7A05-7348-AF66-8194B31AB95F}" type="presParOf" srcId="{23E8AEC0-5972-B144-AF68-54325DC9DBE2}" destId="{18BB475C-1CAC-6847-AE5D-DB5A5BBDED95}" srcOrd="0" destOrd="0" presId="urn:microsoft.com/office/officeart/2005/8/layout/hierarchy1"/>
    <dgm:cxn modelId="{70C6EB8A-6EE8-0744-962C-E9CDF613D35F}" type="presParOf" srcId="{23E8AEC0-5972-B144-AF68-54325DC9DBE2}" destId="{B903FF85-462C-5F41-9F9F-F213A3BBA049}" srcOrd="1" destOrd="0" presId="urn:microsoft.com/office/officeart/2005/8/layout/hierarchy1"/>
    <dgm:cxn modelId="{BC063F95-B12A-0744-9529-857299348A63}" type="presParOf" srcId="{1D3985B2-3C39-CD4F-AFE8-DF283D065A86}" destId="{087B6F1E-CAAD-2A4D-B465-7416632AFF9A}" srcOrd="1" destOrd="0" presId="urn:microsoft.com/office/officeart/2005/8/layout/hierarchy1"/>
    <dgm:cxn modelId="{ECEF88CD-D517-8F48-BA71-E426C2DEFE3B}" type="presParOf" srcId="{F01F34FE-8F2C-0A40-8B2A-F580C988ADFE}" destId="{42F3A92D-6E3F-8943-8E83-CA92A965A7B8}" srcOrd="6" destOrd="0" presId="urn:microsoft.com/office/officeart/2005/8/layout/hierarchy1"/>
    <dgm:cxn modelId="{67074790-DF31-6E47-B8BC-961A893D71C5}" type="presParOf" srcId="{F01F34FE-8F2C-0A40-8B2A-F580C988ADFE}" destId="{12574A0D-B722-6A45-88F9-C9C7826B5EF8}" srcOrd="7" destOrd="0" presId="urn:microsoft.com/office/officeart/2005/8/layout/hierarchy1"/>
    <dgm:cxn modelId="{025205D2-50BC-B345-860E-684C2E5AB0DB}" type="presParOf" srcId="{12574A0D-B722-6A45-88F9-C9C7826B5EF8}" destId="{312F238D-10E0-9245-A401-03E9E2B824C4}" srcOrd="0" destOrd="0" presId="urn:microsoft.com/office/officeart/2005/8/layout/hierarchy1"/>
    <dgm:cxn modelId="{DC644510-455F-5C45-851D-CC881116EF5B}" type="presParOf" srcId="{312F238D-10E0-9245-A401-03E9E2B824C4}" destId="{C58971E5-179E-AE46-8F4E-28FF330D88ED}" srcOrd="0" destOrd="0" presId="urn:microsoft.com/office/officeart/2005/8/layout/hierarchy1"/>
    <dgm:cxn modelId="{F5B85348-94B6-3644-8CA0-AB9EA175A4BF}" type="presParOf" srcId="{312F238D-10E0-9245-A401-03E9E2B824C4}" destId="{A00C09D0-CD61-FD40-9006-8E1CB9CAF3BD}" srcOrd="1" destOrd="0" presId="urn:microsoft.com/office/officeart/2005/8/layout/hierarchy1"/>
    <dgm:cxn modelId="{D4634B80-F0DD-5A4A-87FF-BF5C4027BD9A}" type="presParOf" srcId="{12574A0D-B722-6A45-88F9-C9C7826B5EF8}" destId="{69EC67C2-0496-C142-B051-AEE7E32BB7CD}" srcOrd="1" destOrd="0" presId="urn:microsoft.com/office/officeart/2005/8/layout/hierarchy1"/>
    <dgm:cxn modelId="{E4CD92E6-F9D7-0A4D-BFC7-7126F779FC0A}" type="presParOf" srcId="{69EC67C2-0496-C142-B051-AEE7E32BB7CD}" destId="{33EE0BDF-73F6-FD47-9081-A7F9F24DEB02}" srcOrd="0" destOrd="0" presId="urn:microsoft.com/office/officeart/2005/8/layout/hierarchy1"/>
    <dgm:cxn modelId="{F5F3CFE3-764F-A745-9B81-403FE6F3E6C1}" type="presParOf" srcId="{69EC67C2-0496-C142-B051-AEE7E32BB7CD}" destId="{DB8C47FF-1331-5B47-AD96-503539EAF8BD}" srcOrd="1" destOrd="0" presId="urn:microsoft.com/office/officeart/2005/8/layout/hierarchy1"/>
    <dgm:cxn modelId="{20E12B6A-5F2B-C944-9346-F02CEFBA627E}" type="presParOf" srcId="{DB8C47FF-1331-5B47-AD96-503539EAF8BD}" destId="{7B3D44CE-4C21-4844-A0A5-5AE786628928}" srcOrd="0" destOrd="0" presId="urn:microsoft.com/office/officeart/2005/8/layout/hierarchy1"/>
    <dgm:cxn modelId="{50E51967-F4F1-F948-9D55-412C7C928F40}" type="presParOf" srcId="{7B3D44CE-4C21-4844-A0A5-5AE786628928}" destId="{24904797-A83B-6340-A0EA-636ED730E386}" srcOrd="0" destOrd="0" presId="urn:microsoft.com/office/officeart/2005/8/layout/hierarchy1"/>
    <dgm:cxn modelId="{5FDC705E-48E7-C245-A4D6-4F2E88A73CEA}" type="presParOf" srcId="{7B3D44CE-4C21-4844-A0A5-5AE786628928}" destId="{F06B8D04-07CF-424C-BACA-731E41CECFA9}" srcOrd="1" destOrd="0" presId="urn:microsoft.com/office/officeart/2005/8/layout/hierarchy1"/>
    <dgm:cxn modelId="{39EA1596-D559-944A-895F-604FD6225102}" type="presParOf" srcId="{DB8C47FF-1331-5B47-AD96-503539EAF8BD}" destId="{A5A328D0-DCC9-4A47-BCE5-1C1E5790BDDE}" srcOrd="1" destOrd="0" presId="urn:microsoft.com/office/officeart/2005/8/layout/hierarchy1"/>
    <dgm:cxn modelId="{92E380B6-B09F-5044-94CD-5AE82D5AD79A}" type="presParOf" srcId="{69EC67C2-0496-C142-B051-AEE7E32BB7CD}" destId="{642EB026-4C6D-354C-B996-D99ED0E2A369}" srcOrd="2" destOrd="0" presId="urn:microsoft.com/office/officeart/2005/8/layout/hierarchy1"/>
    <dgm:cxn modelId="{C8789C1F-B477-C64E-A775-011D030138DB}" type="presParOf" srcId="{69EC67C2-0496-C142-B051-AEE7E32BB7CD}" destId="{9C5B8F68-599A-644F-8595-033BF5A62C6F}" srcOrd="3" destOrd="0" presId="urn:microsoft.com/office/officeart/2005/8/layout/hierarchy1"/>
    <dgm:cxn modelId="{20CFB5B5-7C6B-7746-BFE8-2CAE6598E2FA}" type="presParOf" srcId="{9C5B8F68-599A-644F-8595-033BF5A62C6F}" destId="{3235DB5D-EFF1-0A45-B538-445AB80DE46A}" srcOrd="0" destOrd="0" presId="urn:microsoft.com/office/officeart/2005/8/layout/hierarchy1"/>
    <dgm:cxn modelId="{05D8553C-1922-2B42-BFB6-9291B3F88A17}" type="presParOf" srcId="{3235DB5D-EFF1-0A45-B538-445AB80DE46A}" destId="{847673F8-EB6E-3C41-A23A-B040E7270B11}" srcOrd="0" destOrd="0" presId="urn:microsoft.com/office/officeart/2005/8/layout/hierarchy1"/>
    <dgm:cxn modelId="{EFF2E0BC-3BF1-7F4F-9DBE-FCB4494599C8}" type="presParOf" srcId="{3235DB5D-EFF1-0A45-B538-445AB80DE46A}" destId="{BD2EFD40-6A35-704E-9A50-34362D9771FC}" srcOrd="1" destOrd="0" presId="urn:microsoft.com/office/officeart/2005/8/layout/hierarchy1"/>
    <dgm:cxn modelId="{44E84FB9-AAD6-E640-B0F3-EB2B3AA9281A}" type="presParOf" srcId="{9C5B8F68-599A-644F-8595-033BF5A62C6F}" destId="{E426A99A-556C-3449-A08C-53139D01E95B}" srcOrd="1" destOrd="0" presId="urn:microsoft.com/office/officeart/2005/8/layout/hierarchy1"/>
    <dgm:cxn modelId="{DDB353D0-2A3E-7E47-8015-AF1C4158B8E4}" type="presParOf" srcId="{F01F34FE-8F2C-0A40-8B2A-F580C988ADFE}" destId="{B742EB70-7E50-3143-A109-0B94E7AB0858}" srcOrd="8" destOrd="0" presId="urn:microsoft.com/office/officeart/2005/8/layout/hierarchy1"/>
    <dgm:cxn modelId="{B9291A9C-28E9-D042-97FB-7F932FA58563}" type="presParOf" srcId="{F01F34FE-8F2C-0A40-8B2A-F580C988ADFE}" destId="{F67495DA-791C-7640-B82D-FC42D93C4CEB}" srcOrd="9" destOrd="0" presId="urn:microsoft.com/office/officeart/2005/8/layout/hierarchy1"/>
    <dgm:cxn modelId="{BF1A8FC9-A53F-004C-8C1E-C20D8D09A89A}" type="presParOf" srcId="{F67495DA-791C-7640-B82D-FC42D93C4CEB}" destId="{BD761379-C2A5-2B48-9303-CF12BBE193A9}" srcOrd="0" destOrd="0" presId="urn:microsoft.com/office/officeart/2005/8/layout/hierarchy1"/>
    <dgm:cxn modelId="{F3B86AA4-A6F4-CB46-8D0E-746433794BD6}" type="presParOf" srcId="{BD761379-C2A5-2B48-9303-CF12BBE193A9}" destId="{BACBC291-A723-794B-BE83-305DFFF07984}" srcOrd="0" destOrd="0" presId="urn:microsoft.com/office/officeart/2005/8/layout/hierarchy1"/>
    <dgm:cxn modelId="{512807D7-57E6-F641-A15E-DAB2BFDFB92C}" type="presParOf" srcId="{BD761379-C2A5-2B48-9303-CF12BBE193A9}" destId="{6F9511B3-6710-8D4D-9120-762FC7AE138B}" srcOrd="1" destOrd="0" presId="urn:microsoft.com/office/officeart/2005/8/layout/hierarchy1"/>
    <dgm:cxn modelId="{EE649457-B440-F549-830C-744541DC9332}" type="presParOf" srcId="{F67495DA-791C-7640-B82D-FC42D93C4CEB}" destId="{93F9FFD8-71FB-D64C-BF0B-A874E262EB27}" srcOrd="1" destOrd="0" presId="urn:microsoft.com/office/officeart/2005/8/layout/hierarchy1"/>
    <dgm:cxn modelId="{8AB7B4F4-3BA3-3C43-86DC-B5D513EB344F}" type="presParOf" srcId="{93F9FFD8-71FB-D64C-BF0B-A874E262EB27}" destId="{C4556DE6-9EC2-D344-A5C3-FA6CCEEFAD66}" srcOrd="0" destOrd="0" presId="urn:microsoft.com/office/officeart/2005/8/layout/hierarchy1"/>
    <dgm:cxn modelId="{E0BA8F60-1162-0E48-9024-C1BD86016B8F}" type="presParOf" srcId="{93F9FFD8-71FB-D64C-BF0B-A874E262EB27}" destId="{5EF65616-A6BB-3A4D-A3C7-462718BA5F2D}" srcOrd="1" destOrd="0" presId="urn:microsoft.com/office/officeart/2005/8/layout/hierarchy1"/>
    <dgm:cxn modelId="{51C1FB6B-D2F2-1946-88E6-344BE6828E15}" type="presParOf" srcId="{5EF65616-A6BB-3A4D-A3C7-462718BA5F2D}" destId="{CB3AED19-1E58-3542-9B69-0F9EFF97F411}" srcOrd="0" destOrd="0" presId="urn:microsoft.com/office/officeart/2005/8/layout/hierarchy1"/>
    <dgm:cxn modelId="{E6D8FD98-95B4-2D4F-96DC-B2158F22E221}" type="presParOf" srcId="{CB3AED19-1E58-3542-9B69-0F9EFF97F411}" destId="{D1BCC293-CF14-C84E-8396-D0E6ACD77DFE}" srcOrd="0" destOrd="0" presId="urn:microsoft.com/office/officeart/2005/8/layout/hierarchy1"/>
    <dgm:cxn modelId="{FF31B938-F296-3445-AB28-C9A204B67433}" type="presParOf" srcId="{CB3AED19-1E58-3542-9B69-0F9EFF97F411}" destId="{A5BBD49D-4A5D-BC4A-8C17-557BAC9D0C6C}" srcOrd="1" destOrd="0" presId="urn:microsoft.com/office/officeart/2005/8/layout/hierarchy1"/>
    <dgm:cxn modelId="{6EDEDA74-97E3-3C49-B842-485A6F66DA82}" type="presParOf" srcId="{5EF65616-A6BB-3A4D-A3C7-462718BA5F2D}" destId="{73F46688-40CC-434A-9958-8E2484EB0B1B}"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6B8E36-89AE-5942-B319-94DAFC59FE50}" type="doc">
      <dgm:prSet loTypeId="urn:microsoft.com/office/officeart/2005/8/layout/StepDownProcess" loCatId="" qsTypeId="urn:microsoft.com/office/officeart/2005/8/quickstyle/simple4" qsCatId="simple" csTypeId="urn:microsoft.com/office/officeart/2005/8/colors/accent1_2" csCatId="accent1" phldr="1"/>
      <dgm:spPr/>
      <dgm:t>
        <a:bodyPr/>
        <a:lstStyle/>
        <a:p>
          <a:endParaRPr lang="en-US"/>
        </a:p>
      </dgm:t>
    </dgm:pt>
    <dgm:pt modelId="{3C14AE51-9F12-174B-84F9-9FBD80EF11D7}">
      <dgm:prSet phldrT="[Text]"/>
      <dgm:spPr>
        <a:solidFill>
          <a:srgbClr val="20AA97"/>
        </a:solidFill>
      </dgm:spPr>
      <dgm:t>
        <a:bodyPr/>
        <a:lstStyle/>
        <a:p>
          <a:r>
            <a:rPr lang="en-US" dirty="0"/>
            <a:t>Pre Assessment</a:t>
          </a:r>
        </a:p>
      </dgm:t>
    </dgm:pt>
    <dgm:pt modelId="{42607AA9-8B6A-2343-8138-5357E7B72449}" type="parTrans" cxnId="{6F16C9A4-C999-044A-AD73-CEE617B6257C}">
      <dgm:prSet/>
      <dgm:spPr/>
      <dgm:t>
        <a:bodyPr/>
        <a:lstStyle/>
        <a:p>
          <a:endParaRPr lang="en-US"/>
        </a:p>
      </dgm:t>
    </dgm:pt>
    <dgm:pt modelId="{8D738A3D-DD48-D94D-9438-BED346E8D9BE}" type="sibTrans" cxnId="{6F16C9A4-C999-044A-AD73-CEE617B6257C}">
      <dgm:prSet/>
      <dgm:spPr/>
      <dgm:t>
        <a:bodyPr/>
        <a:lstStyle/>
        <a:p>
          <a:endParaRPr lang="en-US"/>
        </a:p>
      </dgm:t>
    </dgm:pt>
    <dgm:pt modelId="{A97B6555-379B-9C48-9D3A-E369F5EBC14A}">
      <dgm:prSet phldrT="[Text]"/>
      <dgm:spPr/>
      <dgm:t>
        <a:bodyPr/>
        <a:lstStyle/>
        <a:p>
          <a:r>
            <a:rPr lang="en-US" dirty="0"/>
            <a:t>File material review</a:t>
          </a:r>
        </a:p>
      </dgm:t>
    </dgm:pt>
    <dgm:pt modelId="{ADD13403-C820-F14B-92FA-A6D9F63262BA}" type="parTrans" cxnId="{BA07986D-BDAF-2B40-8D65-740189257D98}">
      <dgm:prSet/>
      <dgm:spPr/>
      <dgm:t>
        <a:bodyPr/>
        <a:lstStyle/>
        <a:p>
          <a:endParaRPr lang="en-US"/>
        </a:p>
      </dgm:t>
    </dgm:pt>
    <dgm:pt modelId="{1C37BD13-0299-BA47-B8D3-6DDFC109DD57}" type="sibTrans" cxnId="{BA07986D-BDAF-2B40-8D65-740189257D98}">
      <dgm:prSet/>
      <dgm:spPr/>
      <dgm:t>
        <a:bodyPr/>
        <a:lstStyle/>
        <a:p>
          <a:endParaRPr lang="en-US"/>
        </a:p>
      </dgm:t>
    </dgm:pt>
    <dgm:pt modelId="{06563334-C908-AE4B-B4CD-3EC3E6FA7431}">
      <dgm:prSet phldrT="[Text]"/>
      <dgm:spPr>
        <a:solidFill>
          <a:srgbClr val="20AA97"/>
        </a:solidFill>
      </dgm:spPr>
      <dgm:t>
        <a:bodyPr/>
        <a:lstStyle/>
        <a:p>
          <a:r>
            <a:rPr lang="en-US" dirty="0"/>
            <a:t>Assessment Day</a:t>
          </a:r>
        </a:p>
      </dgm:t>
    </dgm:pt>
    <dgm:pt modelId="{789EAA22-D78A-5C42-B1FE-211A83B1E02D}" type="parTrans" cxnId="{DCBA292B-9E5D-0443-BFBA-A5607291069F}">
      <dgm:prSet/>
      <dgm:spPr/>
      <dgm:t>
        <a:bodyPr/>
        <a:lstStyle/>
        <a:p>
          <a:endParaRPr lang="en-US"/>
        </a:p>
      </dgm:t>
    </dgm:pt>
    <dgm:pt modelId="{C585C2FF-27A9-6742-9886-B40AE09DEF09}" type="sibTrans" cxnId="{DCBA292B-9E5D-0443-BFBA-A5607291069F}">
      <dgm:prSet/>
      <dgm:spPr/>
      <dgm:t>
        <a:bodyPr/>
        <a:lstStyle/>
        <a:p>
          <a:endParaRPr lang="en-US"/>
        </a:p>
      </dgm:t>
    </dgm:pt>
    <dgm:pt modelId="{C2C45A2C-47AE-1649-95C9-99133B3826DE}">
      <dgm:prSet phldrT="[Text]"/>
      <dgm:spPr/>
      <dgm:t>
        <a:bodyPr/>
        <a:lstStyle/>
        <a:p>
          <a:r>
            <a:rPr lang="en-US" dirty="0"/>
            <a:t>Assessment begins in waiting room</a:t>
          </a:r>
        </a:p>
      </dgm:t>
    </dgm:pt>
    <dgm:pt modelId="{90D40263-4760-4142-8194-CB23B4BA0A1D}" type="parTrans" cxnId="{982DCE09-037E-1D40-B47A-608F848F2402}">
      <dgm:prSet/>
      <dgm:spPr/>
      <dgm:t>
        <a:bodyPr/>
        <a:lstStyle/>
        <a:p>
          <a:endParaRPr lang="en-US"/>
        </a:p>
      </dgm:t>
    </dgm:pt>
    <dgm:pt modelId="{30D4BE52-1BC8-8F45-9A9F-DBC90470E530}" type="sibTrans" cxnId="{982DCE09-037E-1D40-B47A-608F848F2402}">
      <dgm:prSet/>
      <dgm:spPr/>
      <dgm:t>
        <a:bodyPr/>
        <a:lstStyle/>
        <a:p>
          <a:endParaRPr lang="en-US"/>
        </a:p>
      </dgm:t>
    </dgm:pt>
    <dgm:pt modelId="{0E49C944-8997-4A45-94E1-8102B66BFFC3}">
      <dgm:prSet phldrT="[Text]"/>
      <dgm:spPr>
        <a:solidFill>
          <a:srgbClr val="20AA97"/>
        </a:solidFill>
      </dgm:spPr>
      <dgm:t>
        <a:bodyPr/>
        <a:lstStyle/>
        <a:p>
          <a:r>
            <a:rPr lang="en-US" dirty="0"/>
            <a:t>History</a:t>
          </a:r>
        </a:p>
      </dgm:t>
    </dgm:pt>
    <dgm:pt modelId="{A25A97BA-719D-DF42-89AA-B08F2BE6527D}" type="parTrans" cxnId="{E2D3035F-A5D8-224F-835A-283B8291124E}">
      <dgm:prSet/>
      <dgm:spPr/>
      <dgm:t>
        <a:bodyPr/>
        <a:lstStyle/>
        <a:p>
          <a:endParaRPr lang="en-US"/>
        </a:p>
      </dgm:t>
    </dgm:pt>
    <dgm:pt modelId="{F0971702-CAF4-C042-8A42-0E63073B9B8C}" type="sibTrans" cxnId="{E2D3035F-A5D8-224F-835A-283B8291124E}">
      <dgm:prSet/>
      <dgm:spPr/>
      <dgm:t>
        <a:bodyPr/>
        <a:lstStyle/>
        <a:p>
          <a:endParaRPr lang="en-US"/>
        </a:p>
      </dgm:t>
    </dgm:pt>
    <dgm:pt modelId="{311A61B1-89A2-E14D-A9CA-8D058713016B}">
      <dgm:prSet phldrT="[Text]"/>
      <dgm:spPr/>
      <dgm:t>
        <a:bodyPr/>
        <a:lstStyle/>
        <a:p>
          <a:r>
            <a:rPr lang="en-US" dirty="0"/>
            <a:t>Injury</a:t>
          </a:r>
        </a:p>
      </dgm:t>
    </dgm:pt>
    <dgm:pt modelId="{D6564219-4359-7543-AF34-98FE69F14F4E}" type="parTrans" cxnId="{0F774ED9-66F2-0B46-AE81-234CF38324AF}">
      <dgm:prSet/>
      <dgm:spPr/>
      <dgm:t>
        <a:bodyPr/>
        <a:lstStyle/>
        <a:p>
          <a:endParaRPr lang="en-US"/>
        </a:p>
      </dgm:t>
    </dgm:pt>
    <dgm:pt modelId="{C25C44A8-06A4-614D-88DA-65D0E1A165FB}" type="sibTrans" cxnId="{0F774ED9-66F2-0B46-AE81-234CF38324AF}">
      <dgm:prSet/>
      <dgm:spPr/>
      <dgm:t>
        <a:bodyPr/>
        <a:lstStyle/>
        <a:p>
          <a:endParaRPr lang="en-US"/>
        </a:p>
      </dgm:t>
    </dgm:pt>
    <dgm:pt modelId="{3090678C-B936-A544-B3C6-49DA88000080}">
      <dgm:prSet phldrT="[Text]"/>
      <dgm:spPr/>
      <dgm:t>
        <a:bodyPr/>
        <a:lstStyle/>
        <a:p>
          <a:r>
            <a:rPr lang="en-US" dirty="0"/>
            <a:t>Identification of purpose of assessment</a:t>
          </a:r>
        </a:p>
      </dgm:t>
    </dgm:pt>
    <dgm:pt modelId="{C795220A-FE78-AD41-82E8-92FDC44CE048}" type="parTrans" cxnId="{7D820D4A-E628-F44F-89C8-3D6D3A60BAD0}">
      <dgm:prSet/>
      <dgm:spPr/>
      <dgm:t>
        <a:bodyPr/>
        <a:lstStyle/>
        <a:p>
          <a:endParaRPr lang="en-US"/>
        </a:p>
      </dgm:t>
    </dgm:pt>
    <dgm:pt modelId="{F81A3FD7-882E-C044-93BA-0B5E8AD805F3}" type="sibTrans" cxnId="{7D820D4A-E628-F44F-89C8-3D6D3A60BAD0}">
      <dgm:prSet/>
      <dgm:spPr/>
      <dgm:t>
        <a:bodyPr/>
        <a:lstStyle/>
        <a:p>
          <a:endParaRPr lang="en-US"/>
        </a:p>
      </dgm:t>
    </dgm:pt>
    <dgm:pt modelId="{3F07F2B3-53E7-7944-8F48-17DE36C315F9}">
      <dgm:prSet phldrT="[Text]"/>
      <dgm:spPr/>
      <dgm:t>
        <a:bodyPr/>
        <a:lstStyle/>
        <a:p>
          <a:r>
            <a:rPr lang="en-US" dirty="0"/>
            <a:t>Occupational</a:t>
          </a:r>
        </a:p>
      </dgm:t>
    </dgm:pt>
    <dgm:pt modelId="{3C9324A4-DFBA-424A-AC2B-EAA9A61FAD1C}" type="parTrans" cxnId="{C37E8E07-6884-3C4A-AE03-2DF134D03CE9}">
      <dgm:prSet/>
      <dgm:spPr/>
      <dgm:t>
        <a:bodyPr/>
        <a:lstStyle/>
        <a:p>
          <a:endParaRPr lang="en-US"/>
        </a:p>
      </dgm:t>
    </dgm:pt>
    <dgm:pt modelId="{FD2C38BA-D7D5-C44A-A02E-8688227B4CB9}" type="sibTrans" cxnId="{C37E8E07-6884-3C4A-AE03-2DF134D03CE9}">
      <dgm:prSet/>
      <dgm:spPr/>
      <dgm:t>
        <a:bodyPr/>
        <a:lstStyle/>
        <a:p>
          <a:endParaRPr lang="en-US"/>
        </a:p>
      </dgm:t>
    </dgm:pt>
    <dgm:pt modelId="{C5000E5B-768F-B741-87D4-536D4D3B3E73}">
      <dgm:prSet phldrT="[Text]"/>
      <dgm:spPr/>
      <dgm:t>
        <a:bodyPr/>
        <a:lstStyle/>
        <a:p>
          <a:r>
            <a:rPr lang="en-US" dirty="0"/>
            <a:t>Medical / Surgical / Psych</a:t>
          </a:r>
        </a:p>
      </dgm:t>
    </dgm:pt>
    <dgm:pt modelId="{60109063-87CA-9744-BF98-BA00F1EA3681}" type="parTrans" cxnId="{F62B6574-E6BA-E84D-9F50-E2ED6E1C9194}">
      <dgm:prSet/>
      <dgm:spPr/>
      <dgm:t>
        <a:bodyPr/>
        <a:lstStyle/>
        <a:p>
          <a:endParaRPr lang="en-US"/>
        </a:p>
      </dgm:t>
    </dgm:pt>
    <dgm:pt modelId="{A5F7AF83-C567-214B-9B9F-A14C0183E9C0}" type="sibTrans" cxnId="{F62B6574-E6BA-E84D-9F50-E2ED6E1C9194}">
      <dgm:prSet/>
      <dgm:spPr/>
      <dgm:t>
        <a:bodyPr/>
        <a:lstStyle/>
        <a:p>
          <a:endParaRPr lang="en-US"/>
        </a:p>
      </dgm:t>
    </dgm:pt>
    <dgm:pt modelId="{4B986BEB-BE7B-1942-8A06-21C02DF0F8F6}">
      <dgm:prSet phldrT="[Text]"/>
      <dgm:spPr/>
      <dgm:t>
        <a:bodyPr/>
        <a:lstStyle/>
        <a:p>
          <a:r>
            <a:rPr lang="en-US" dirty="0"/>
            <a:t>General</a:t>
          </a:r>
        </a:p>
      </dgm:t>
    </dgm:pt>
    <dgm:pt modelId="{7C3E613D-16F2-4744-BDB3-65EB291E3712}" type="parTrans" cxnId="{2B54FA0D-58DB-7E49-991F-2BD86E761777}">
      <dgm:prSet/>
      <dgm:spPr/>
      <dgm:t>
        <a:bodyPr/>
        <a:lstStyle/>
        <a:p>
          <a:endParaRPr lang="en-US"/>
        </a:p>
      </dgm:t>
    </dgm:pt>
    <dgm:pt modelId="{8DBE5BD3-DC81-114D-BA75-449B158DC6EB}" type="sibTrans" cxnId="{2B54FA0D-58DB-7E49-991F-2BD86E761777}">
      <dgm:prSet/>
      <dgm:spPr/>
      <dgm:t>
        <a:bodyPr/>
        <a:lstStyle/>
        <a:p>
          <a:endParaRPr lang="en-US"/>
        </a:p>
      </dgm:t>
    </dgm:pt>
    <dgm:pt modelId="{31D74347-CA34-EC48-A7EE-28A2D16455B6}">
      <dgm:prSet phldrT="[Text]"/>
      <dgm:spPr/>
      <dgm:t>
        <a:bodyPr/>
        <a:lstStyle/>
        <a:p>
          <a:r>
            <a:rPr lang="en-US" dirty="0"/>
            <a:t>Functional</a:t>
          </a:r>
        </a:p>
      </dgm:t>
    </dgm:pt>
    <dgm:pt modelId="{715B394F-8834-0148-9714-8D0C503D5013}" type="parTrans" cxnId="{06F087F4-8536-3C40-AEF6-0E7E67202590}">
      <dgm:prSet/>
      <dgm:spPr/>
      <dgm:t>
        <a:bodyPr/>
        <a:lstStyle/>
        <a:p>
          <a:endParaRPr lang="en-US"/>
        </a:p>
      </dgm:t>
    </dgm:pt>
    <dgm:pt modelId="{BD5A76BB-4768-0342-8B3D-6B123B886229}" type="sibTrans" cxnId="{06F087F4-8536-3C40-AEF6-0E7E67202590}">
      <dgm:prSet/>
      <dgm:spPr/>
      <dgm:t>
        <a:bodyPr/>
        <a:lstStyle/>
        <a:p>
          <a:endParaRPr lang="en-US"/>
        </a:p>
      </dgm:t>
    </dgm:pt>
    <dgm:pt modelId="{FC586B88-E567-AB45-A821-52DB35749614}">
      <dgm:prSet phldrT="[Text]"/>
      <dgm:spPr>
        <a:solidFill>
          <a:srgbClr val="20AA97"/>
        </a:solidFill>
      </dgm:spPr>
      <dgm:t>
        <a:bodyPr/>
        <a:lstStyle/>
        <a:p>
          <a:r>
            <a:rPr lang="en-US" dirty="0"/>
            <a:t>Examination</a:t>
          </a:r>
        </a:p>
      </dgm:t>
    </dgm:pt>
    <dgm:pt modelId="{4C378959-0D49-0A4A-B027-3134AB6C5C74}" type="parTrans" cxnId="{63B1C140-025F-7B43-B078-96FC88E4D5AA}">
      <dgm:prSet/>
      <dgm:spPr/>
      <dgm:t>
        <a:bodyPr/>
        <a:lstStyle/>
        <a:p>
          <a:endParaRPr lang="en-US"/>
        </a:p>
      </dgm:t>
    </dgm:pt>
    <dgm:pt modelId="{5C008A65-7B95-0647-AFC7-48EAB0F075E9}" type="sibTrans" cxnId="{63B1C140-025F-7B43-B078-96FC88E4D5AA}">
      <dgm:prSet/>
      <dgm:spPr/>
      <dgm:t>
        <a:bodyPr/>
        <a:lstStyle/>
        <a:p>
          <a:endParaRPr lang="en-US"/>
        </a:p>
      </dgm:t>
    </dgm:pt>
    <dgm:pt modelId="{57181F1C-CCB6-4A49-8EFC-43FE400A9FE3}">
      <dgm:prSet phldrT="[Text]"/>
      <dgm:spPr/>
      <dgm:t>
        <a:bodyPr/>
        <a:lstStyle/>
        <a:p>
          <a:r>
            <a:rPr lang="en-US" dirty="0"/>
            <a:t>MS</a:t>
          </a:r>
        </a:p>
      </dgm:t>
    </dgm:pt>
    <dgm:pt modelId="{9FA524DA-9EAB-AA42-ADEB-E565F5D36F09}" type="parTrans" cxnId="{308CC758-8BCD-8640-B56C-680EFEADF70C}">
      <dgm:prSet/>
      <dgm:spPr/>
      <dgm:t>
        <a:bodyPr/>
        <a:lstStyle/>
        <a:p>
          <a:endParaRPr lang="en-US"/>
        </a:p>
      </dgm:t>
    </dgm:pt>
    <dgm:pt modelId="{ED734473-87AB-0941-A693-DC5B8F5F24D4}" type="sibTrans" cxnId="{308CC758-8BCD-8640-B56C-680EFEADF70C}">
      <dgm:prSet/>
      <dgm:spPr/>
      <dgm:t>
        <a:bodyPr/>
        <a:lstStyle/>
        <a:p>
          <a:endParaRPr lang="en-US"/>
        </a:p>
      </dgm:t>
    </dgm:pt>
    <dgm:pt modelId="{5B82063C-A3A2-F047-8F53-EBAB6699B41C}">
      <dgm:prSet phldrT="[Text]"/>
      <dgm:spPr/>
      <dgm:t>
        <a:bodyPr/>
        <a:lstStyle/>
        <a:p>
          <a:r>
            <a:rPr lang="en-US" dirty="0"/>
            <a:t>Look / Feel / Move</a:t>
          </a:r>
        </a:p>
      </dgm:t>
    </dgm:pt>
    <dgm:pt modelId="{756D333C-3222-124D-A091-E2596D1B0F47}" type="parTrans" cxnId="{77CA5291-0D73-ED46-9647-8F360A6F9142}">
      <dgm:prSet/>
      <dgm:spPr/>
      <dgm:t>
        <a:bodyPr/>
        <a:lstStyle/>
        <a:p>
          <a:endParaRPr lang="en-US"/>
        </a:p>
      </dgm:t>
    </dgm:pt>
    <dgm:pt modelId="{51C1120F-1D35-BC40-AAF1-F33F5160C9BE}" type="sibTrans" cxnId="{77CA5291-0D73-ED46-9647-8F360A6F9142}">
      <dgm:prSet/>
      <dgm:spPr/>
      <dgm:t>
        <a:bodyPr/>
        <a:lstStyle/>
        <a:p>
          <a:endParaRPr lang="en-US"/>
        </a:p>
      </dgm:t>
    </dgm:pt>
    <dgm:pt modelId="{2589EBA6-485E-1047-8DE3-2A96105E1E49}">
      <dgm:prSet phldrT="[Text]"/>
      <dgm:spPr/>
      <dgm:t>
        <a:bodyPr/>
        <a:lstStyle/>
        <a:p>
          <a:r>
            <a:rPr lang="en-US" dirty="0"/>
            <a:t>Special tests</a:t>
          </a:r>
        </a:p>
      </dgm:t>
    </dgm:pt>
    <dgm:pt modelId="{7F384B24-6D2D-384C-939A-51BDB07D17F8}" type="parTrans" cxnId="{C7798E0B-2B43-0E49-AE2B-297E8CA4935B}">
      <dgm:prSet/>
      <dgm:spPr/>
      <dgm:t>
        <a:bodyPr/>
        <a:lstStyle/>
        <a:p>
          <a:endParaRPr lang="en-US"/>
        </a:p>
      </dgm:t>
    </dgm:pt>
    <dgm:pt modelId="{C69CCDB0-5C26-5B45-A553-53746C2379A3}" type="sibTrans" cxnId="{C7798E0B-2B43-0E49-AE2B-297E8CA4935B}">
      <dgm:prSet/>
      <dgm:spPr/>
      <dgm:t>
        <a:bodyPr/>
        <a:lstStyle/>
        <a:p>
          <a:endParaRPr lang="en-US"/>
        </a:p>
      </dgm:t>
    </dgm:pt>
    <dgm:pt modelId="{75FE6EC0-56BE-614E-B390-DBA62C4773E1}">
      <dgm:prSet phldrT="[Text]"/>
      <dgm:spPr>
        <a:solidFill>
          <a:srgbClr val="20AA97"/>
        </a:solidFill>
      </dgm:spPr>
      <dgm:t>
        <a:bodyPr/>
        <a:lstStyle/>
        <a:p>
          <a:r>
            <a:rPr lang="en-US" dirty="0"/>
            <a:t>Review tests / Investigations</a:t>
          </a:r>
        </a:p>
      </dgm:t>
    </dgm:pt>
    <dgm:pt modelId="{CBAC311B-6AE8-0A49-BFC4-18229CDD16C0}" type="parTrans" cxnId="{1479A307-CC1C-2143-830B-BD76FA104320}">
      <dgm:prSet/>
      <dgm:spPr/>
      <dgm:t>
        <a:bodyPr/>
        <a:lstStyle/>
        <a:p>
          <a:endParaRPr lang="en-US"/>
        </a:p>
      </dgm:t>
    </dgm:pt>
    <dgm:pt modelId="{622A6FAA-870F-C14E-8562-F7EF41967EF5}" type="sibTrans" cxnId="{1479A307-CC1C-2143-830B-BD76FA104320}">
      <dgm:prSet/>
      <dgm:spPr/>
      <dgm:t>
        <a:bodyPr/>
        <a:lstStyle/>
        <a:p>
          <a:endParaRPr lang="en-US"/>
        </a:p>
      </dgm:t>
    </dgm:pt>
    <dgm:pt modelId="{7B3F5248-B54F-F54C-BC12-1830937EA55F}">
      <dgm:prSet phldrT="[Text]"/>
      <dgm:spPr>
        <a:solidFill>
          <a:srgbClr val="20AA97"/>
        </a:solidFill>
      </dgm:spPr>
      <dgm:t>
        <a:bodyPr/>
        <a:lstStyle/>
        <a:p>
          <a:r>
            <a:rPr lang="en-US" dirty="0"/>
            <a:t>Opinion formation / Discussion</a:t>
          </a:r>
        </a:p>
      </dgm:t>
    </dgm:pt>
    <dgm:pt modelId="{59CA1E9E-792F-704F-A65E-70C8D274F342}" type="parTrans" cxnId="{FCF2B0C1-B510-0341-90DD-75C59CD7349E}">
      <dgm:prSet/>
      <dgm:spPr/>
      <dgm:t>
        <a:bodyPr/>
        <a:lstStyle/>
        <a:p>
          <a:endParaRPr lang="en-US"/>
        </a:p>
      </dgm:t>
    </dgm:pt>
    <dgm:pt modelId="{FF7E6F87-CBA9-1947-9824-0F403B6447BA}" type="sibTrans" cxnId="{FCF2B0C1-B510-0341-90DD-75C59CD7349E}">
      <dgm:prSet/>
      <dgm:spPr/>
      <dgm:t>
        <a:bodyPr/>
        <a:lstStyle/>
        <a:p>
          <a:endParaRPr lang="en-US"/>
        </a:p>
      </dgm:t>
    </dgm:pt>
    <dgm:pt modelId="{F18249AA-C0BD-9A47-A686-8722AA185603}">
      <dgm:prSet phldrT="[Text]"/>
      <dgm:spPr/>
      <dgm:t>
        <a:bodyPr/>
        <a:lstStyle/>
        <a:p>
          <a:r>
            <a:rPr lang="en-US" dirty="0"/>
            <a:t>Diagnostic process</a:t>
          </a:r>
        </a:p>
      </dgm:t>
    </dgm:pt>
    <dgm:pt modelId="{55997D4E-1181-1444-AA59-7B0F0C8731D7}" type="parTrans" cxnId="{DB850AE3-F94C-9A43-8825-96C314E3773B}">
      <dgm:prSet/>
      <dgm:spPr/>
      <dgm:t>
        <a:bodyPr/>
        <a:lstStyle/>
        <a:p>
          <a:endParaRPr lang="en-US"/>
        </a:p>
      </dgm:t>
    </dgm:pt>
    <dgm:pt modelId="{E6FEDD70-D263-9D49-B02C-2E4A04C51A8D}" type="sibTrans" cxnId="{DB850AE3-F94C-9A43-8825-96C314E3773B}">
      <dgm:prSet/>
      <dgm:spPr/>
      <dgm:t>
        <a:bodyPr/>
        <a:lstStyle/>
        <a:p>
          <a:endParaRPr lang="en-US"/>
        </a:p>
      </dgm:t>
    </dgm:pt>
    <dgm:pt modelId="{D1BA5A80-E7B5-D74E-A51C-29F6A80B1D1B}">
      <dgm:prSet phldrT="[Text]"/>
      <dgm:spPr/>
      <dgm:t>
        <a:bodyPr/>
        <a:lstStyle/>
        <a:p>
          <a:r>
            <a:rPr lang="en-US" dirty="0"/>
            <a:t>Testing consistency</a:t>
          </a:r>
        </a:p>
      </dgm:t>
    </dgm:pt>
    <dgm:pt modelId="{7CD28AE4-9527-6F4E-8CEB-8F6C39D81998}" type="parTrans" cxnId="{EA421877-E4A9-0A4B-A22C-D493050BF28B}">
      <dgm:prSet/>
      <dgm:spPr/>
      <dgm:t>
        <a:bodyPr/>
        <a:lstStyle/>
        <a:p>
          <a:endParaRPr lang="en-US"/>
        </a:p>
      </dgm:t>
    </dgm:pt>
    <dgm:pt modelId="{7C2892F7-6F5D-A546-842E-EC48AA3D5EF4}" type="sibTrans" cxnId="{EA421877-E4A9-0A4B-A22C-D493050BF28B}">
      <dgm:prSet/>
      <dgm:spPr/>
      <dgm:t>
        <a:bodyPr/>
        <a:lstStyle/>
        <a:p>
          <a:endParaRPr lang="en-US"/>
        </a:p>
      </dgm:t>
    </dgm:pt>
    <dgm:pt modelId="{1106102C-E978-1347-BE8C-A5CE0C3A6719}">
      <dgm:prSet phldrT="[Text]"/>
      <dgm:spPr/>
      <dgm:t>
        <a:bodyPr/>
        <a:lstStyle/>
        <a:p>
          <a:r>
            <a:rPr lang="en-US" dirty="0"/>
            <a:t>Discussion with stakeholders</a:t>
          </a:r>
        </a:p>
      </dgm:t>
    </dgm:pt>
    <dgm:pt modelId="{3E1B819D-0642-FA4F-BE39-DE8F8D4F7564}" type="parTrans" cxnId="{C505FCE4-328C-164D-96A5-F67397E8F864}">
      <dgm:prSet/>
      <dgm:spPr/>
      <dgm:t>
        <a:bodyPr/>
        <a:lstStyle/>
        <a:p>
          <a:endParaRPr lang="en-US"/>
        </a:p>
      </dgm:t>
    </dgm:pt>
    <dgm:pt modelId="{78EC4334-EE1A-BB4C-A4BB-DBB92BFF9B10}" type="sibTrans" cxnId="{C505FCE4-328C-164D-96A5-F67397E8F864}">
      <dgm:prSet/>
      <dgm:spPr/>
      <dgm:t>
        <a:bodyPr/>
        <a:lstStyle/>
        <a:p>
          <a:endParaRPr lang="en-US"/>
        </a:p>
      </dgm:t>
    </dgm:pt>
    <dgm:pt modelId="{37581D22-134F-914C-AA6D-234BF9B5849F}">
      <dgm:prSet phldrT="[Text]"/>
      <dgm:spPr>
        <a:solidFill>
          <a:srgbClr val="20AA97"/>
        </a:solidFill>
      </dgm:spPr>
      <dgm:t>
        <a:bodyPr/>
        <a:lstStyle/>
        <a:p>
          <a:r>
            <a:rPr lang="en-US" dirty="0"/>
            <a:t>Report Writing</a:t>
          </a:r>
        </a:p>
      </dgm:t>
    </dgm:pt>
    <dgm:pt modelId="{6EA9A137-43A6-2D48-A4AC-E9E78646ADB8}" type="parTrans" cxnId="{70472338-3245-5740-9104-4DD27CBF3700}">
      <dgm:prSet/>
      <dgm:spPr/>
      <dgm:t>
        <a:bodyPr/>
        <a:lstStyle/>
        <a:p>
          <a:endParaRPr lang="en-US"/>
        </a:p>
      </dgm:t>
    </dgm:pt>
    <dgm:pt modelId="{11F87778-68FC-9C4A-99E9-A905E63DFD01}" type="sibTrans" cxnId="{70472338-3245-5740-9104-4DD27CBF3700}">
      <dgm:prSet/>
      <dgm:spPr/>
      <dgm:t>
        <a:bodyPr/>
        <a:lstStyle/>
        <a:p>
          <a:endParaRPr lang="en-US"/>
        </a:p>
      </dgm:t>
    </dgm:pt>
    <dgm:pt modelId="{E2696BE3-BA54-CC45-B490-5C565F1F08B4}">
      <dgm:prSet phldrT="[Text]"/>
      <dgm:spPr/>
      <dgm:t>
        <a:bodyPr/>
        <a:lstStyle/>
        <a:p>
          <a:r>
            <a:rPr lang="en-US" dirty="0"/>
            <a:t>Introduction</a:t>
          </a:r>
        </a:p>
      </dgm:t>
    </dgm:pt>
    <dgm:pt modelId="{53FC3966-B218-4B46-8187-304D2FB1B2BD}" type="parTrans" cxnId="{54671F07-4D2F-A44A-AF89-1CC0B5C4424F}">
      <dgm:prSet/>
      <dgm:spPr/>
      <dgm:t>
        <a:bodyPr/>
        <a:lstStyle/>
        <a:p>
          <a:endParaRPr lang="en-US"/>
        </a:p>
      </dgm:t>
    </dgm:pt>
    <dgm:pt modelId="{AF2F3612-5AF9-0442-B5E8-1C7BFD3B4131}" type="sibTrans" cxnId="{54671F07-4D2F-A44A-AF89-1CC0B5C4424F}">
      <dgm:prSet/>
      <dgm:spPr/>
      <dgm:t>
        <a:bodyPr/>
        <a:lstStyle/>
        <a:p>
          <a:endParaRPr lang="en-US"/>
        </a:p>
      </dgm:t>
    </dgm:pt>
    <dgm:pt modelId="{98924F36-71F4-1D4A-A8B3-D75A0616C61C}" type="pres">
      <dgm:prSet presAssocID="{B36B8E36-89AE-5942-B319-94DAFC59FE50}" presName="rootnode" presStyleCnt="0">
        <dgm:presLayoutVars>
          <dgm:chMax/>
          <dgm:chPref/>
          <dgm:dir/>
          <dgm:animLvl val="lvl"/>
        </dgm:presLayoutVars>
      </dgm:prSet>
      <dgm:spPr/>
    </dgm:pt>
    <dgm:pt modelId="{319B0A38-CAD1-EE4D-B442-FC5C7979DF04}" type="pres">
      <dgm:prSet presAssocID="{3C14AE51-9F12-174B-84F9-9FBD80EF11D7}" presName="composite" presStyleCnt="0"/>
      <dgm:spPr/>
    </dgm:pt>
    <dgm:pt modelId="{7C748345-9A2C-1B4C-83C6-0ECC7A3A2BB0}" type="pres">
      <dgm:prSet presAssocID="{3C14AE51-9F12-174B-84F9-9FBD80EF11D7}" presName="bentUpArrow1" presStyleLbl="alignImgPlace1" presStyleIdx="0" presStyleCnt="6"/>
      <dgm:spPr>
        <a:solidFill>
          <a:srgbClr val="004062"/>
        </a:solidFill>
      </dgm:spPr>
    </dgm:pt>
    <dgm:pt modelId="{1585A5D8-D6DF-CE48-8A37-5139ED82B3F5}" type="pres">
      <dgm:prSet presAssocID="{3C14AE51-9F12-174B-84F9-9FBD80EF11D7}" presName="ParentText" presStyleLbl="node1" presStyleIdx="0" presStyleCnt="7">
        <dgm:presLayoutVars>
          <dgm:chMax val="1"/>
          <dgm:chPref val="1"/>
          <dgm:bulletEnabled val="1"/>
        </dgm:presLayoutVars>
      </dgm:prSet>
      <dgm:spPr/>
    </dgm:pt>
    <dgm:pt modelId="{873E185E-FB11-4E43-A6EA-D4826C08E426}" type="pres">
      <dgm:prSet presAssocID="{3C14AE51-9F12-174B-84F9-9FBD80EF11D7}" presName="ChildText" presStyleLbl="revTx" presStyleIdx="0" presStyleCnt="6">
        <dgm:presLayoutVars>
          <dgm:chMax val="0"/>
          <dgm:chPref val="0"/>
          <dgm:bulletEnabled val="1"/>
        </dgm:presLayoutVars>
      </dgm:prSet>
      <dgm:spPr/>
    </dgm:pt>
    <dgm:pt modelId="{814739C8-F80F-DE4B-8E75-6143242BA755}" type="pres">
      <dgm:prSet presAssocID="{8D738A3D-DD48-D94D-9438-BED346E8D9BE}" presName="sibTrans" presStyleCnt="0"/>
      <dgm:spPr/>
    </dgm:pt>
    <dgm:pt modelId="{451BB39D-0E5E-6047-ABD3-3C9A9DFB6618}" type="pres">
      <dgm:prSet presAssocID="{06563334-C908-AE4B-B4CD-3EC3E6FA7431}" presName="composite" presStyleCnt="0"/>
      <dgm:spPr/>
    </dgm:pt>
    <dgm:pt modelId="{9B107064-AF1B-0542-8BDB-814573375A59}" type="pres">
      <dgm:prSet presAssocID="{06563334-C908-AE4B-B4CD-3EC3E6FA7431}" presName="bentUpArrow1" presStyleLbl="alignImgPlace1" presStyleIdx="1" presStyleCnt="6"/>
      <dgm:spPr>
        <a:solidFill>
          <a:srgbClr val="004062"/>
        </a:solidFill>
      </dgm:spPr>
    </dgm:pt>
    <dgm:pt modelId="{F1181CFE-C8E5-8C41-A107-D52610C1254C}" type="pres">
      <dgm:prSet presAssocID="{06563334-C908-AE4B-B4CD-3EC3E6FA7431}" presName="ParentText" presStyleLbl="node1" presStyleIdx="1" presStyleCnt="7">
        <dgm:presLayoutVars>
          <dgm:chMax val="1"/>
          <dgm:chPref val="1"/>
          <dgm:bulletEnabled val="1"/>
        </dgm:presLayoutVars>
      </dgm:prSet>
      <dgm:spPr/>
    </dgm:pt>
    <dgm:pt modelId="{938BCC0E-5680-1140-AA41-5B92821B9E3B}" type="pres">
      <dgm:prSet presAssocID="{06563334-C908-AE4B-B4CD-3EC3E6FA7431}" presName="ChildText" presStyleLbl="revTx" presStyleIdx="1" presStyleCnt="6">
        <dgm:presLayoutVars>
          <dgm:chMax val="0"/>
          <dgm:chPref val="0"/>
          <dgm:bulletEnabled val="1"/>
        </dgm:presLayoutVars>
      </dgm:prSet>
      <dgm:spPr/>
    </dgm:pt>
    <dgm:pt modelId="{E24D6C3C-6857-2E4C-9F93-7E9155DD9A41}" type="pres">
      <dgm:prSet presAssocID="{C585C2FF-27A9-6742-9886-B40AE09DEF09}" presName="sibTrans" presStyleCnt="0"/>
      <dgm:spPr/>
    </dgm:pt>
    <dgm:pt modelId="{013F4B7F-417E-264E-9CF5-D5E0BD12D305}" type="pres">
      <dgm:prSet presAssocID="{0E49C944-8997-4A45-94E1-8102B66BFFC3}" presName="composite" presStyleCnt="0"/>
      <dgm:spPr/>
    </dgm:pt>
    <dgm:pt modelId="{5E6B2931-7358-FE4D-A527-522EF65BF80E}" type="pres">
      <dgm:prSet presAssocID="{0E49C944-8997-4A45-94E1-8102B66BFFC3}" presName="bentUpArrow1" presStyleLbl="alignImgPlace1" presStyleIdx="2" presStyleCnt="6"/>
      <dgm:spPr>
        <a:solidFill>
          <a:srgbClr val="004062"/>
        </a:solidFill>
      </dgm:spPr>
    </dgm:pt>
    <dgm:pt modelId="{DCF21DB6-6DF3-264E-B7E4-ED1C656C1F7A}" type="pres">
      <dgm:prSet presAssocID="{0E49C944-8997-4A45-94E1-8102B66BFFC3}" presName="ParentText" presStyleLbl="node1" presStyleIdx="2" presStyleCnt="7">
        <dgm:presLayoutVars>
          <dgm:chMax val="1"/>
          <dgm:chPref val="1"/>
          <dgm:bulletEnabled val="1"/>
        </dgm:presLayoutVars>
      </dgm:prSet>
      <dgm:spPr/>
    </dgm:pt>
    <dgm:pt modelId="{632FA96A-9CEA-A442-8608-98555F47ADBA}" type="pres">
      <dgm:prSet presAssocID="{0E49C944-8997-4A45-94E1-8102B66BFFC3}" presName="ChildText" presStyleLbl="revTx" presStyleIdx="2" presStyleCnt="6">
        <dgm:presLayoutVars>
          <dgm:chMax val="0"/>
          <dgm:chPref val="0"/>
          <dgm:bulletEnabled val="1"/>
        </dgm:presLayoutVars>
      </dgm:prSet>
      <dgm:spPr/>
    </dgm:pt>
    <dgm:pt modelId="{F7AEAEE5-576F-7640-8B1E-C1DB15DCFD78}" type="pres">
      <dgm:prSet presAssocID="{F0971702-CAF4-C042-8A42-0E63073B9B8C}" presName="sibTrans" presStyleCnt="0"/>
      <dgm:spPr/>
    </dgm:pt>
    <dgm:pt modelId="{00CD1321-04B6-354B-9DE9-6A4C9CE0EF6A}" type="pres">
      <dgm:prSet presAssocID="{FC586B88-E567-AB45-A821-52DB35749614}" presName="composite" presStyleCnt="0"/>
      <dgm:spPr/>
    </dgm:pt>
    <dgm:pt modelId="{9013C21E-001B-6D47-8BC7-CA5B16A5EA54}" type="pres">
      <dgm:prSet presAssocID="{FC586B88-E567-AB45-A821-52DB35749614}" presName="bentUpArrow1" presStyleLbl="alignImgPlace1" presStyleIdx="3" presStyleCnt="6"/>
      <dgm:spPr>
        <a:solidFill>
          <a:srgbClr val="004062"/>
        </a:solidFill>
      </dgm:spPr>
    </dgm:pt>
    <dgm:pt modelId="{96930EE2-539D-7940-B515-653B7A92BA06}" type="pres">
      <dgm:prSet presAssocID="{FC586B88-E567-AB45-A821-52DB35749614}" presName="ParentText" presStyleLbl="node1" presStyleIdx="3" presStyleCnt="7">
        <dgm:presLayoutVars>
          <dgm:chMax val="1"/>
          <dgm:chPref val="1"/>
          <dgm:bulletEnabled val="1"/>
        </dgm:presLayoutVars>
      </dgm:prSet>
      <dgm:spPr/>
    </dgm:pt>
    <dgm:pt modelId="{9F522152-AB83-124B-A475-992A5EA1E37E}" type="pres">
      <dgm:prSet presAssocID="{FC586B88-E567-AB45-A821-52DB35749614}" presName="ChildText" presStyleLbl="revTx" presStyleIdx="3" presStyleCnt="6">
        <dgm:presLayoutVars>
          <dgm:chMax val="0"/>
          <dgm:chPref val="0"/>
          <dgm:bulletEnabled val="1"/>
        </dgm:presLayoutVars>
      </dgm:prSet>
      <dgm:spPr/>
    </dgm:pt>
    <dgm:pt modelId="{BAF302EA-4FC2-384D-A474-12917C842042}" type="pres">
      <dgm:prSet presAssocID="{5C008A65-7B95-0647-AFC7-48EAB0F075E9}" presName="sibTrans" presStyleCnt="0"/>
      <dgm:spPr/>
    </dgm:pt>
    <dgm:pt modelId="{1F87A610-E9B1-FB44-BAA5-93679C8D205F}" type="pres">
      <dgm:prSet presAssocID="{75FE6EC0-56BE-614E-B390-DBA62C4773E1}" presName="composite" presStyleCnt="0"/>
      <dgm:spPr/>
    </dgm:pt>
    <dgm:pt modelId="{D0179A8C-225E-B444-8B8B-09C4B0A5CB76}" type="pres">
      <dgm:prSet presAssocID="{75FE6EC0-56BE-614E-B390-DBA62C4773E1}" presName="bentUpArrow1" presStyleLbl="alignImgPlace1" presStyleIdx="4" presStyleCnt="6"/>
      <dgm:spPr>
        <a:solidFill>
          <a:srgbClr val="004062"/>
        </a:solidFill>
      </dgm:spPr>
    </dgm:pt>
    <dgm:pt modelId="{8C930068-393C-964C-A857-DED020CFCC17}" type="pres">
      <dgm:prSet presAssocID="{75FE6EC0-56BE-614E-B390-DBA62C4773E1}" presName="ParentText" presStyleLbl="node1" presStyleIdx="4" presStyleCnt="7">
        <dgm:presLayoutVars>
          <dgm:chMax val="1"/>
          <dgm:chPref val="1"/>
          <dgm:bulletEnabled val="1"/>
        </dgm:presLayoutVars>
      </dgm:prSet>
      <dgm:spPr/>
    </dgm:pt>
    <dgm:pt modelId="{E6589638-BF1F-A346-9E42-9CA1137911D9}" type="pres">
      <dgm:prSet presAssocID="{75FE6EC0-56BE-614E-B390-DBA62C4773E1}" presName="ChildText" presStyleLbl="revTx" presStyleIdx="4" presStyleCnt="6">
        <dgm:presLayoutVars>
          <dgm:chMax val="0"/>
          <dgm:chPref val="0"/>
          <dgm:bulletEnabled val="1"/>
        </dgm:presLayoutVars>
      </dgm:prSet>
      <dgm:spPr/>
    </dgm:pt>
    <dgm:pt modelId="{CE924B59-F6FF-6E42-8CF9-D35EC7C9A9B3}" type="pres">
      <dgm:prSet presAssocID="{622A6FAA-870F-C14E-8562-F7EF41967EF5}" presName="sibTrans" presStyleCnt="0"/>
      <dgm:spPr/>
    </dgm:pt>
    <dgm:pt modelId="{C7D891BC-0114-C642-AB7B-11A82D97A98B}" type="pres">
      <dgm:prSet presAssocID="{7B3F5248-B54F-F54C-BC12-1830937EA55F}" presName="composite" presStyleCnt="0"/>
      <dgm:spPr/>
    </dgm:pt>
    <dgm:pt modelId="{4FACE204-FDC7-8B4F-A2FA-43A78F6A5F03}" type="pres">
      <dgm:prSet presAssocID="{7B3F5248-B54F-F54C-BC12-1830937EA55F}" presName="bentUpArrow1" presStyleLbl="alignImgPlace1" presStyleIdx="5" presStyleCnt="6"/>
      <dgm:spPr>
        <a:solidFill>
          <a:srgbClr val="004062"/>
        </a:solidFill>
      </dgm:spPr>
    </dgm:pt>
    <dgm:pt modelId="{4F6E0943-A1C9-CD4C-8D2F-B4E9B16D67BA}" type="pres">
      <dgm:prSet presAssocID="{7B3F5248-B54F-F54C-BC12-1830937EA55F}" presName="ParentText" presStyleLbl="node1" presStyleIdx="5" presStyleCnt="7">
        <dgm:presLayoutVars>
          <dgm:chMax val="1"/>
          <dgm:chPref val="1"/>
          <dgm:bulletEnabled val="1"/>
        </dgm:presLayoutVars>
      </dgm:prSet>
      <dgm:spPr/>
    </dgm:pt>
    <dgm:pt modelId="{ADC993F6-89AF-884A-8431-B1416D2C3B44}" type="pres">
      <dgm:prSet presAssocID="{7B3F5248-B54F-F54C-BC12-1830937EA55F}" presName="ChildText" presStyleLbl="revTx" presStyleIdx="5" presStyleCnt="6">
        <dgm:presLayoutVars>
          <dgm:chMax val="0"/>
          <dgm:chPref val="0"/>
          <dgm:bulletEnabled val="1"/>
        </dgm:presLayoutVars>
      </dgm:prSet>
      <dgm:spPr/>
    </dgm:pt>
    <dgm:pt modelId="{CC226403-747D-F949-8609-D3D99EBB22CE}" type="pres">
      <dgm:prSet presAssocID="{FF7E6F87-CBA9-1947-9824-0F403B6447BA}" presName="sibTrans" presStyleCnt="0"/>
      <dgm:spPr/>
    </dgm:pt>
    <dgm:pt modelId="{878135B2-7EA2-A24C-A007-3ED95FCB91A7}" type="pres">
      <dgm:prSet presAssocID="{37581D22-134F-914C-AA6D-234BF9B5849F}" presName="composite" presStyleCnt="0"/>
      <dgm:spPr/>
    </dgm:pt>
    <dgm:pt modelId="{F565B38A-9E08-0E45-BB93-BABB53D23E80}" type="pres">
      <dgm:prSet presAssocID="{37581D22-134F-914C-AA6D-234BF9B5849F}" presName="ParentText" presStyleLbl="node1" presStyleIdx="6" presStyleCnt="7">
        <dgm:presLayoutVars>
          <dgm:chMax val="1"/>
          <dgm:chPref val="1"/>
          <dgm:bulletEnabled val="1"/>
        </dgm:presLayoutVars>
      </dgm:prSet>
      <dgm:spPr/>
    </dgm:pt>
  </dgm:ptLst>
  <dgm:cxnLst>
    <dgm:cxn modelId="{54671F07-4D2F-A44A-AF89-1CC0B5C4424F}" srcId="{06563334-C908-AE4B-B4CD-3EC3E6FA7431}" destId="{E2696BE3-BA54-CC45-B490-5C565F1F08B4}" srcOrd="1" destOrd="0" parTransId="{53FC3966-B218-4B46-8187-304D2FB1B2BD}" sibTransId="{AF2F3612-5AF9-0442-B5E8-1C7BFD3B4131}"/>
    <dgm:cxn modelId="{C37E8E07-6884-3C4A-AE03-2DF134D03CE9}" srcId="{0E49C944-8997-4A45-94E1-8102B66BFFC3}" destId="{3F07F2B3-53E7-7944-8F48-17DE36C315F9}" srcOrd="1" destOrd="0" parTransId="{3C9324A4-DFBA-424A-AC2B-EAA9A61FAD1C}" sibTransId="{FD2C38BA-D7D5-C44A-A02E-8688227B4CB9}"/>
    <dgm:cxn modelId="{1479A307-CC1C-2143-830B-BD76FA104320}" srcId="{B36B8E36-89AE-5942-B319-94DAFC59FE50}" destId="{75FE6EC0-56BE-614E-B390-DBA62C4773E1}" srcOrd="4" destOrd="0" parTransId="{CBAC311B-6AE8-0A49-BFC4-18229CDD16C0}" sibTransId="{622A6FAA-870F-C14E-8562-F7EF41967EF5}"/>
    <dgm:cxn modelId="{982DCE09-037E-1D40-B47A-608F848F2402}" srcId="{06563334-C908-AE4B-B4CD-3EC3E6FA7431}" destId="{C2C45A2C-47AE-1649-95C9-99133B3826DE}" srcOrd="0" destOrd="0" parTransId="{90D40263-4760-4142-8194-CB23B4BA0A1D}" sibTransId="{30D4BE52-1BC8-8F45-9A9F-DBC90470E530}"/>
    <dgm:cxn modelId="{C7798E0B-2B43-0E49-AE2B-297E8CA4935B}" srcId="{FC586B88-E567-AB45-A821-52DB35749614}" destId="{2589EBA6-485E-1047-8DE3-2A96105E1E49}" srcOrd="3" destOrd="0" parTransId="{7F384B24-6D2D-384C-939A-51BDB07D17F8}" sibTransId="{C69CCDB0-5C26-5B45-A553-53746C2379A3}"/>
    <dgm:cxn modelId="{2B54FA0D-58DB-7E49-991F-2BD86E761777}" srcId="{FC586B88-E567-AB45-A821-52DB35749614}" destId="{4B986BEB-BE7B-1942-8A06-21C02DF0F8F6}" srcOrd="0" destOrd="0" parTransId="{7C3E613D-16F2-4744-BDB3-65EB291E3712}" sibTransId="{8DBE5BD3-DC81-114D-BA75-449B158DC6EB}"/>
    <dgm:cxn modelId="{ABCEF810-AC2A-C74C-AEDA-27A4AAAB60B5}" type="presOf" srcId="{3C14AE51-9F12-174B-84F9-9FBD80EF11D7}" destId="{1585A5D8-D6DF-CE48-8A37-5139ED82B3F5}" srcOrd="0" destOrd="0" presId="urn:microsoft.com/office/officeart/2005/8/layout/StepDownProcess"/>
    <dgm:cxn modelId="{5F190212-B4E6-E349-93F1-166F6F897FB3}" type="presOf" srcId="{7B3F5248-B54F-F54C-BC12-1830937EA55F}" destId="{4F6E0943-A1C9-CD4C-8D2F-B4E9B16D67BA}" srcOrd="0" destOrd="0" presId="urn:microsoft.com/office/officeart/2005/8/layout/StepDownProcess"/>
    <dgm:cxn modelId="{38E08C20-DAFC-6A43-B56A-C913F71692FD}" type="presOf" srcId="{B36B8E36-89AE-5942-B319-94DAFC59FE50}" destId="{98924F36-71F4-1D4A-A8B3-D75A0616C61C}" srcOrd="0" destOrd="0" presId="urn:microsoft.com/office/officeart/2005/8/layout/StepDownProcess"/>
    <dgm:cxn modelId="{DCBA292B-9E5D-0443-BFBA-A5607291069F}" srcId="{B36B8E36-89AE-5942-B319-94DAFC59FE50}" destId="{06563334-C908-AE4B-B4CD-3EC3E6FA7431}" srcOrd="1" destOrd="0" parTransId="{789EAA22-D78A-5C42-B1FE-211A83B1E02D}" sibTransId="{C585C2FF-27A9-6742-9886-B40AE09DEF09}"/>
    <dgm:cxn modelId="{F661ED2D-5F95-EB42-A578-96922B438358}" type="presOf" srcId="{0E49C944-8997-4A45-94E1-8102B66BFFC3}" destId="{DCF21DB6-6DF3-264E-B7E4-ED1C656C1F7A}" srcOrd="0" destOrd="0" presId="urn:microsoft.com/office/officeart/2005/8/layout/StepDownProcess"/>
    <dgm:cxn modelId="{70472338-3245-5740-9104-4DD27CBF3700}" srcId="{B36B8E36-89AE-5942-B319-94DAFC59FE50}" destId="{37581D22-134F-914C-AA6D-234BF9B5849F}" srcOrd="6" destOrd="0" parTransId="{6EA9A137-43A6-2D48-A4AC-E9E78646ADB8}" sibTransId="{11F87778-68FC-9C4A-99E9-A905E63DFD01}"/>
    <dgm:cxn modelId="{63B1C140-025F-7B43-B078-96FC88E4D5AA}" srcId="{B36B8E36-89AE-5942-B319-94DAFC59FE50}" destId="{FC586B88-E567-AB45-A821-52DB35749614}" srcOrd="3" destOrd="0" parTransId="{4C378959-0D49-0A4A-B027-3134AB6C5C74}" sibTransId="{5C008A65-7B95-0647-AFC7-48EAB0F075E9}"/>
    <dgm:cxn modelId="{F6F2A35D-CBDB-2049-B05C-3A5844FDFF2A}" type="presOf" srcId="{311A61B1-89A2-E14D-A9CA-8D058713016B}" destId="{632FA96A-9CEA-A442-8608-98555F47ADBA}" srcOrd="0" destOrd="0" presId="urn:microsoft.com/office/officeart/2005/8/layout/StepDownProcess"/>
    <dgm:cxn modelId="{EC2FC85D-62DC-9743-B414-D6D931BFA053}" type="presOf" srcId="{75FE6EC0-56BE-614E-B390-DBA62C4773E1}" destId="{8C930068-393C-964C-A857-DED020CFCC17}" srcOrd="0" destOrd="0" presId="urn:microsoft.com/office/officeart/2005/8/layout/StepDownProcess"/>
    <dgm:cxn modelId="{E2D3035F-A5D8-224F-835A-283B8291124E}" srcId="{B36B8E36-89AE-5942-B319-94DAFC59FE50}" destId="{0E49C944-8997-4A45-94E1-8102B66BFFC3}" srcOrd="2" destOrd="0" parTransId="{A25A97BA-719D-DF42-89AA-B08F2BE6527D}" sibTransId="{F0971702-CAF4-C042-8A42-0E63073B9B8C}"/>
    <dgm:cxn modelId="{6ED90467-54E3-304F-87CA-74C46F70683F}" type="presOf" srcId="{C5000E5B-768F-B741-87D4-536D4D3B3E73}" destId="{632FA96A-9CEA-A442-8608-98555F47ADBA}" srcOrd="0" destOrd="3" presId="urn:microsoft.com/office/officeart/2005/8/layout/StepDownProcess"/>
    <dgm:cxn modelId="{710E4D49-F05C-7C46-9BAA-A03154C0712F}" type="presOf" srcId="{3090678C-B936-A544-B3C6-49DA88000080}" destId="{873E185E-FB11-4E43-A6EA-D4826C08E426}" srcOrd="0" destOrd="1" presId="urn:microsoft.com/office/officeart/2005/8/layout/StepDownProcess"/>
    <dgm:cxn modelId="{7D820D4A-E628-F44F-89C8-3D6D3A60BAD0}" srcId="{3C14AE51-9F12-174B-84F9-9FBD80EF11D7}" destId="{3090678C-B936-A544-B3C6-49DA88000080}" srcOrd="1" destOrd="0" parTransId="{C795220A-FE78-AD41-82E8-92FDC44CE048}" sibTransId="{F81A3FD7-882E-C044-93BA-0B5E8AD805F3}"/>
    <dgm:cxn modelId="{BA07986D-BDAF-2B40-8D65-740189257D98}" srcId="{3C14AE51-9F12-174B-84F9-9FBD80EF11D7}" destId="{A97B6555-379B-9C48-9D3A-E369F5EBC14A}" srcOrd="0" destOrd="0" parTransId="{ADD13403-C820-F14B-92FA-A6D9F63262BA}" sibTransId="{1C37BD13-0299-BA47-B8D3-6DDFC109DD57}"/>
    <dgm:cxn modelId="{B3B22A6E-9EBA-1847-B7CD-6E17780D47F5}" type="presOf" srcId="{3F07F2B3-53E7-7944-8F48-17DE36C315F9}" destId="{632FA96A-9CEA-A442-8608-98555F47ADBA}" srcOrd="0" destOrd="1" presId="urn:microsoft.com/office/officeart/2005/8/layout/StepDownProcess"/>
    <dgm:cxn modelId="{F62B6574-E6BA-E84D-9F50-E2ED6E1C9194}" srcId="{0E49C944-8997-4A45-94E1-8102B66BFFC3}" destId="{C5000E5B-768F-B741-87D4-536D4D3B3E73}" srcOrd="3" destOrd="0" parTransId="{60109063-87CA-9744-BF98-BA00F1EA3681}" sibTransId="{A5F7AF83-C567-214B-9B9F-A14C0183E9C0}"/>
    <dgm:cxn modelId="{EA421877-E4A9-0A4B-A22C-D493050BF28B}" srcId="{7B3F5248-B54F-F54C-BC12-1830937EA55F}" destId="{D1BA5A80-E7B5-D74E-A51C-29F6A80B1D1B}" srcOrd="1" destOrd="0" parTransId="{7CD28AE4-9527-6F4E-8CEB-8F6C39D81998}" sibTransId="{7C2892F7-6F5D-A546-842E-EC48AA3D5EF4}"/>
    <dgm:cxn modelId="{2DCF5B57-FE22-8447-ACC4-EC86F97ABEF4}" type="presOf" srcId="{C2C45A2C-47AE-1649-95C9-99133B3826DE}" destId="{938BCC0E-5680-1140-AA41-5B92821B9E3B}" srcOrd="0" destOrd="0" presId="urn:microsoft.com/office/officeart/2005/8/layout/StepDownProcess"/>
    <dgm:cxn modelId="{308CC758-8BCD-8640-B56C-680EFEADF70C}" srcId="{FC586B88-E567-AB45-A821-52DB35749614}" destId="{57181F1C-CCB6-4A49-8EFC-43FE400A9FE3}" srcOrd="1" destOrd="0" parTransId="{9FA524DA-9EAB-AA42-ADEB-E565F5D36F09}" sibTransId="{ED734473-87AB-0941-A693-DC5B8F5F24D4}"/>
    <dgm:cxn modelId="{30F1F058-813E-D44F-8994-D6E83DB026BB}" type="presOf" srcId="{06563334-C908-AE4B-B4CD-3EC3E6FA7431}" destId="{F1181CFE-C8E5-8C41-A107-D52610C1254C}" srcOrd="0" destOrd="0" presId="urn:microsoft.com/office/officeart/2005/8/layout/StepDownProcess"/>
    <dgm:cxn modelId="{A5FE767F-8131-DD42-B516-83A9ACBCED2F}" type="presOf" srcId="{37581D22-134F-914C-AA6D-234BF9B5849F}" destId="{F565B38A-9E08-0E45-BB93-BABB53D23E80}" srcOrd="0" destOrd="0" presId="urn:microsoft.com/office/officeart/2005/8/layout/StepDownProcess"/>
    <dgm:cxn modelId="{F621F983-D547-064C-B1A9-467C4BB4AD0E}" type="presOf" srcId="{A97B6555-379B-9C48-9D3A-E369F5EBC14A}" destId="{873E185E-FB11-4E43-A6EA-D4826C08E426}" srcOrd="0" destOrd="0" presId="urn:microsoft.com/office/officeart/2005/8/layout/StepDownProcess"/>
    <dgm:cxn modelId="{10765091-62B3-794E-8D8A-B350DA7C2E26}" type="presOf" srcId="{31D74347-CA34-EC48-A7EE-28A2D16455B6}" destId="{632FA96A-9CEA-A442-8608-98555F47ADBA}" srcOrd="0" destOrd="2" presId="urn:microsoft.com/office/officeart/2005/8/layout/StepDownProcess"/>
    <dgm:cxn modelId="{77CA5291-0D73-ED46-9647-8F360A6F9142}" srcId="{FC586B88-E567-AB45-A821-52DB35749614}" destId="{5B82063C-A3A2-F047-8F53-EBAB6699B41C}" srcOrd="2" destOrd="0" parTransId="{756D333C-3222-124D-A091-E2596D1B0F47}" sibTransId="{51C1120F-1D35-BC40-AAF1-F33F5160C9BE}"/>
    <dgm:cxn modelId="{AF915198-ACC1-8F4A-A174-8AE03BA0157C}" type="presOf" srcId="{F18249AA-C0BD-9A47-A686-8722AA185603}" destId="{ADC993F6-89AF-884A-8431-B1416D2C3B44}" srcOrd="0" destOrd="0" presId="urn:microsoft.com/office/officeart/2005/8/layout/StepDownProcess"/>
    <dgm:cxn modelId="{CCE9309A-17BF-D043-A6A2-9C05E52EF335}" type="presOf" srcId="{4B986BEB-BE7B-1942-8A06-21C02DF0F8F6}" destId="{9F522152-AB83-124B-A475-992A5EA1E37E}" srcOrd="0" destOrd="0" presId="urn:microsoft.com/office/officeart/2005/8/layout/StepDownProcess"/>
    <dgm:cxn modelId="{6F16C9A4-C999-044A-AD73-CEE617B6257C}" srcId="{B36B8E36-89AE-5942-B319-94DAFC59FE50}" destId="{3C14AE51-9F12-174B-84F9-9FBD80EF11D7}" srcOrd="0" destOrd="0" parTransId="{42607AA9-8B6A-2343-8138-5357E7B72449}" sibTransId="{8D738A3D-DD48-D94D-9438-BED346E8D9BE}"/>
    <dgm:cxn modelId="{FCF2B0C1-B510-0341-90DD-75C59CD7349E}" srcId="{B36B8E36-89AE-5942-B319-94DAFC59FE50}" destId="{7B3F5248-B54F-F54C-BC12-1830937EA55F}" srcOrd="5" destOrd="0" parTransId="{59CA1E9E-792F-704F-A65E-70C8D274F342}" sibTransId="{FF7E6F87-CBA9-1947-9824-0F403B6447BA}"/>
    <dgm:cxn modelId="{ED86B3CB-F53C-7D46-97C1-4B4C19516019}" type="presOf" srcId="{D1BA5A80-E7B5-D74E-A51C-29F6A80B1D1B}" destId="{ADC993F6-89AF-884A-8431-B1416D2C3B44}" srcOrd="0" destOrd="1" presId="urn:microsoft.com/office/officeart/2005/8/layout/StepDownProcess"/>
    <dgm:cxn modelId="{689A5ACC-B004-914D-B77A-3BF2830A8590}" type="presOf" srcId="{FC586B88-E567-AB45-A821-52DB35749614}" destId="{96930EE2-539D-7940-B515-653B7A92BA06}" srcOrd="0" destOrd="0" presId="urn:microsoft.com/office/officeart/2005/8/layout/StepDownProcess"/>
    <dgm:cxn modelId="{94340DD0-D8DE-4E43-9891-9C59F70B0823}" type="presOf" srcId="{E2696BE3-BA54-CC45-B490-5C565F1F08B4}" destId="{938BCC0E-5680-1140-AA41-5B92821B9E3B}" srcOrd="0" destOrd="1" presId="urn:microsoft.com/office/officeart/2005/8/layout/StepDownProcess"/>
    <dgm:cxn modelId="{AE0AAAD6-4662-0849-995B-DE234750D9BB}" type="presOf" srcId="{1106102C-E978-1347-BE8C-A5CE0C3A6719}" destId="{ADC993F6-89AF-884A-8431-B1416D2C3B44}" srcOrd="0" destOrd="2" presId="urn:microsoft.com/office/officeart/2005/8/layout/StepDownProcess"/>
    <dgm:cxn modelId="{0F774ED9-66F2-0B46-AE81-234CF38324AF}" srcId="{0E49C944-8997-4A45-94E1-8102B66BFFC3}" destId="{311A61B1-89A2-E14D-A9CA-8D058713016B}" srcOrd="0" destOrd="0" parTransId="{D6564219-4359-7543-AF34-98FE69F14F4E}" sibTransId="{C25C44A8-06A4-614D-88DA-65D0E1A165FB}"/>
    <dgm:cxn modelId="{6B551FDB-6BAB-7744-86FC-22340EFF543F}" type="presOf" srcId="{57181F1C-CCB6-4A49-8EFC-43FE400A9FE3}" destId="{9F522152-AB83-124B-A475-992A5EA1E37E}" srcOrd="0" destOrd="1" presId="urn:microsoft.com/office/officeart/2005/8/layout/StepDownProcess"/>
    <dgm:cxn modelId="{DB850AE3-F94C-9A43-8825-96C314E3773B}" srcId="{7B3F5248-B54F-F54C-BC12-1830937EA55F}" destId="{F18249AA-C0BD-9A47-A686-8722AA185603}" srcOrd="0" destOrd="0" parTransId="{55997D4E-1181-1444-AA59-7B0F0C8731D7}" sibTransId="{E6FEDD70-D263-9D49-B02C-2E4A04C51A8D}"/>
    <dgm:cxn modelId="{C505FCE4-328C-164D-96A5-F67397E8F864}" srcId="{7B3F5248-B54F-F54C-BC12-1830937EA55F}" destId="{1106102C-E978-1347-BE8C-A5CE0C3A6719}" srcOrd="2" destOrd="0" parTransId="{3E1B819D-0642-FA4F-BE39-DE8F8D4F7564}" sibTransId="{78EC4334-EE1A-BB4C-A4BB-DBB92BFF9B10}"/>
    <dgm:cxn modelId="{1A35BBE8-B3B7-C441-A86F-77F4C6107315}" type="presOf" srcId="{5B82063C-A3A2-F047-8F53-EBAB6699B41C}" destId="{9F522152-AB83-124B-A475-992A5EA1E37E}" srcOrd="0" destOrd="2" presId="urn:microsoft.com/office/officeart/2005/8/layout/StepDownProcess"/>
    <dgm:cxn modelId="{06F087F4-8536-3C40-AEF6-0E7E67202590}" srcId="{0E49C944-8997-4A45-94E1-8102B66BFFC3}" destId="{31D74347-CA34-EC48-A7EE-28A2D16455B6}" srcOrd="2" destOrd="0" parTransId="{715B394F-8834-0148-9714-8D0C503D5013}" sibTransId="{BD5A76BB-4768-0342-8B3D-6B123B886229}"/>
    <dgm:cxn modelId="{8D66F2FB-A776-614D-A588-B53FD19A9253}" type="presOf" srcId="{2589EBA6-485E-1047-8DE3-2A96105E1E49}" destId="{9F522152-AB83-124B-A475-992A5EA1E37E}" srcOrd="0" destOrd="3" presId="urn:microsoft.com/office/officeart/2005/8/layout/StepDownProcess"/>
    <dgm:cxn modelId="{04E221F6-7E71-6542-B644-C58AF0AE597F}" type="presParOf" srcId="{98924F36-71F4-1D4A-A8B3-D75A0616C61C}" destId="{319B0A38-CAD1-EE4D-B442-FC5C7979DF04}" srcOrd="0" destOrd="0" presId="urn:microsoft.com/office/officeart/2005/8/layout/StepDownProcess"/>
    <dgm:cxn modelId="{7F8CC7CA-DE2B-5C46-8C22-B568F1BFC13B}" type="presParOf" srcId="{319B0A38-CAD1-EE4D-B442-FC5C7979DF04}" destId="{7C748345-9A2C-1B4C-83C6-0ECC7A3A2BB0}" srcOrd="0" destOrd="0" presId="urn:microsoft.com/office/officeart/2005/8/layout/StepDownProcess"/>
    <dgm:cxn modelId="{BCBD4B9A-8C0C-5C4B-A11E-949C53652F2B}" type="presParOf" srcId="{319B0A38-CAD1-EE4D-B442-FC5C7979DF04}" destId="{1585A5D8-D6DF-CE48-8A37-5139ED82B3F5}" srcOrd="1" destOrd="0" presId="urn:microsoft.com/office/officeart/2005/8/layout/StepDownProcess"/>
    <dgm:cxn modelId="{4B82B36E-D65C-B049-AAA5-E8B2D28621EB}" type="presParOf" srcId="{319B0A38-CAD1-EE4D-B442-FC5C7979DF04}" destId="{873E185E-FB11-4E43-A6EA-D4826C08E426}" srcOrd="2" destOrd="0" presId="urn:microsoft.com/office/officeart/2005/8/layout/StepDownProcess"/>
    <dgm:cxn modelId="{7559CF1F-78BC-1449-B9A8-1020BDE0A7CF}" type="presParOf" srcId="{98924F36-71F4-1D4A-A8B3-D75A0616C61C}" destId="{814739C8-F80F-DE4B-8E75-6143242BA755}" srcOrd="1" destOrd="0" presId="urn:microsoft.com/office/officeart/2005/8/layout/StepDownProcess"/>
    <dgm:cxn modelId="{D65177EA-C9FA-0F46-B244-C814E6748E69}" type="presParOf" srcId="{98924F36-71F4-1D4A-A8B3-D75A0616C61C}" destId="{451BB39D-0E5E-6047-ABD3-3C9A9DFB6618}" srcOrd="2" destOrd="0" presId="urn:microsoft.com/office/officeart/2005/8/layout/StepDownProcess"/>
    <dgm:cxn modelId="{7B547F7D-31F3-2C45-826C-5E054F441D05}" type="presParOf" srcId="{451BB39D-0E5E-6047-ABD3-3C9A9DFB6618}" destId="{9B107064-AF1B-0542-8BDB-814573375A59}" srcOrd="0" destOrd="0" presId="urn:microsoft.com/office/officeart/2005/8/layout/StepDownProcess"/>
    <dgm:cxn modelId="{4CAD9BF2-D585-244F-84EC-BB7D6FCC3A3B}" type="presParOf" srcId="{451BB39D-0E5E-6047-ABD3-3C9A9DFB6618}" destId="{F1181CFE-C8E5-8C41-A107-D52610C1254C}" srcOrd="1" destOrd="0" presId="urn:microsoft.com/office/officeart/2005/8/layout/StepDownProcess"/>
    <dgm:cxn modelId="{9337E5FF-CA40-5141-8157-8D40F55ED21D}" type="presParOf" srcId="{451BB39D-0E5E-6047-ABD3-3C9A9DFB6618}" destId="{938BCC0E-5680-1140-AA41-5B92821B9E3B}" srcOrd="2" destOrd="0" presId="urn:microsoft.com/office/officeart/2005/8/layout/StepDownProcess"/>
    <dgm:cxn modelId="{E88BE0DC-E698-A149-8397-7D0B148C5264}" type="presParOf" srcId="{98924F36-71F4-1D4A-A8B3-D75A0616C61C}" destId="{E24D6C3C-6857-2E4C-9F93-7E9155DD9A41}" srcOrd="3" destOrd="0" presId="urn:microsoft.com/office/officeart/2005/8/layout/StepDownProcess"/>
    <dgm:cxn modelId="{66EF2608-0C6D-BD4D-BC42-B8E8B0D8FD23}" type="presParOf" srcId="{98924F36-71F4-1D4A-A8B3-D75A0616C61C}" destId="{013F4B7F-417E-264E-9CF5-D5E0BD12D305}" srcOrd="4" destOrd="0" presId="urn:microsoft.com/office/officeart/2005/8/layout/StepDownProcess"/>
    <dgm:cxn modelId="{8DEAB104-2EC8-9E47-87FA-7EED7262F73D}" type="presParOf" srcId="{013F4B7F-417E-264E-9CF5-D5E0BD12D305}" destId="{5E6B2931-7358-FE4D-A527-522EF65BF80E}" srcOrd="0" destOrd="0" presId="urn:microsoft.com/office/officeart/2005/8/layout/StepDownProcess"/>
    <dgm:cxn modelId="{AEAAC42A-4116-3943-9ADE-11D73E21AE80}" type="presParOf" srcId="{013F4B7F-417E-264E-9CF5-D5E0BD12D305}" destId="{DCF21DB6-6DF3-264E-B7E4-ED1C656C1F7A}" srcOrd="1" destOrd="0" presId="urn:microsoft.com/office/officeart/2005/8/layout/StepDownProcess"/>
    <dgm:cxn modelId="{53AF082D-C860-9C4F-9D6D-4009D0C40484}" type="presParOf" srcId="{013F4B7F-417E-264E-9CF5-D5E0BD12D305}" destId="{632FA96A-9CEA-A442-8608-98555F47ADBA}" srcOrd="2" destOrd="0" presId="urn:microsoft.com/office/officeart/2005/8/layout/StepDownProcess"/>
    <dgm:cxn modelId="{EDBF26DF-C698-4740-B7EE-678024AE194F}" type="presParOf" srcId="{98924F36-71F4-1D4A-A8B3-D75A0616C61C}" destId="{F7AEAEE5-576F-7640-8B1E-C1DB15DCFD78}" srcOrd="5" destOrd="0" presId="urn:microsoft.com/office/officeart/2005/8/layout/StepDownProcess"/>
    <dgm:cxn modelId="{16AE6617-5F13-BB4B-B005-EDC881318D96}" type="presParOf" srcId="{98924F36-71F4-1D4A-A8B3-D75A0616C61C}" destId="{00CD1321-04B6-354B-9DE9-6A4C9CE0EF6A}" srcOrd="6" destOrd="0" presId="urn:microsoft.com/office/officeart/2005/8/layout/StepDownProcess"/>
    <dgm:cxn modelId="{81B4946F-D696-4640-9E43-5107A1476F22}" type="presParOf" srcId="{00CD1321-04B6-354B-9DE9-6A4C9CE0EF6A}" destId="{9013C21E-001B-6D47-8BC7-CA5B16A5EA54}" srcOrd="0" destOrd="0" presId="urn:microsoft.com/office/officeart/2005/8/layout/StepDownProcess"/>
    <dgm:cxn modelId="{51680EDA-B7C4-B64F-9CCD-EDD745CF9976}" type="presParOf" srcId="{00CD1321-04B6-354B-9DE9-6A4C9CE0EF6A}" destId="{96930EE2-539D-7940-B515-653B7A92BA06}" srcOrd="1" destOrd="0" presId="urn:microsoft.com/office/officeart/2005/8/layout/StepDownProcess"/>
    <dgm:cxn modelId="{594A16B1-B560-084D-A2F2-4A43E01ADA8F}" type="presParOf" srcId="{00CD1321-04B6-354B-9DE9-6A4C9CE0EF6A}" destId="{9F522152-AB83-124B-A475-992A5EA1E37E}" srcOrd="2" destOrd="0" presId="urn:microsoft.com/office/officeart/2005/8/layout/StepDownProcess"/>
    <dgm:cxn modelId="{6501652E-0C67-9E42-9822-F6145E226429}" type="presParOf" srcId="{98924F36-71F4-1D4A-A8B3-D75A0616C61C}" destId="{BAF302EA-4FC2-384D-A474-12917C842042}" srcOrd="7" destOrd="0" presId="urn:microsoft.com/office/officeart/2005/8/layout/StepDownProcess"/>
    <dgm:cxn modelId="{1BA1E567-E097-144E-920F-CF689153FD86}" type="presParOf" srcId="{98924F36-71F4-1D4A-A8B3-D75A0616C61C}" destId="{1F87A610-E9B1-FB44-BAA5-93679C8D205F}" srcOrd="8" destOrd="0" presId="urn:microsoft.com/office/officeart/2005/8/layout/StepDownProcess"/>
    <dgm:cxn modelId="{C1FCE241-667F-EB4B-9A54-3B9353943D37}" type="presParOf" srcId="{1F87A610-E9B1-FB44-BAA5-93679C8D205F}" destId="{D0179A8C-225E-B444-8B8B-09C4B0A5CB76}" srcOrd="0" destOrd="0" presId="urn:microsoft.com/office/officeart/2005/8/layout/StepDownProcess"/>
    <dgm:cxn modelId="{4123CCC7-3C89-1041-B0D6-A63C65AC07BC}" type="presParOf" srcId="{1F87A610-E9B1-FB44-BAA5-93679C8D205F}" destId="{8C930068-393C-964C-A857-DED020CFCC17}" srcOrd="1" destOrd="0" presId="urn:microsoft.com/office/officeart/2005/8/layout/StepDownProcess"/>
    <dgm:cxn modelId="{451D8B28-50B8-0D44-9B98-D3B1BF75082B}" type="presParOf" srcId="{1F87A610-E9B1-FB44-BAA5-93679C8D205F}" destId="{E6589638-BF1F-A346-9E42-9CA1137911D9}" srcOrd="2" destOrd="0" presId="urn:microsoft.com/office/officeart/2005/8/layout/StepDownProcess"/>
    <dgm:cxn modelId="{FA542C74-1D28-9747-8EB8-78708111FA34}" type="presParOf" srcId="{98924F36-71F4-1D4A-A8B3-D75A0616C61C}" destId="{CE924B59-F6FF-6E42-8CF9-D35EC7C9A9B3}" srcOrd="9" destOrd="0" presId="urn:microsoft.com/office/officeart/2005/8/layout/StepDownProcess"/>
    <dgm:cxn modelId="{DDB8F87C-80D9-E441-AF92-7B0FA264E9A4}" type="presParOf" srcId="{98924F36-71F4-1D4A-A8B3-D75A0616C61C}" destId="{C7D891BC-0114-C642-AB7B-11A82D97A98B}" srcOrd="10" destOrd="0" presId="urn:microsoft.com/office/officeart/2005/8/layout/StepDownProcess"/>
    <dgm:cxn modelId="{94BC28BF-AD57-E647-B926-A2747B9FCED4}" type="presParOf" srcId="{C7D891BC-0114-C642-AB7B-11A82D97A98B}" destId="{4FACE204-FDC7-8B4F-A2FA-43A78F6A5F03}" srcOrd="0" destOrd="0" presId="urn:microsoft.com/office/officeart/2005/8/layout/StepDownProcess"/>
    <dgm:cxn modelId="{B3E42A24-7C09-1740-A7E4-D6A71CE9377E}" type="presParOf" srcId="{C7D891BC-0114-C642-AB7B-11A82D97A98B}" destId="{4F6E0943-A1C9-CD4C-8D2F-B4E9B16D67BA}" srcOrd="1" destOrd="0" presId="urn:microsoft.com/office/officeart/2005/8/layout/StepDownProcess"/>
    <dgm:cxn modelId="{F8E06FDB-3D72-754E-B761-819A1DE8F544}" type="presParOf" srcId="{C7D891BC-0114-C642-AB7B-11A82D97A98B}" destId="{ADC993F6-89AF-884A-8431-B1416D2C3B44}" srcOrd="2" destOrd="0" presId="urn:microsoft.com/office/officeart/2005/8/layout/StepDownProcess"/>
    <dgm:cxn modelId="{F2A770D0-1BE6-D941-AEAB-D9CCB1D36DF0}" type="presParOf" srcId="{98924F36-71F4-1D4A-A8B3-D75A0616C61C}" destId="{CC226403-747D-F949-8609-D3D99EBB22CE}" srcOrd="11" destOrd="0" presId="urn:microsoft.com/office/officeart/2005/8/layout/StepDownProcess"/>
    <dgm:cxn modelId="{56AECD51-EC52-E745-9264-970009194E26}" type="presParOf" srcId="{98924F36-71F4-1D4A-A8B3-D75A0616C61C}" destId="{878135B2-7EA2-A24C-A007-3ED95FCB91A7}" srcOrd="12" destOrd="0" presId="urn:microsoft.com/office/officeart/2005/8/layout/StepDownProcess"/>
    <dgm:cxn modelId="{55E06EC1-B22F-AF43-AE6F-50447C33D925}" type="presParOf" srcId="{878135B2-7EA2-A24C-A007-3ED95FCB91A7}" destId="{F565B38A-9E08-0E45-BB93-BABB53D23E80}" srcOrd="0"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8B8A2009-C982-F944-9CFF-CEA806AAD3B7}" type="doc">
      <dgm:prSet loTypeId="urn:microsoft.com/office/officeart/2005/8/layout/funnel1" loCatId="" qsTypeId="urn:microsoft.com/office/officeart/2005/8/quickstyle/simple4" qsCatId="simple" csTypeId="urn:microsoft.com/office/officeart/2005/8/colors/accent1_2" csCatId="accent1" phldr="1"/>
      <dgm:spPr/>
      <dgm:t>
        <a:bodyPr/>
        <a:lstStyle/>
        <a:p>
          <a:endParaRPr lang="en-US"/>
        </a:p>
      </dgm:t>
    </dgm:pt>
    <dgm:pt modelId="{C3486C32-EA04-B841-BB30-DE38C7489BA9}">
      <dgm:prSet phldrT="[Text]"/>
      <dgm:spPr>
        <a:solidFill>
          <a:srgbClr val="20AA97"/>
        </a:solidFill>
      </dgm:spPr>
      <dgm:t>
        <a:bodyPr/>
        <a:lstStyle/>
        <a:p>
          <a:r>
            <a:rPr lang="en-US" dirty="0"/>
            <a:t>History</a:t>
          </a:r>
        </a:p>
      </dgm:t>
    </dgm:pt>
    <dgm:pt modelId="{36AE4493-0FBF-EB43-A102-496EFC2068F4}" type="parTrans" cxnId="{DCB31AE4-18E9-5E40-9FEE-D5888FCDBF4A}">
      <dgm:prSet/>
      <dgm:spPr/>
      <dgm:t>
        <a:bodyPr/>
        <a:lstStyle/>
        <a:p>
          <a:endParaRPr lang="en-US"/>
        </a:p>
      </dgm:t>
    </dgm:pt>
    <dgm:pt modelId="{124F4FEC-BEE4-6D48-B645-66C395A3B922}" type="sibTrans" cxnId="{DCB31AE4-18E9-5E40-9FEE-D5888FCDBF4A}">
      <dgm:prSet/>
      <dgm:spPr/>
      <dgm:t>
        <a:bodyPr/>
        <a:lstStyle/>
        <a:p>
          <a:endParaRPr lang="en-US"/>
        </a:p>
      </dgm:t>
    </dgm:pt>
    <dgm:pt modelId="{4F6D4BE3-3592-404E-8D84-F38959DA3E9D}">
      <dgm:prSet phldrT="[Text]"/>
      <dgm:spPr>
        <a:solidFill>
          <a:srgbClr val="EF3829"/>
        </a:solidFill>
      </dgm:spPr>
      <dgm:t>
        <a:bodyPr/>
        <a:lstStyle/>
        <a:p>
          <a:r>
            <a:rPr lang="en-US" dirty="0"/>
            <a:t>Examination</a:t>
          </a:r>
        </a:p>
      </dgm:t>
    </dgm:pt>
    <dgm:pt modelId="{090DC959-4E4B-CC4A-9552-A97F836AD55F}" type="parTrans" cxnId="{A2AC1A8C-D5EE-524D-A799-3AB33CA6E917}">
      <dgm:prSet/>
      <dgm:spPr/>
      <dgm:t>
        <a:bodyPr/>
        <a:lstStyle/>
        <a:p>
          <a:endParaRPr lang="en-US"/>
        </a:p>
      </dgm:t>
    </dgm:pt>
    <dgm:pt modelId="{ED4046ED-D430-2B47-A9C0-933FBD815CDA}" type="sibTrans" cxnId="{A2AC1A8C-D5EE-524D-A799-3AB33CA6E917}">
      <dgm:prSet/>
      <dgm:spPr/>
      <dgm:t>
        <a:bodyPr/>
        <a:lstStyle/>
        <a:p>
          <a:endParaRPr lang="en-US"/>
        </a:p>
      </dgm:t>
    </dgm:pt>
    <dgm:pt modelId="{D2679A64-696B-5B47-9D44-BDC3486D799A}">
      <dgm:prSet phldrT="[Text]"/>
      <dgm:spPr>
        <a:solidFill>
          <a:srgbClr val="004062"/>
        </a:solidFill>
      </dgm:spPr>
      <dgm:t>
        <a:bodyPr/>
        <a:lstStyle/>
        <a:p>
          <a:r>
            <a:rPr lang="en-US" dirty="0"/>
            <a:t>Investigations</a:t>
          </a:r>
        </a:p>
      </dgm:t>
    </dgm:pt>
    <dgm:pt modelId="{25F1A4E9-622A-1941-96A5-60AEBD332539}" type="parTrans" cxnId="{5D4B1D5E-4E73-E54E-9C5B-016DA8ECEEC5}">
      <dgm:prSet/>
      <dgm:spPr/>
      <dgm:t>
        <a:bodyPr/>
        <a:lstStyle/>
        <a:p>
          <a:endParaRPr lang="en-US"/>
        </a:p>
      </dgm:t>
    </dgm:pt>
    <dgm:pt modelId="{CDDC3A85-5AED-4340-B388-299D1CC1D369}" type="sibTrans" cxnId="{5D4B1D5E-4E73-E54E-9C5B-016DA8ECEEC5}">
      <dgm:prSet/>
      <dgm:spPr/>
      <dgm:t>
        <a:bodyPr/>
        <a:lstStyle/>
        <a:p>
          <a:endParaRPr lang="en-US"/>
        </a:p>
      </dgm:t>
    </dgm:pt>
    <dgm:pt modelId="{5C3E9A8D-1656-8E4C-BA53-A9CB8BE4C59D}">
      <dgm:prSet phldrT="[Text]"/>
      <dgm:spPr/>
      <dgm:t>
        <a:bodyPr/>
        <a:lstStyle/>
        <a:p>
          <a:r>
            <a:rPr lang="en-US" dirty="0">
              <a:solidFill>
                <a:srgbClr val="20AA97"/>
              </a:solidFill>
            </a:rPr>
            <a:t>Diagnosis</a:t>
          </a:r>
        </a:p>
      </dgm:t>
    </dgm:pt>
    <dgm:pt modelId="{5FAAE082-C02E-0948-B892-5A394840EF01}" type="parTrans" cxnId="{ACBE8BCE-150C-EC48-88A6-2DA55FB10E42}">
      <dgm:prSet/>
      <dgm:spPr/>
      <dgm:t>
        <a:bodyPr/>
        <a:lstStyle/>
        <a:p>
          <a:endParaRPr lang="en-US"/>
        </a:p>
      </dgm:t>
    </dgm:pt>
    <dgm:pt modelId="{C5723F32-AB33-BF42-B15E-B7A6F5D9D7A9}" type="sibTrans" cxnId="{ACBE8BCE-150C-EC48-88A6-2DA55FB10E42}">
      <dgm:prSet/>
      <dgm:spPr/>
      <dgm:t>
        <a:bodyPr/>
        <a:lstStyle/>
        <a:p>
          <a:endParaRPr lang="en-US"/>
        </a:p>
      </dgm:t>
    </dgm:pt>
    <dgm:pt modelId="{A2ED539F-07A3-E946-9AC0-D95DD69E9132}" type="pres">
      <dgm:prSet presAssocID="{8B8A2009-C982-F944-9CFF-CEA806AAD3B7}" presName="Name0" presStyleCnt="0">
        <dgm:presLayoutVars>
          <dgm:chMax val="4"/>
          <dgm:resizeHandles val="exact"/>
        </dgm:presLayoutVars>
      </dgm:prSet>
      <dgm:spPr/>
    </dgm:pt>
    <dgm:pt modelId="{7FEE20E3-DCA4-B84B-AB57-C72CD0FD8821}" type="pres">
      <dgm:prSet presAssocID="{8B8A2009-C982-F944-9CFF-CEA806AAD3B7}" presName="ellipse" presStyleLbl="trBgShp" presStyleIdx="0" presStyleCnt="1"/>
      <dgm:spPr/>
    </dgm:pt>
    <dgm:pt modelId="{AEAC0294-2CE8-8946-8180-285E82FE819C}" type="pres">
      <dgm:prSet presAssocID="{8B8A2009-C982-F944-9CFF-CEA806AAD3B7}" presName="arrow1" presStyleLbl="fgShp" presStyleIdx="0" presStyleCnt="1"/>
      <dgm:spPr>
        <a:solidFill>
          <a:srgbClr val="20AA97"/>
        </a:solidFill>
      </dgm:spPr>
    </dgm:pt>
    <dgm:pt modelId="{721487A5-1EE7-8444-B052-6C50BEEAA473}" type="pres">
      <dgm:prSet presAssocID="{8B8A2009-C982-F944-9CFF-CEA806AAD3B7}" presName="rectangle" presStyleLbl="revTx" presStyleIdx="0" presStyleCnt="1">
        <dgm:presLayoutVars>
          <dgm:bulletEnabled val="1"/>
        </dgm:presLayoutVars>
      </dgm:prSet>
      <dgm:spPr/>
    </dgm:pt>
    <dgm:pt modelId="{41259F22-3B43-2946-8A9F-D352721B178C}" type="pres">
      <dgm:prSet presAssocID="{4F6D4BE3-3592-404E-8D84-F38959DA3E9D}" presName="item1" presStyleLbl="node1" presStyleIdx="0" presStyleCnt="3">
        <dgm:presLayoutVars>
          <dgm:bulletEnabled val="1"/>
        </dgm:presLayoutVars>
      </dgm:prSet>
      <dgm:spPr/>
    </dgm:pt>
    <dgm:pt modelId="{6D4B169F-3C3B-234E-9974-C8CC5A21C2BA}" type="pres">
      <dgm:prSet presAssocID="{D2679A64-696B-5B47-9D44-BDC3486D799A}" presName="item2" presStyleLbl="node1" presStyleIdx="1" presStyleCnt="3">
        <dgm:presLayoutVars>
          <dgm:bulletEnabled val="1"/>
        </dgm:presLayoutVars>
      </dgm:prSet>
      <dgm:spPr/>
    </dgm:pt>
    <dgm:pt modelId="{B09D8BC0-353E-4D42-8C32-C33B8513BE44}" type="pres">
      <dgm:prSet presAssocID="{5C3E9A8D-1656-8E4C-BA53-A9CB8BE4C59D}" presName="item3" presStyleLbl="node1" presStyleIdx="2" presStyleCnt="3">
        <dgm:presLayoutVars>
          <dgm:bulletEnabled val="1"/>
        </dgm:presLayoutVars>
      </dgm:prSet>
      <dgm:spPr/>
    </dgm:pt>
    <dgm:pt modelId="{0EBE7A9A-0B9C-C74C-B554-9A6CFD8A648C}" type="pres">
      <dgm:prSet presAssocID="{8B8A2009-C982-F944-9CFF-CEA806AAD3B7}" presName="funnel" presStyleLbl="trAlignAcc1" presStyleIdx="0" presStyleCnt="1" custLinFactNeighborX="-133" custLinFactNeighborY="58"/>
      <dgm:spPr>
        <a:ln>
          <a:solidFill>
            <a:srgbClr val="20AA97"/>
          </a:solidFill>
        </a:ln>
      </dgm:spPr>
    </dgm:pt>
  </dgm:ptLst>
  <dgm:cxnLst>
    <dgm:cxn modelId="{5D4B1D5E-4E73-E54E-9C5B-016DA8ECEEC5}" srcId="{8B8A2009-C982-F944-9CFF-CEA806AAD3B7}" destId="{D2679A64-696B-5B47-9D44-BDC3486D799A}" srcOrd="2" destOrd="0" parTransId="{25F1A4E9-622A-1941-96A5-60AEBD332539}" sibTransId="{CDDC3A85-5AED-4340-B388-299D1CC1D369}"/>
    <dgm:cxn modelId="{F4E1DC65-9953-434F-BB9E-E1D599034838}" type="presOf" srcId="{D2679A64-696B-5B47-9D44-BDC3486D799A}" destId="{41259F22-3B43-2946-8A9F-D352721B178C}" srcOrd="0" destOrd="0" presId="urn:microsoft.com/office/officeart/2005/8/layout/funnel1"/>
    <dgm:cxn modelId="{6F9B3049-7CFA-D84C-B54D-1E74A75C9548}" type="presOf" srcId="{C3486C32-EA04-B841-BB30-DE38C7489BA9}" destId="{B09D8BC0-353E-4D42-8C32-C33B8513BE44}" srcOrd="0" destOrd="0" presId="urn:microsoft.com/office/officeart/2005/8/layout/funnel1"/>
    <dgm:cxn modelId="{A2AC1A8C-D5EE-524D-A799-3AB33CA6E917}" srcId="{8B8A2009-C982-F944-9CFF-CEA806AAD3B7}" destId="{4F6D4BE3-3592-404E-8D84-F38959DA3E9D}" srcOrd="1" destOrd="0" parTransId="{090DC959-4E4B-CC4A-9552-A97F836AD55F}" sibTransId="{ED4046ED-D430-2B47-A9C0-933FBD815CDA}"/>
    <dgm:cxn modelId="{97E20B90-A24F-AC48-927E-90CA9F4BD9D3}" type="presOf" srcId="{4F6D4BE3-3592-404E-8D84-F38959DA3E9D}" destId="{6D4B169F-3C3B-234E-9974-C8CC5A21C2BA}" srcOrd="0" destOrd="0" presId="urn:microsoft.com/office/officeart/2005/8/layout/funnel1"/>
    <dgm:cxn modelId="{ACBE8BCE-150C-EC48-88A6-2DA55FB10E42}" srcId="{8B8A2009-C982-F944-9CFF-CEA806AAD3B7}" destId="{5C3E9A8D-1656-8E4C-BA53-A9CB8BE4C59D}" srcOrd="3" destOrd="0" parTransId="{5FAAE082-C02E-0948-B892-5A394840EF01}" sibTransId="{C5723F32-AB33-BF42-B15E-B7A6F5D9D7A9}"/>
    <dgm:cxn modelId="{DCB31AE4-18E9-5E40-9FEE-D5888FCDBF4A}" srcId="{8B8A2009-C982-F944-9CFF-CEA806AAD3B7}" destId="{C3486C32-EA04-B841-BB30-DE38C7489BA9}" srcOrd="0" destOrd="0" parTransId="{36AE4493-0FBF-EB43-A102-496EFC2068F4}" sibTransId="{124F4FEC-BEE4-6D48-B645-66C395A3B922}"/>
    <dgm:cxn modelId="{5CA022FA-4AE7-5D49-83A9-A315A4E9CDDB}" type="presOf" srcId="{5C3E9A8D-1656-8E4C-BA53-A9CB8BE4C59D}" destId="{721487A5-1EE7-8444-B052-6C50BEEAA473}" srcOrd="0" destOrd="0" presId="urn:microsoft.com/office/officeart/2005/8/layout/funnel1"/>
    <dgm:cxn modelId="{41C418FE-16B4-E344-AD49-D016C7F7E687}" type="presOf" srcId="{8B8A2009-C982-F944-9CFF-CEA806AAD3B7}" destId="{A2ED539F-07A3-E946-9AC0-D95DD69E9132}" srcOrd="0" destOrd="0" presId="urn:microsoft.com/office/officeart/2005/8/layout/funnel1"/>
    <dgm:cxn modelId="{52328980-0DDB-8041-81E9-E020DB73F427}" type="presParOf" srcId="{A2ED539F-07A3-E946-9AC0-D95DD69E9132}" destId="{7FEE20E3-DCA4-B84B-AB57-C72CD0FD8821}" srcOrd="0" destOrd="0" presId="urn:microsoft.com/office/officeart/2005/8/layout/funnel1"/>
    <dgm:cxn modelId="{68D5A618-47EA-E847-84A7-FD8F1DECCF27}" type="presParOf" srcId="{A2ED539F-07A3-E946-9AC0-D95DD69E9132}" destId="{AEAC0294-2CE8-8946-8180-285E82FE819C}" srcOrd="1" destOrd="0" presId="urn:microsoft.com/office/officeart/2005/8/layout/funnel1"/>
    <dgm:cxn modelId="{18C1515C-9D36-AE4F-B394-0ABE73469677}" type="presParOf" srcId="{A2ED539F-07A3-E946-9AC0-D95DD69E9132}" destId="{721487A5-1EE7-8444-B052-6C50BEEAA473}" srcOrd="2" destOrd="0" presId="urn:microsoft.com/office/officeart/2005/8/layout/funnel1"/>
    <dgm:cxn modelId="{DF6F6F06-A326-1042-B897-BBBA4DB2871A}" type="presParOf" srcId="{A2ED539F-07A3-E946-9AC0-D95DD69E9132}" destId="{41259F22-3B43-2946-8A9F-D352721B178C}" srcOrd="3" destOrd="0" presId="urn:microsoft.com/office/officeart/2005/8/layout/funnel1"/>
    <dgm:cxn modelId="{D781C552-7D60-714B-A50C-7333F54F1A57}" type="presParOf" srcId="{A2ED539F-07A3-E946-9AC0-D95DD69E9132}" destId="{6D4B169F-3C3B-234E-9974-C8CC5A21C2BA}" srcOrd="4" destOrd="0" presId="urn:microsoft.com/office/officeart/2005/8/layout/funnel1"/>
    <dgm:cxn modelId="{A920FFB0-42AC-F544-9EC3-7489662B034A}" type="presParOf" srcId="{A2ED539F-07A3-E946-9AC0-D95DD69E9132}" destId="{B09D8BC0-353E-4D42-8C32-C33B8513BE44}" srcOrd="5" destOrd="0" presId="urn:microsoft.com/office/officeart/2005/8/layout/funnel1"/>
    <dgm:cxn modelId="{4896D005-63AB-5F48-A0A3-183C8519C762}" type="presParOf" srcId="{A2ED539F-07A3-E946-9AC0-D95DD69E9132}" destId="{0EBE7A9A-0B9C-C74C-B554-9A6CFD8A648C}" srcOrd="6" destOrd="0" presId="urn:microsoft.com/office/officeart/2005/8/layout/funnel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556DE6-9EC2-D344-A5C3-FA6CCEEFAD66}">
      <dsp:nvSpPr>
        <dsp:cNvPr id="0" name=""/>
        <dsp:cNvSpPr/>
      </dsp:nvSpPr>
      <dsp:spPr>
        <a:xfrm>
          <a:off x="10371299" y="2771429"/>
          <a:ext cx="91440" cy="227084"/>
        </a:xfrm>
        <a:custGeom>
          <a:avLst/>
          <a:gdLst/>
          <a:ahLst/>
          <a:cxnLst/>
          <a:rect l="0" t="0" r="0" b="0"/>
          <a:pathLst>
            <a:path>
              <a:moveTo>
                <a:pt x="45720" y="0"/>
              </a:moveTo>
              <a:lnTo>
                <a:pt x="45720" y="22708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42EB70-7E50-3143-A109-0B94E7AB0858}">
      <dsp:nvSpPr>
        <dsp:cNvPr id="0" name=""/>
        <dsp:cNvSpPr/>
      </dsp:nvSpPr>
      <dsp:spPr>
        <a:xfrm>
          <a:off x="6241869" y="2048531"/>
          <a:ext cx="4175150" cy="227084"/>
        </a:xfrm>
        <a:custGeom>
          <a:avLst/>
          <a:gdLst/>
          <a:ahLst/>
          <a:cxnLst/>
          <a:rect l="0" t="0" r="0" b="0"/>
          <a:pathLst>
            <a:path>
              <a:moveTo>
                <a:pt x="0" y="0"/>
              </a:moveTo>
              <a:lnTo>
                <a:pt x="0" y="154751"/>
              </a:lnTo>
              <a:lnTo>
                <a:pt x="4175150" y="154751"/>
              </a:lnTo>
              <a:lnTo>
                <a:pt x="4175150" y="22708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2EB026-4C6D-354C-B996-D99ED0E2A369}">
      <dsp:nvSpPr>
        <dsp:cNvPr id="0" name=""/>
        <dsp:cNvSpPr/>
      </dsp:nvSpPr>
      <dsp:spPr>
        <a:xfrm>
          <a:off x="8985539" y="2771429"/>
          <a:ext cx="477160" cy="227084"/>
        </a:xfrm>
        <a:custGeom>
          <a:avLst/>
          <a:gdLst/>
          <a:ahLst/>
          <a:cxnLst/>
          <a:rect l="0" t="0" r="0" b="0"/>
          <a:pathLst>
            <a:path>
              <a:moveTo>
                <a:pt x="0" y="0"/>
              </a:moveTo>
              <a:lnTo>
                <a:pt x="0" y="154751"/>
              </a:lnTo>
              <a:lnTo>
                <a:pt x="477160" y="154751"/>
              </a:lnTo>
              <a:lnTo>
                <a:pt x="477160" y="22708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EE0BDF-73F6-FD47-9081-A7F9F24DEB02}">
      <dsp:nvSpPr>
        <dsp:cNvPr id="0" name=""/>
        <dsp:cNvSpPr/>
      </dsp:nvSpPr>
      <dsp:spPr>
        <a:xfrm>
          <a:off x="8508379" y="2771429"/>
          <a:ext cx="477160" cy="227084"/>
        </a:xfrm>
        <a:custGeom>
          <a:avLst/>
          <a:gdLst/>
          <a:ahLst/>
          <a:cxnLst/>
          <a:rect l="0" t="0" r="0" b="0"/>
          <a:pathLst>
            <a:path>
              <a:moveTo>
                <a:pt x="477160" y="0"/>
              </a:moveTo>
              <a:lnTo>
                <a:pt x="477160" y="154751"/>
              </a:lnTo>
              <a:lnTo>
                <a:pt x="0" y="154751"/>
              </a:lnTo>
              <a:lnTo>
                <a:pt x="0" y="22708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F3A92D-6E3F-8943-8E83-CA92A965A7B8}">
      <dsp:nvSpPr>
        <dsp:cNvPr id="0" name=""/>
        <dsp:cNvSpPr/>
      </dsp:nvSpPr>
      <dsp:spPr>
        <a:xfrm>
          <a:off x="6241869" y="2048531"/>
          <a:ext cx="2743670" cy="227084"/>
        </a:xfrm>
        <a:custGeom>
          <a:avLst/>
          <a:gdLst/>
          <a:ahLst/>
          <a:cxnLst/>
          <a:rect l="0" t="0" r="0" b="0"/>
          <a:pathLst>
            <a:path>
              <a:moveTo>
                <a:pt x="0" y="0"/>
              </a:moveTo>
              <a:lnTo>
                <a:pt x="0" y="154751"/>
              </a:lnTo>
              <a:lnTo>
                <a:pt x="2743670" y="154751"/>
              </a:lnTo>
              <a:lnTo>
                <a:pt x="2743670" y="22708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835F75-0E03-1743-8F73-AC8015317FB4}">
      <dsp:nvSpPr>
        <dsp:cNvPr id="0" name=""/>
        <dsp:cNvSpPr/>
      </dsp:nvSpPr>
      <dsp:spPr>
        <a:xfrm>
          <a:off x="7508339" y="2771429"/>
          <a:ext cx="91440" cy="227084"/>
        </a:xfrm>
        <a:custGeom>
          <a:avLst/>
          <a:gdLst/>
          <a:ahLst/>
          <a:cxnLst/>
          <a:rect l="0" t="0" r="0" b="0"/>
          <a:pathLst>
            <a:path>
              <a:moveTo>
                <a:pt x="45720" y="0"/>
              </a:moveTo>
              <a:lnTo>
                <a:pt x="45720" y="22708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818966-DDA6-894D-BE88-B12E86DDEEA7}">
      <dsp:nvSpPr>
        <dsp:cNvPr id="0" name=""/>
        <dsp:cNvSpPr/>
      </dsp:nvSpPr>
      <dsp:spPr>
        <a:xfrm>
          <a:off x="6241869" y="2048531"/>
          <a:ext cx="1312190" cy="227084"/>
        </a:xfrm>
        <a:custGeom>
          <a:avLst/>
          <a:gdLst/>
          <a:ahLst/>
          <a:cxnLst/>
          <a:rect l="0" t="0" r="0" b="0"/>
          <a:pathLst>
            <a:path>
              <a:moveTo>
                <a:pt x="0" y="0"/>
              </a:moveTo>
              <a:lnTo>
                <a:pt x="0" y="154751"/>
              </a:lnTo>
              <a:lnTo>
                <a:pt x="1312190" y="154751"/>
              </a:lnTo>
              <a:lnTo>
                <a:pt x="1312190" y="22708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F9FF1F-B809-3A4E-8672-96314B69245D}">
      <dsp:nvSpPr>
        <dsp:cNvPr id="0" name=""/>
        <dsp:cNvSpPr/>
      </dsp:nvSpPr>
      <dsp:spPr>
        <a:xfrm>
          <a:off x="6599739" y="3494327"/>
          <a:ext cx="477160" cy="227084"/>
        </a:xfrm>
        <a:custGeom>
          <a:avLst/>
          <a:gdLst/>
          <a:ahLst/>
          <a:cxnLst/>
          <a:rect l="0" t="0" r="0" b="0"/>
          <a:pathLst>
            <a:path>
              <a:moveTo>
                <a:pt x="0" y="0"/>
              </a:moveTo>
              <a:lnTo>
                <a:pt x="0" y="154751"/>
              </a:lnTo>
              <a:lnTo>
                <a:pt x="477160" y="154751"/>
              </a:lnTo>
              <a:lnTo>
                <a:pt x="477160" y="22708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6A1EA1-9F53-244B-AB27-0AE6AD34FEA0}">
      <dsp:nvSpPr>
        <dsp:cNvPr id="0" name=""/>
        <dsp:cNvSpPr/>
      </dsp:nvSpPr>
      <dsp:spPr>
        <a:xfrm>
          <a:off x="6122578" y="3494327"/>
          <a:ext cx="477160" cy="227084"/>
        </a:xfrm>
        <a:custGeom>
          <a:avLst/>
          <a:gdLst/>
          <a:ahLst/>
          <a:cxnLst/>
          <a:rect l="0" t="0" r="0" b="0"/>
          <a:pathLst>
            <a:path>
              <a:moveTo>
                <a:pt x="477160" y="0"/>
              </a:moveTo>
              <a:lnTo>
                <a:pt x="477160" y="154751"/>
              </a:lnTo>
              <a:lnTo>
                <a:pt x="0" y="154751"/>
              </a:lnTo>
              <a:lnTo>
                <a:pt x="0" y="22708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F0E826-BB52-344B-9B5B-677CC11C6245}">
      <dsp:nvSpPr>
        <dsp:cNvPr id="0" name=""/>
        <dsp:cNvSpPr/>
      </dsp:nvSpPr>
      <dsp:spPr>
        <a:xfrm>
          <a:off x="5645418" y="2771429"/>
          <a:ext cx="954320" cy="227084"/>
        </a:xfrm>
        <a:custGeom>
          <a:avLst/>
          <a:gdLst/>
          <a:ahLst/>
          <a:cxnLst/>
          <a:rect l="0" t="0" r="0" b="0"/>
          <a:pathLst>
            <a:path>
              <a:moveTo>
                <a:pt x="0" y="0"/>
              </a:moveTo>
              <a:lnTo>
                <a:pt x="0" y="154751"/>
              </a:lnTo>
              <a:lnTo>
                <a:pt x="954320" y="154751"/>
              </a:lnTo>
              <a:lnTo>
                <a:pt x="954320" y="22708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EE899F-4241-414C-816D-ECB748EFF6B9}">
      <dsp:nvSpPr>
        <dsp:cNvPr id="0" name=""/>
        <dsp:cNvSpPr/>
      </dsp:nvSpPr>
      <dsp:spPr>
        <a:xfrm>
          <a:off x="4691098" y="3494327"/>
          <a:ext cx="477160" cy="227084"/>
        </a:xfrm>
        <a:custGeom>
          <a:avLst/>
          <a:gdLst/>
          <a:ahLst/>
          <a:cxnLst/>
          <a:rect l="0" t="0" r="0" b="0"/>
          <a:pathLst>
            <a:path>
              <a:moveTo>
                <a:pt x="0" y="0"/>
              </a:moveTo>
              <a:lnTo>
                <a:pt x="0" y="154751"/>
              </a:lnTo>
              <a:lnTo>
                <a:pt x="477160" y="154751"/>
              </a:lnTo>
              <a:lnTo>
                <a:pt x="477160" y="22708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3E03B0-A5DE-7E45-B9F2-A39262C9FF27}">
      <dsp:nvSpPr>
        <dsp:cNvPr id="0" name=""/>
        <dsp:cNvSpPr/>
      </dsp:nvSpPr>
      <dsp:spPr>
        <a:xfrm>
          <a:off x="4213938" y="3494327"/>
          <a:ext cx="477160" cy="227084"/>
        </a:xfrm>
        <a:custGeom>
          <a:avLst/>
          <a:gdLst/>
          <a:ahLst/>
          <a:cxnLst/>
          <a:rect l="0" t="0" r="0" b="0"/>
          <a:pathLst>
            <a:path>
              <a:moveTo>
                <a:pt x="477160" y="0"/>
              </a:moveTo>
              <a:lnTo>
                <a:pt x="477160" y="154751"/>
              </a:lnTo>
              <a:lnTo>
                <a:pt x="0" y="154751"/>
              </a:lnTo>
              <a:lnTo>
                <a:pt x="0" y="22708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2E551B-CF82-124F-929E-25E5FA56F736}">
      <dsp:nvSpPr>
        <dsp:cNvPr id="0" name=""/>
        <dsp:cNvSpPr/>
      </dsp:nvSpPr>
      <dsp:spPr>
        <a:xfrm>
          <a:off x="4691098" y="2771429"/>
          <a:ext cx="954320" cy="227084"/>
        </a:xfrm>
        <a:custGeom>
          <a:avLst/>
          <a:gdLst/>
          <a:ahLst/>
          <a:cxnLst/>
          <a:rect l="0" t="0" r="0" b="0"/>
          <a:pathLst>
            <a:path>
              <a:moveTo>
                <a:pt x="954320" y="0"/>
              </a:moveTo>
              <a:lnTo>
                <a:pt x="954320" y="154751"/>
              </a:lnTo>
              <a:lnTo>
                <a:pt x="0" y="154751"/>
              </a:lnTo>
              <a:lnTo>
                <a:pt x="0" y="22708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AF9C3A-96EB-C34A-9970-340FE7C3F4A2}">
      <dsp:nvSpPr>
        <dsp:cNvPr id="0" name=""/>
        <dsp:cNvSpPr/>
      </dsp:nvSpPr>
      <dsp:spPr>
        <a:xfrm>
          <a:off x="5645418" y="2048531"/>
          <a:ext cx="596450" cy="227084"/>
        </a:xfrm>
        <a:custGeom>
          <a:avLst/>
          <a:gdLst/>
          <a:ahLst/>
          <a:cxnLst/>
          <a:rect l="0" t="0" r="0" b="0"/>
          <a:pathLst>
            <a:path>
              <a:moveTo>
                <a:pt x="596450" y="0"/>
              </a:moveTo>
              <a:lnTo>
                <a:pt x="596450" y="154751"/>
              </a:lnTo>
              <a:lnTo>
                <a:pt x="0" y="154751"/>
              </a:lnTo>
              <a:lnTo>
                <a:pt x="0" y="22708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1F5F10-9AA5-3045-901D-716F52EF53EC}">
      <dsp:nvSpPr>
        <dsp:cNvPr id="0" name=""/>
        <dsp:cNvSpPr/>
      </dsp:nvSpPr>
      <dsp:spPr>
        <a:xfrm>
          <a:off x="3213898" y="3494327"/>
          <a:ext cx="91440" cy="227084"/>
        </a:xfrm>
        <a:custGeom>
          <a:avLst/>
          <a:gdLst/>
          <a:ahLst/>
          <a:cxnLst/>
          <a:rect l="0" t="0" r="0" b="0"/>
          <a:pathLst>
            <a:path>
              <a:moveTo>
                <a:pt x="45720" y="0"/>
              </a:moveTo>
              <a:lnTo>
                <a:pt x="45720" y="22708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70A042-3D16-D742-9CDE-E850E9E4106A}">
      <dsp:nvSpPr>
        <dsp:cNvPr id="0" name=""/>
        <dsp:cNvSpPr/>
      </dsp:nvSpPr>
      <dsp:spPr>
        <a:xfrm>
          <a:off x="2066718" y="2771429"/>
          <a:ext cx="1192900" cy="227084"/>
        </a:xfrm>
        <a:custGeom>
          <a:avLst/>
          <a:gdLst/>
          <a:ahLst/>
          <a:cxnLst/>
          <a:rect l="0" t="0" r="0" b="0"/>
          <a:pathLst>
            <a:path>
              <a:moveTo>
                <a:pt x="0" y="0"/>
              </a:moveTo>
              <a:lnTo>
                <a:pt x="0" y="154751"/>
              </a:lnTo>
              <a:lnTo>
                <a:pt x="1192900" y="154751"/>
              </a:lnTo>
              <a:lnTo>
                <a:pt x="1192900" y="22708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E963C7-51DA-8642-8A69-B4787587F6C4}">
      <dsp:nvSpPr>
        <dsp:cNvPr id="0" name=""/>
        <dsp:cNvSpPr/>
      </dsp:nvSpPr>
      <dsp:spPr>
        <a:xfrm>
          <a:off x="2259578" y="3494327"/>
          <a:ext cx="91440" cy="227084"/>
        </a:xfrm>
        <a:custGeom>
          <a:avLst/>
          <a:gdLst/>
          <a:ahLst/>
          <a:cxnLst/>
          <a:rect l="0" t="0" r="0" b="0"/>
          <a:pathLst>
            <a:path>
              <a:moveTo>
                <a:pt x="45720" y="0"/>
              </a:moveTo>
              <a:lnTo>
                <a:pt x="45720" y="22708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768CE1-AB51-9A45-BB51-37F684875F49}">
      <dsp:nvSpPr>
        <dsp:cNvPr id="0" name=""/>
        <dsp:cNvSpPr/>
      </dsp:nvSpPr>
      <dsp:spPr>
        <a:xfrm>
          <a:off x="2066718" y="2771429"/>
          <a:ext cx="238580" cy="227084"/>
        </a:xfrm>
        <a:custGeom>
          <a:avLst/>
          <a:gdLst/>
          <a:ahLst/>
          <a:cxnLst/>
          <a:rect l="0" t="0" r="0" b="0"/>
          <a:pathLst>
            <a:path>
              <a:moveTo>
                <a:pt x="0" y="0"/>
              </a:moveTo>
              <a:lnTo>
                <a:pt x="0" y="154751"/>
              </a:lnTo>
              <a:lnTo>
                <a:pt x="238580" y="154751"/>
              </a:lnTo>
              <a:lnTo>
                <a:pt x="238580" y="22708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6F79CF-F96E-6343-87E4-8E20C6659E0F}">
      <dsp:nvSpPr>
        <dsp:cNvPr id="0" name=""/>
        <dsp:cNvSpPr/>
      </dsp:nvSpPr>
      <dsp:spPr>
        <a:xfrm>
          <a:off x="1305257" y="4217224"/>
          <a:ext cx="91440" cy="227084"/>
        </a:xfrm>
        <a:custGeom>
          <a:avLst/>
          <a:gdLst/>
          <a:ahLst/>
          <a:cxnLst/>
          <a:rect l="0" t="0" r="0" b="0"/>
          <a:pathLst>
            <a:path>
              <a:moveTo>
                <a:pt x="45720" y="0"/>
              </a:moveTo>
              <a:lnTo>
                <a:pt x="45720" y="22708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80C134-E228-0C47-AA9C-688EEC18D527}">
      <dsp:nvSpPr>
        <dsp:cNvPr id="0" name=""/>
        <dsp:cNvSpPr/>
      </dsp:nvSpPr>
      <dsp:spPr>
        <a:xfrm>
          <a:off x="873817" y="3494327"/>
          <a:ext cx="477160" cy="227084"/>
        </a:xfrm>
        <a:custGeom>
          <a:avLst/>
          <a:gdLst/>
          <a:ahLst/>
          <a:cxnLst/>
          <a:rect l="0" t="0" r="0" b="0"/>
          <a:pathLst>
            <a:path>
              <a:moveTo>
                <a:pt x="0" y="0"/>
              </a:moveTo>
              <a:lnTo>
                <a:pt x="0" y="154751"/>
              </a:lnTo>
              <a:lnTo>
                <a:pt x="477160" y="154751"/>
              </a:lnTo>
              <a:lnTo>
                <a:pt x="477160" y="22708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BF67C1A-CBEE-4A46-B7D9-16489B6D6296}">
      <dsp:nvSpPr>
        <dsp:cNvPr id="0" name=""/>
        <dsp:cNvSpPr/>
      </dsp:nvSpPr>
      <dsp:spPr>
        <a:xfrm>
          <a:off x="350937" y="4217224"/>
          <a:ext cx="91440" cy="227084"/>
        </a:xfrm>
        <a:custGeom>
          <a:avLst/>
          <a:gdLst/>
          <a:ahLst/>
          <a:cxnLst/>
          <a:rect l="0" t="0" r="0" b="0"/>
          <a:pathLst>
            <a:path>
              <a:moveTo>
                <a:pt x="45720" y="0"/>
              </a:moveTo>
              <a:lnTo>
                <a:pt x="45720" y="22708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565361-A481-D14A-9340-75B59C99D892}">
      <dsp:nvSpPr>
        <dsp:cNvPr id="0" name=""/>
        <dsp:cNvSpPr/>
      </dsp:nvSpPr>
      <dsp:spPr>
        <a:xfrm>
          <a:off x="396657" y="3494327"/>
          <a:ext cx="477160" cy="227084"/>
        </a:xfrm>
        <a:custGeom>
          <a:avLst/>
          <a:gdLst/>
          <a:ahLst/>
          <a:cxnLst/>
          <a:rect l="0" t="0" r="0" b="0"/>
          <a:pathLst>
            <a:path>
              <a:moveTo>
                <a:pt x="477160" y="0"/>
              </a:moveTo>
              <a:lnTo>
                <a:pt x="477160" y="154751"/>
              </a:lnTo>
              <a:lnTo>
                <a:pt x="0" y="154751"/>
              </a:lnTo>
              <a:lnTo>
                <a:pt x="0" y="22708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CAB01C-6D2F-2447-BFFC-66E063165C7A}">
      <dsp:nvSpPr>
        <dsp:cNvPr id="0" name=""/>
        <dsp:cNvSpPr/>
      </dsp:nvSpPr>
      <dsp:spPr>
        <a:xfrm>
          <a:off x="873817" y="2771429"/>
          <a:ext cx="1192900" cy="227084"/>
        </a:xfrm>
        <a:custGeom>
          <a:avLst/>
          <a:gdLst/>
          <a:ahLst/>
          <a:cxnLst/>
          <a:rect l="0" t="0" r="0" b="0"/>
          <a:pathLst>
            <a:path>
              <a:moveTo>
                <a:pt x="1192900" y="0"/>
              </a:moveTo>
              <a:lnTo>
                <a:pt x="1192900" y="154751"/>
              </a:lnTo>
              <a:lnTo>
                <a:pt x="0" y="154751"/>
              </a:lnTo>
              <a:lnTo>
                <a:pt x="0" y="22708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FA4892-C604-2742-9780-B09F176FA148}">
      <dsp:nvSpPr>
        <dsp:cNvPr id="0" name=""/>
        <dsp:cNvSpPr/>
      </dsp:nvSpPr>
      <dsp:spPr>
        <a:xfrm>
          <a:off x="2066718" y="2048531"/>
          <a:ext cx="4175150" cy="227084"/>
        </a:xfrm>
        <a:custGeom>
          <a:avLst/>
          <a:gdLst/>
          <a:ahLst/>
          <a:cxnLst/>
          <a:rect l="0" t="0" r="0" b="0"/>
          <a:pathLst>
            <a:path>
              <a:moveTo>
                <a:pt x="4175150" y="0"/>
              </a:moveTo>
              <a:lnTo>
                <a:pt x="4175150" y="154751"/>
              </a:lnTo>
              <a:lnTo>
                <a:pt x="0" y="154751"/>
              </a:lnTo>
              <a:lnTo>
                <a:pt x="0" y="22708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54659A-3DFC-F548-AD10-DB1CF7B8DC20}">
      <dsp:nvSpPr>
        <dsp:cNvPr id="0" name=""/>
        <dsp:cNvSpPr/>
      </dsp:nvSpPr>
      <dsp:spPr>
        <a:xfrm>
          <a:off x="5509873" y="911395"/>
          <a:ext cx="1463990" cy="1137136"/>
        </a:xfrm>
        <a:prstGeom prst="roundRect">
          <a:avLst>
            <a:gd name="adj" fmla="val 10000"/>
          </a:avLst>
        </a:prstGeom>
        <a:solidFill>
          <a:srgbClr val="00406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F0775C43-74EC-C64E-8F7E-9840B184F603}">
      <dsp:nvSpPr>
        <dsp:cNvPr id="0" name=""/>
        <dsp:cNvSpPr/>
      </dsp:nvSpPr>
      <dsp:spPr>
        <a:xfrm>
          <a:off x="5596630" y="993813"/>
          <a:ext cx="1463990" cy="1137136"/>
        </a:xfrm>
        <a:prstGeom prst="roundRect">
          <a:avLst>
            <a:gd name="adj" fmla="val 10000"/>
          </a:avLst>
        </a:prstGeom>
        <a:solidFill>
          <a:srgbClr val="20AA97">
            <a:alpha val="90000"/>
          </a:srgb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i="0" kern="1200" dirty="0">
              <a:solidFill>
                <a:schemeClr val="bg1"/>
              </a:solidFill>
            </a:rPr>
            <a:t>IME’s</a:t>
          </a:r>
        </a:p>
      </dsp:txBody>
      <dsp:txXfrm>
        <a:off x="5629936" y="1027119"/>
        <a:ext cx="1397378" cy="1070524"/>
      </dsp:txXfrm>
    </dsp:sp>
    <dsp:sp modelId="{3EB0C03A-00AE-AA48-84BA-E579EE0C29C9}">
      <dsp:nvSpPr>
        <dsp:cNvPr id="0" name=""/>
        <dsp:cNvSpPr/>
      </dsp:nvSpPr>
      <dsp:spPr>
        <a:xfrm>
          <a:off x="1676314" y="2275616"/>
          <a:ext cx="780807" cy="495812"/>
        </a:xfrm>
        <a:prstGeom prst="roundRect">
          <a:avLst>
            <a:gd name="adj" fmla="val 10000"/>
          </a:avLst>
        </a:prstGeom>
        <a:solidFill>
          <a:srgbClr val="00406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6DAF4BF-38AA-CA46-A70F-0D2F21B335F6}">
      <dsp:nvSpPr>
        <dsp:cNvPr id="0" name=""/>
        <dsp:cNvSpPr/>
      </dsp:nvSpPr>
      <dsp:spPr>
        <a:xfrm>
          <a:off x="1763070" y="2358035"/>
          <a:ext cx="780807" cy="495812"/>
        </a:xfrm>
        <a:prstGeom prst="roundRect">
          <a:avLst>
            <a:gd name="adj" fmla="val 10000"/>
          </a:avLst>
        </a:prstGeom>
        <a:solidFill>
          <a:srgbClr val="20AA97">
            <a:alpha val="90000"/>
          </a:srgb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solidFill>
            </a:rPr>
            <a:t>Insurers</a:t>
          </a:r>
        </a:p>
      </dsp:txBody>
      <dsp:txXfrm>
        <a:off x="1777592" y="2372557"/>
        <a:ext cx="751763" cy="466768"/>
      </dsp:txXfrm>
    </dsp:sp>
    <dsp:sp modelId="{3B61828B-2A74-074F-BC42-2B69267DB3CB}">
      <dsp:nvSpPr>
        <dsp:cNvPr id="0" name=""/>
        <dsp:cNvSpPr/>
      </dsp:nvSpPr>
      <dsp:spPr>
        <a:xfrm>
          <a:off x="483414" y="2998514"/>
          <a:ext cx="780807" cy="495812"/>
        </a:xfrm>
        <a:prstGeom prst="roundRect">
          <a:avLst>
            <a:gd name="adj" fmla="val 10000"/>
          </a:avLst>
        </a:prstGeom>
        <a:solidFill>
          <a:srgbClr val="00406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39EEAE2-ED08-7841-8BF5-BE326FC0C007}">
      <dsp:nvSpPr>
        <dsp:cNvPr id="0" name=""/>
        <dsp:cNvSpPr/>
      </dsp:nvSpPr>
      <dsp:spPr>
        <a:xfrm>
          <a:off x="570170" y="3080932"/>
          <a:ext cx="780807" cy="495812"/>
        </a:xfrm>
        <a:prstGeom prst="roundRect">
          <a:avLst>
            <a:gd name="adj" fmla="val 10000"/>
          </a:avLst>
        </a:prstGeom>
        <a:solidFill>
          <a:srgbClr val="20AA97">
            <a:alpha val="90000"/>
          </a:srgb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solidFill>
            </a:rPr>
            <a:t>Workers Comp</a:t>
          </a:r>
        </a:p>
      </dsp:txBody>
      <dsp:txXfrm>
        <a:off x="584692" y="3095454"/>
        <a:ext cx="751763" cy="466768"/>
      </dsp:txXfrm>
    </dsp:sp>
    <dsp:sp modelId="{8FC059D9-23B4-5444-9E2D-1FC4B43F8B03}">
      <dsp:nvSpPr>
        <dsp:cNvPr id="0" name=""/>
        <dsp:cNvSpPr/>
      </dsp:nvSpPr>
      <dsp:spPr>
        <a:xfrm>
          <a:off x="6253" y="3721411"/>
          <a:ext cx="780807" cy="495812"/>
        </a:xfrm>
        <a:prstGeom prst="roundRect">
          <a:avLst>
            <a:gd name="adj" fmla="val 10000"/>
          </a:avLst>
        </a:prstGeom>
        <a:solidFill>
          <a:srgbClr val="00406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08450669-4877-984B-A56B-32B1D3B7BB9A}">
      <dsp:nvSpPr>
        <dsp:cNvPr id="0" name=""/>
        <dsp:cNvSpPr/>
      </dsp:nvSpPr>
      <dsp:spPr>
        <a:xfrm>
          <a:off x="93010" y="3803830"/>
          <a:ext cx="780807" cy="495812"/>
        </a:xfrm>
        <a:prstGeom prst="roundRect">
          <a:avLst>
            <a:gd name="adj" fmla="val 10000"/>
          </a:avLst>
        </a:prstGeom>
        <a:solidFill>
          <a:srgbClr val="20AA97">
            <a:alpha val="90000"/>
          </a:srgb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solidFill>
            </a:rPr>
            <a:t>State</a:t>
          </a:r>
        </a:p>
      </dsp:txBody>
      <dsp:txXfrm>
        <a:off x="107532" y="3818352"/>
        <a:ext cx="751763" cy="466768"/>
      </dsp:txXfrm>
    </dsp:sp>
    <dsp:sp modelId="{900BAF62-72F9-D54F-8EBA-8FC697EF39F9}">
      <dsp:nvSpPr>
        <dsp:cNvPr id="0" name=""/>
        <dsp:cNvSpPr/>
      </dsp:nvSpPr>
      <dsp:spPr>
        <a:xfrm>
          <a:off x="6253" y="4444309"/>
          <a:ext cx="780807" cy="495812"/>
        </a:xfrm>
        <a:prstGeom prst="roundRect">
          <a:avLst>
            <a:gd name="adj" fmla="val 10000"/>
          </a:avLst>
        </a:prstGeom>
        <a:solidFill>
          <a:srgbClr val="00406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C563A0D-0BA9-504D-BBE9-10217A535CCA}">
      <dsp:nvSpPr>
        <dsp:cNvPr id="0" name=""/>
        <dsp:cNvSpPr/>
      </dsp:nvSpPr>
      <dsp:spPr>
        <a:xfrm>
          <a:off x="93010" y="4526727"/>
          <a:ext cx="780807" cy="495812"/>
        </a:xfrm>
        <a:prstGeom prst="roundRect">
          <a:avLst>
            <a:gd name="adj" fmla="val 10000"/>
          </a:avLst>
        </a:prstGeom>
        <a:solidFill>
          <a:srgbClr val="20AA97">
            <a:alpha val="90000"/>
          </a:srgb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solidFill>
            </a:rPr>
            <a:t>IME / IMC / WPI</a:t>
          </a:r>
        </a:p>
      </dsp:txBody>
      <dsp:txXfrm>
        <a:off x="107532" y="4541249"/>
        <a:ext cx="751763" cy="466768"/>
      </dsp:txXfrm>
    </dsp:sp>
    <dsp:sp modelId="{35194922-BD5F-664E-8BA1-D215E28A7498}">
      <dsp:nvSpPr>
        <dsp:cNvPr id="0" name=""/>
        <dsp:cNvSpPr/>
      </dsp:nvSpPr>
      <dsp:spPr>
        <a:xfrm>
          <a:off x="960574" y="3721411"/>
          <a:ext cx="780807" cy="495812"/>
        </a:xfrm>
        <a:prstGeom prst="roundRect">
          <a:avLst>
            <a:gd name="adj" fmla="val 10000"/>
          </a:avLst>
        </a:prstGeom>
        <a:solidFill>
          <a:srgbClr val="00406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2591569-457C-3542-B0CE-0E386C57193A}">
      <dsp:nvSpPr>
        <dsp:cNvPr id="0" name=""/>
        <dsp:cNvSpPr/>
      </dsp:nvSpPr>
      <dsp:spPr>
        <a:xfrm>
          <a:off x="1047330" y="3803830"/>
          <a:ext cx="780807" cy="495812"/>
        </a:xfrm>
        <a:prstGeom prst="roundRect">
          <a:avLst>
            <a:gd name="adj" fmla="val 10000"/>
          </a:avLst>
        </a:prstGeom>
        <a:solidFill>
          <a:srgbClr val="20AA97">
            <a:alpha val="90000"/>
          </a:srgb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solidFill>
            </a:rPr>
            <a:t>Comcare</a:t>
          </a:r>
        </a:p>
      </dsp:txBody>
      <dsp:txXfrm>
        <a:off x="1061852" y="3818352"/>
        <a:ext cx="751763" cy="466768"/>
      </dsp:txXfrm>
    </dsp:sp>
    <dsp:sp modelId="{CDD338EB-A23D-834D-AA51-61FDC2F9E913}">
      <dsp:nvSpPr>
        <dsp:cNvPr id="0" name=""/>
        <dsp:cNvSpPr/>
      </dsp:nvSpPr>
      <dsp:spPr>
        <a:xfrm>
          <a:off x="960574" y="4444309"/>
          <a:ext cx="780807" cy="495812"/>
        </a:xfrm>
        <a:prstGeom prst="roundRect">
          <a:avLst>
            <a:gd name="adj" fmla="val 10000"/>
          </a:avLst>
        </a:prstGeom>
        <a:solidFill>
          <a:srgbClr val="00406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F5CF37F-62E2-7F41-84FA-3386111DA1BB}">
      <dsp:nvSpPr>
        <dsp:cNvPr id="0" name=""/>
        <dsp:cNvSpPr/>
      </dsp:nvSpPr>
      <dsp:spPr>
        <a:xfrm>
          <a:off x="1047330" y="4526727"/>
          <a:ext cx="780807" cy="495812"/>
        </a:xfrm>
        <a:prstGeom prst="roundRect">
          <a:avLst>
            <a:gd name="adj" fmla="val 10000"/>
          </a:avLst>
        </a:prstGeom>
        <a:solidFill>
          <a:srgbClr val="20AA97">
            <a:alpha val="90000"/>
          </a:srgb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solidFill>
            </a:rPr>
            <a:t>IME / WPI</a:t>
          </a:r>
        </a:p>
      </dsp:txBody>
      <dsp:txXfrm>
        <a:off x="1061852" y="4541249"/>
        <a:ext cx="751763" cy="466768"/>
      </dsp:txXfrm>
    </dsp:sp>
    <dsp:sp modelId="{EA0F90CD-59F2-E24E-B924-3DD9D05B9169}">
      <dsp:nvSpPr>
        <dsp:cNvPr id="0" name=""/>
        <dsp:cNvSpPr/>
      </dsp:nvSpPr>
      <dsp:spPr>
        <a:xfrm>
          <a:off x="1914894" y="2998514"/>
          <a:ext cx="780807" cy="495812"/>
        </a:xfrm>
        <a:prstGeom prst="roundRect">
          <a:avLst>
            <a:gd name="adj" fmla="val 10000"/>
          </a:avLst>
        </a:prstGeom>
        <a:solidFill>
          <a:srgbClr val="00406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959F0C8-DCB8-7345-82A0-0EB764FB3A2A}">
      <dsp:nvSpPr>
        <dsp:cNvPr id="0" name=""/>
        <dsp:cNvSpPr/>
      </dsp:nvSpPr>
      <dsp:spPr>
        <a:xfrm>
          <a:off x="2001650" y="3080932"/>
          <a:ext cx="780807" cy="495812"/>
        </a:xfrm>
        <a:prstGeom prst="roundRect">
          <a:avLst>
            <a:gd name="adj" fmla="val 10000"/>
          </a:avLst>
        </a:prstGeom>
        <a:solidFill>
          <a:srgbClr val="20AA97">
            <a:alpha val="90000"/>
          </a:srgb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solidFill>
            </a:rPr>
            <a:t>Life / Income Prot</a:t>
          </a:r>
        </a:p>
      </dsp:txBody>
      <dsp:txXfrm>
        <a:off x="2016172" y="3095454"/>
        <a:ext cx="751763" cy="466768"/>
      </dsp:txXfrm>
    </dsp:sp>
    <dsp:sp modelId="{5B654765-3803-274F-A61D-3C3921E44E7F}">
      <dsp:nvSpPr>
        <dsp:cNvPr id="0" name=""/>
        <dsp:cNvSpPr/>
      </dsp:nvSpPr>
      <dsp:spPr>
        <a:xfrm>
          <a:off x="1914894" y="3721411"/>
          <a:ext cx="780807" cy="495812"/>
        </a:xfrm>
        <a:prstGeom prst="roundRect">
          <a:avLst>
            <a:gd name="adj" fmla="val 10000"/>
          </a:avLst>
        </a:prstGeom>
        <a:solidFill>
          <a:srgbClr val="00406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93047E3-B704-1346-804B-42645CE172AE}">
      <dsp:nvSpPr>
        <dsp:cNvPr id="0" name=""/>
        <dsp:cNvSpPr/>
      </dsp:nvSpPr>
      <dsp:spPr>
        <a:xfrm>
          <a:off x="2001650" y="3803830"/>
          <a:ext cx="780807" cy="495812"/>
        </a:xfrm>
        <a:prstGeom prst="roundRect">
          <a:avLst>
            <a:gd name="adj" fmla="val 10000"/>
          </a:avLst>
        </a:prstGeom>
        <a:solidFill>
          <a:srgbClr val="20AA97">
            <a:alpha val="90000"/>
          </a:srgb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solidFill>
            </a:rPr>
            <a:t>TPD</a:t>
          </a:r>
        </a:p>
      </dsp:txBody>
      <dsp:txXfrm>
        <a:off x="2016172" y="3818352"/>
        <a:ext cx="751763" cy="466768"/>
      </dsp:txXfrm>
    </dsp:sp>
    <dsp:sp modelId="{CD258BEC-570D-774B-AAC9-CCE50BBA0CBF}">
      <dsp:nvSpPr>
        <dsp:cNvPr id="0" name=""/>
        <dsp:cNvSpPr/>
      </dsp:nvSpPr>
      <dsp:spPr>
        <a:xfrm>
          <a:off x="2869214" y="2998514"/>
          <a:ext cx="780807" cy="495812"/>
        </a:xfrm>
        <a:prstGeom prst="roundRect">
          <a:avLst>
            <a:gd name="adj" fmla="val 10000"/>
          </a:avLst>
        </a:prstGeom>
        <a:solidFill>
          <a:srgbClr val="00406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ED9478D-977C-6348-886C-5AA575CCBEDA}">
      <dsp:nvSpPr>
        <dsp:cNvPr id="0" name=""/>
        <dsp:cNvSpPr/>
      </dsp:nvSpPr>
      <dsp:spPr>
        <a:xfrm>
          <a:off x="2955970" y="3080932"/>
          <a:ext cx="780807" cy="495812"/>
        </a:xfrm>
        <a:prstGeom prst="roundRect">
          <a:avLst>
            <a:gd name="adj" fmla="val 10000"/>
          </a:avLst>
        </a:prstGeom>
        <a:solidFill>
          <a:srgbClr val="20AA97">
            <a:alpha val="90000"/>
          </a:srgb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solidFill>
            </a:rPr>
            <a:t>CTP</a:t>
          </a:r>
        </a:p>
      </dsp:txBody>
      <dsp:txXfrm>
        <a:off x="2970492" y="3095454"/>
        <a:ext cx="751763" cy="466768"/>
      </dsp:txXfrm>
    </dsp:sp>
    <dsp:sp modelId="{EB3BDACE-7A7A-E84F-A29D-DFC002023131}">
      <dsp:nvSpPr>
        <dsp:cNvPr id="0" name=""/>
        <dsp:cNvSpPr/>
      </dsp:nvSpPr>
      <dsp:spPr>
        <a:xfrm>
          <a:off x="2869214" y="3721411"/>
          <a:ext cx="780807" cy="495812"/>
        </a:xfrm>
        <a:prstGeom prst="roundRect">
          <a:avLst>
            <a:gd name="adj" fmla="val 10000"/>
          </a:avLst>
        </a:prstGeom>
        <a:solidFill>
          <a:srgbClr val="00406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005185D-801B-C64F-AB38-6ABCD313AF1C}">
      <dsp:nvSpPr>
        <dsp:cNvPr id="0" name=""/>
        <dsp:cNvSpPr/>
      </dsp:nvSpPr>
      <dsp:spPr>
        <a:xfrm>
          <a:off x="2955970" y="3803830"/>
          <a:ext cx="780807" cy="495812"/>
        </a:xfrm>
        <a:prstGeom prst="roundRect">
          <a:avLst>
            <a:gd name="adj" fmla="val 10000"/>
          </a:avLst>
        </a:prstGeom>
        <a:solidFill>
          <a:srgbClr val="20AA97">
            <a:alpha val="90000"/>
          </a:srgb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solidFill>
            </a:rPr>
            <a:t>IME / WPI</a:t>
          </a:r>
        </a:p>
      </dsp:txBody>
      <dsp:txXfrm>
        <a:off x="2970492" y="3818352"/>
        <a:ext cx="751763" cy="466768"/>
      </dsp:txXfrm>
    </dsp:sp>
    <dsp:sp modelId="{DA4BE359-4D10-6A4F-96FC-8A9C2F75150B}">
      <dsp:nvSpPr>
        <dsp:cNvPr id="0" name=""/>
        <dsp:cNvSpPr/>
      </dsp:nvSpPr>
      <dsp:spPr>
        <a:xfrm>
          <a:off x="5255015" y="2275616"/>
          <a:ext cx="780807" cy="495812"/>
        </a:xfrm>
        <a:prstGeom prst="roundRect">
          <a:avLst>
            <a:gd name="adj" fmla="val 10000"/>
          </a:avLst>
        </a:prstGeom>
        <a:solidFill>
          <a:srgbClr val="00406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9825895-4D3D-B042-B746-F739C7EE9099}">
      <dsp:nvSpPr>
        <dsp:cNvPr id="0" name=""/>
        <dsp:cNvSpPr/>
      </dsp:nvSpPr>
      <dsp:spPr>
        <a:xfrm>
          <a:off x="5341771" y="2358035"/>
          <a:ext cx="780807" cy="495812"/>
        </a:xfrm>
        <a:prstGeom prst="roundRect">
          <a:avLst>
            <a:gd name="adj" fmla="val 10000"/>
          </a:avLst>
        </a:prstGeom>
        <a:solidFill>
          <a:srgbClr val="20AA97">
            <a:alpha val="90000"/>
          </a:srgb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solidFill>
            </a:rPr>
            <a:t>Employers</a:t>
          </a:r>
        </a:p>
      </dsp:txBody>
      <dsp:txXfrm>
        <a:off x="5356293" y="2372557"/>
        <a:ext cx="751763" cy="466768"/>
      </dsp:txXfrm>
    </dsp:sp>
    <dsp:sp modelId="{6CB38EC3-0843-7745-9A87-8441D8941E5D}">
      <dsp:nvSpPr>
        <dsp:cNvPr id="0" name=""/>
        <dsp:cNvSpPr/>
      </dsp:nvSpPr>
      <dsp:spPr>
        <a:xfrm>
          <a:off x="4300694" y="2998514"/>
          <a:ext cx="780807" cy="495812"/>
        </a:xfrm>
        <a:prstGeom prst="roundRect">
          <a:avLst>
            <a:gd name="adj" fmla="val 10000"/>
          </a:avLst>
        </a:prstGeom>
        <a:solidFill>
          <a:srgbClr val="00406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0F70D03-7271-0747-83E4-359E7DA38E9A}">
      <dsp:nvSpPr>
        <dsp:cNvPr id="0" name=""/>
        <dsp:cNvSpPr/>
      </dsp:nvSpPr>
      <dsp:spPr>
        <a:xfrm>
          <a:off x="4387451" y="3080932"/>
          <a:ext cx="780807" cy="495812"/>
        </a:xfrm>
        <a:prstGeom prst="roundRect">
          <a:avLst>
            <a:gd name="adj" fmla="val 10000"/>
          </a:avLst>
        </a:prstGeom>
        <a:solidFill>
          <a:srgbClr val="20AA97">
            <a:alpha val="90000"/>
          </a:srgb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dirty="0">
              <a:solidFill>
                <a:schemeClr val="bg1"/>
              </a:solidFill>
            </a:rPr>
            <a:t>Government</a:t>
          </a:r>
        </a:p>
      </dsp:txBody>
      <dsp:txXfrm>
        <a:off x="4401973" y="3095454"/>
        <a:ext cx="751763" cy="466768"/>
      </dsp:txXfrm>
    </dsp:sp>
    <dsp:sp modelId="{9530CA3B-B63F-BD4D-813F-14B790F804C8}">
      <dsp:nvSpPr>
        <dsp:cNvPr id="0" name=""/>
        <dsp:cNvSpPr/>
      </dsp:nvSpPr>
      <dsp:spPr>
        <a:xfrm>
          <a:off x="3823534" y="3721411"/>
          <a:ext cx="780807" cy="495812"/>
        </a:xfrm>
        <a:prstGeom prst="roundRect">
          <a:avLst>
            <a:gd name="adj" fmla="val 10000"/>
          </a:avLst>
        </a:prstGeom>
        <a:solidFill>
          <a:srgbClr val="00406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E973B44-1BA7-E240-8B9B-17ECC3E0ACAB}">
      <dsp:nvSpPr>
        <dsp:cNvPr id="0" name=""/>
        <dsp:cNvSpPr/>
      </dsp:nvSpPr>
      <dsp:spPr>
        <a:xfrm>
          <a:off x="3910291" y="3803830"/>
          <a:ext cx="780807" cy="495812"/>
        </a:xfrm>
        <a:prstGeom prst="roundRect">
          <a:avLst>
            <a:gd name="adj" fmla="val 10000"/>
          </a:avLst>
        </a:prstGeom>
        <a:solidFill>
          <a:srgbClr val="20AA97">
            <a:alpha val="90000"/>
          </a:srgb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solidFill>
            </a:rPr>
            <a:t>FFD (Partial &amp; TPD)</a:t>
          </a:r>
        </a:p>
      </dsp:txBody>
      <dsp:txXfrm>
        <a:off x="3924813" y="3818352"/>
        <a:ext cx="751763" cy="466768"/>
      </dsp:txXfrm>
    </dsp:sp>
    <dsp:sp modelId="{6FC8E11D-5E8D-9445-905C-9433419B5FFF}">
      <dsp:nvSpPr>
        <dsp:cNvPr id="0" name=""/>
        <dsp:cNvSpPr/>
      </dsp:nvSpPr>
      <dsp:spPr>
        <a:xfrm>
          <a:off x="4777855" y="3721411"/>
          <a:ext cx="780807" cy="495812"/>
        </a:xfrm>
        <a:prstGeom prst="roundRect">
          <a:avLst>
            <a:gd name="adj" fmla="val 10000"/>
          </a:avLst>
        </a:prstGeom>
        <a:solidFill>
          <a:srgbClr val="00406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CCB4107-AC05-1F40-BED1-5AF4965B5F66}">
      <dsp:nvSpPr>
        <dsp:cNvPr id="0" name=""/>
        <dsp:cNvSpPr/>
      </dsp:nvSpPr>
      <dsp:spPr>
        <a:xfrm>
          <a:off x="4864611" y="3803830"/>
          <a:ext cx="780807" cy="495812"/>
        </a:xfrm>
        <a:prstGeom prst="roundRect">
          <a:avLst>
            <a:gd name="adj" fmla="val 10000"/>
          </a:avLst>
        </a:prstGeom>
        <a:solidFill>
          <a:srgbClr val="20AA97">
            <a:alpha val="90000"/>
          </a:srgb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dirty="0">
              <a:solidFill>
                <a:schemeClr val="bg1"/>
              </a:solidFill>
            </a:rPr>
            <a:t>S36</a:t>
          </a:r>
        </a:p>
      </dsp:txBody>
      <dsp:txXfrm>
        <a:off x="4879133" y="3818352"/>
        <a:ext cx="751763" cy="466768"/>
      </dsp:txXfrm>
    </dsp:sp>
    <dsp:sp modelId="{E099924F-E1D8-9F4F-8C29-27E4E654AF97}">
      <dsp:nvSpPr>
        <dsp:cNvPr id="0" name=""/>
        <dsp:cNvSpPr/>
      </dsp:nvSpPr>
      <dsp:spPr>
        <a:xfrm>
          <a:off x="6209335" y="2998514"/>
          <a:ext cx="780807" cy="495812"/>
        </a:xfrm>
        <a:prstGeom prst="roundRect">
          <a:avLst>
            <a:gd name="adj" fmla="val 10000"/>
          </a:avLst>
        </a:prstGeom>
        <a:solidFill>
          <a:srgbClr val="00406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E933061-D9D4-5F41-A02C-68FB2A746586}">
      <dsp:nvSpPr>
        <dsp:cNvPr id="0" name=""/>
        <dsp:cNvSpPr/>
      </dsp:nvSpPr>
      <dsp:spPr>
        <a:xfrm>
          <a:off x="6296091" y="3080932"/>
          <a:ext cx="780807" cy="495812"/>
        </a:xfrm>
        <a:prstGeom prst="roundRect">
          <a:avLst>
            <a:gd name="adj" fmla="val 10000"/>
          </a:avLst>
        </a:prstGeom>
        <a:solidFill>
          <a:srgbClr val="20AA97">
            <a:alpha val="90000"/>
          </a:srgb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dirty="0">
              <a:solidFill>
                <a:schemeClr val="bg1"/>
              </a:solidFill>
            </a:rPr>
            <a:t>Private</a:t>
          </a:r>
        </a:p>
      </dsp:txBody>
      <dsp:txXfrm>
        <a:off x="6310613" y="3095454"/>
        <a:ext cx="751763" cy="466768"/>
      </dsp:txXfrm>
    </dsp:sp>
    <dsp:sp modelId="{C2E82FC3-9046-DE44-9264-F2B46D3904C9}">
      <dsp:nvSpPr>
        <dsp:cNvPr id="0" name=""/>
        <dsp:cNvSpPr/>
      </dsp:nvSpPr>
      <dsp:spPr>
        <a:xfrm>
          <a:off x="5732175" y="3721411"/>
          <a:ext cx="780807" cy="495812"/>
        </a:xfrm>
        <a:prstGeom prst="roundRect">
          <a:avLst>
            <a:gd name="adj" fmla="val 10000"/>
          </a:avLst>
        </a:prstGeom>
        <a:solidFill>
          <a:srgbClr val="00406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3AA09BB-E14B-FD44-8FBA-834058929A47}">
      <dsp:nvSpPr>
        <dsp:cNvPr id="0" name=""/>
        <dsp:cNvSpPr/>
      </dsp:nvSpPr>
      <dsp:spPr>
        <a:xfrm>
          <a:off x="5818931" y="3803830"/>
          <a:ext cx="780807" cy="495812"/>
        </a:xfrm>
        <a:prstGeom prst="roundRect">
          <a:avLst>
            <a:gd name="adj" fmla="val 10000"/>
          </a:avLst>
        </a:prstGeom>
        <a:solidFill>
          <a:srgbClr val="20AA97">
            <a:alpha val="90000"/>
          </a:srgb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dirty="0">
              <a:solidFill>
                <a:schemeClr val="bg1"/>
              </a:solidFill>
            </a:rPr>
            <a:t>FFD</a:t>
          </a:r>
        </a:p>
      </dsp:txBody>
      <dsp:txXfrm>
        <a:off x="5833453" y="3818352"/>
        <a:ext cx="751763" cy="466768"/>
      </dsp:txXfrm>
    </dsp:sp>
    <dsp:sp modelId="{4BE18DDF-9664-5D41-A11A-D6324E09E4E2}">
      <dsp:nvSpPr>
        <dsp:cNvPr id="0" name=""/>
        <dsp:cNvSpPr/>
      </dsp:nvSpPr>
      <dsp:spPr>
        <a:xfrm>
          <a:off x="6686495" y="3721411"/>
          <a:ext cx="780807" cy="495812"/>
        </a:xfrm>
        <a:prstGeom prst="roundRect">
          <a:avLst>
            <a:gd name="adj" fmla="val 10000"/>
          </a:avLst>
        </a:prstGeom>
        <a:solidFill>
          <a:srgbClr val="00406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F93ECD00-4602-B645-A994-7EB11D5DAAD1}">
      <dsp:nvSpPr>
        <dsp:cNvPr id="0" name=""/>
        <dsp:cNvSpPr/>
      </dsp:nvSpPr>
      <dsp:spPr>
        <a:xfrm>
          <a:off x="6773251" y="3803830"/>
          <a:ext cx="780807" cy="495812"/>
        </a:xfrm>
        <a:prstGeom prst="roundRect">
          <a:avLst>
            <a:gd name="adj" fmla="val 10000"/>
          </a:avLst>
        </a:prstGeom>
        <a:solidFill>
          <a:srgbClr val="20AA97">
            <a:alpha val="90000"/>
          </a:srgb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dirty="0">
              <a:solidFill>
                <a:schemeClr val="bg1"/>
              </a:solidFill>
            </a:rPr>
            <a:t>Self managed WC</a:t>
          </a:r>
        </a:p>
      </dsp:txBody>
      <dsp:txXfrm>
        <a:off x="6787773" y="3818352"/>
        <a:ext cx="751763" cy="466768"/>
      </dsp:txXfrm>
    </dsp:sp>
    <dsp:sp modelId="{13A9A1FF-CB35-D948-82DA-DFB65FB18982}">
      <dsp:nvSpPr>
        <dsp:cNvPr id="0" name=""/>
        <dsp:cNvSpPr/>
      </dsp:nvSpPr>
      <dsp:spPr>
        <a:xfrm>
          <a:off x="7163655" y="2275616"/>
          <a:ext cx="780807" cy="495812"/>
        </a:xfrm>
        <a:prstGeom prst="roundRect">
          <a:avLst>
            <a:gd name="adj" fmla="val 10000"/>
          </a:avLst>
        </a:prstGeom>
        <a:solidFill>
          <a:srgbClr val="00406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D4F6618D-EBD8-134E-94C4-044825F97E43}">
      <dsp:nvSpPr>
        <dsp:cNvPr id="0" name=""/>
        <dsp:cNvSpPr/>
      </dsp:nvSpPr>
      <dsp:spPr>
        <a:xfrm>
          <a:off x="7250411" y="2358035"/>
          <a:ext cx="780807" cy="495812"/>
        </a:xfrm>
        <a:prstGeom prst="roundRect">
          <a:avLst>
            <a:gd name="adj" fmla="val 10000"/>
          </a:avLst>
        </a:prstGeom>
        <a:solidFill>
          <a:srgbClr val="20AA97">
            <a:alpha val="90000"/>
          </a:srgb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solidFill>
            </a:rPr>
            <a:t>Law Firms</a:t>
          </a:r>
        </a:p>
      </dsp:txBody>
      <dsp:txXfrm>
        <a:off x="7264933" y="2372557"/>
        <a:ext cx="751763" cy="466768"/>
      </dsp:txXfrm>
    </dsp:sp>
    <dsp:sp modelId="{18BB475C-1CAC-6847-AE5D-DB5A5BBDED95}">
      <dsp:nvSpPr>
        <dsp:cNvPr id="0" name=""/>
        <dsp:cNvSpPr/>
      </dsp:nvSpPr>
      <dsp:spPr>
        <a:xfrm>
          <a:off x="7163655" y="2998514"/>
          <a:ext cx="780807" cy="495812"/>
        </a:xfrm>
        <a:prstGeom prst="roundRect">
          <a:avLst>
            <a:gd name="adj" fmla="val 10000"/>
          </a:avLst>
        </a:prstGeom>
        <a:solidFill>
          <a:srgbClr val="00406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903FF85-462C-5F41-9F9F-F213A3BBA049}">
      <dsp:nvSpPr>
        <dsp:cNvPr id="0" name=""/>
        <dsp:cNvSpPr/>
      </dsp:nvSpPr>
      <dsp:spPr>
        <a:xfrm>
          <a:off x="7250411" y="3080932"/>
          <a:ext cx="780807" cy="495812"/>
        </a:xfrm>
        <a:prstGeom prst="roundRect">
          <a:avLst>
            <a:gd name="adj" fmla="val 10000"/>
          </a:avLst>
        </a:prstGeom>
        <a:solidFill>
          <a:srgbClr val="20AA97">
            <a:alpha val="90000"/>
          </a:srgb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dirty="0">
              <a:solidFill>
                <a:schemeClr val="bg1"/>
              </a:solidFill>
            </a:rPr>
            <a:t>IME / WPI</a:t>
          </a:r>
        </a:p>
      </dsp:txBody>
      <dsp:txXfrm>
        <a:off x="7264933" y="3095454"/>
        <a:ext cx="751763" cy="466768"/>
      </dsp:txXfrm>
    </dsp:sp>
    <dsp:sp modelId="{C58971E5-179E-AE46-8F4E-28FF330D88ED}">
      <dsp:nvSpPr>
        <dsp:cNvPr id="0" name=""/>
        <dsp:cNvSpPr/>
      </dsp:nvSpPr>
      <dsp:spPr>
        <a:xfrm>
          <a:off x="8595135" y="2275616"/>
          <a:ext cx="780807" cy="495812"/>
        </a:xfrm>
        <a:prstGeom prst="roundRect">
          <a:avLst>
            <a:gd name="adj" fmla="val 10000"/>
          </a:avLst>
        </a:prstGeom>
        <a:solidFill>
          <a:srgbClr val="00406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00C09D0-CD61-FD40-9006-8E1CB9CAF3BD}">
      <dsp:nvSpPr>
        <dsp:cNvPr id="0" name=""/>
        <dsp:cNvSpPr/>
      </dsp:nvSpPr>
      <dsp:spPr>
        <a:xfrm>
          <a:off x="8681892" y="2358035"/>
          <a:ext cx="780807" cy="495812"/>
        </a:xfrm>
        <a:prstGeom prst="roundRect">
          <a:avLst>
            <a:gd name="adj" fmla="val 10000"/>
          </a:avLst>
        </a:prstGeom>
        <a:solidFill>
          <a:srgbClr val="20AA97">
            <a:alpha val="90000"/>
          </a:srgb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solidFill>
            </a:rPr>
            <a:t>Government Bodies / Authorities</a:t>
          </a:r>
        </a:p>
      </dsp:txBody>
      <dsp:txXfrm>
        <a:off x="8696414" y="2372557"/>
        <a:ext cx="751763" cy="466768"/>
      </dsp:txXfrm>
    </dsp:sp>
    <dsp:sp modelId="{24904797-A83B-6340-A0EA-636ED730E386}">
      <dsp:nvSpPr>
        <dsp:cNvPr id="0" name=""/>
        <dsp:cNvSpPr/>
      </dsp:nvSpPr>
      <dsp:spPr>
        <a:xfrm>
          <a:off x="8117975" y="2998514"/>
          <a:ext cx="780807" cy="495812"/>
        </a:xfrm>
        <a:prstGeom prst="roundRect">
          <a:avLst>
            <a:gd name="adj" fmla="val 10000"/>
          </a:avLst>
        </a:prstGeom>
        <a:solidFill>
          <a:srgbClr val="00406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F06B8D04-07CF-424C-BACA-731E41CECFA9}">
      <dsp:nvSpPr>
        <dsp:cNvPr id="0" name=""/>
        <dsp:cNvSpPr/>
      </dsp:nvSpPr>
      <dsp:spPr>
        <a:xfrm>
          <a:off x="8204732" y="3080932"/>
          <a:ext cx="780807" cy="495812"/>
        </a:xfrm>
        <a:prstGeom prst="roundRect">
          <a:avLst>
            <a:gd name="adj" fmla="val 10000"/>
          </a:avLst>
        </a:prstGeom>
        <a:solidFill>
          <a:srgbClr val="20AA97">
            <a:alpha val="90000"/>
          </a:srgb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dirty="0">
              <a:solidFill>
                <a:schemeClr val="bg1"/>
              </a:solidFill>
            </a:rPr>
            <a:t>Reg Assessments</a:t>
          </a:r>
        </a:p>
      </dsp:txBody>
      <dsp:txXfrm>
        <a:off x="8219254" y="3095454"/>
        <a:ext cx="751763" cy="466768"/>
      </dsp:txXfrm>
    </dsp:sp>
    <dsp:sp modelId="{847673F8-EB6E-3C41-A23A-B040E7270B11}">
      <dsp:nvSpPr>
        <dsp:cNvPr id="0" name=""/>
        <dsp:cNvSpPr/>
      </dsp:nvSpPr>
      <dsp:spPr>
        <a:xfrm>
          <a:off x="9072296" y="2998514"/>
          <a:ext cx="780807" cy="495812"/>
        </a:xfrm>
        <a:prstGeom prst="roundRect">
          <a:avLst>
            <a:gd name="adj" fmla="val 10000"/>
          </a:avLst>
        </a:prstGeom>
        <a:solidFill>
          <a:srgbClr val="00406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D2EFD40-6A35-704E-9A50-34362D9771FC}">
      <dsp:nvSpPr>
        <dsp:cNvPr id="0" name=""/>
        <dsp:cNvSpPr/>
      </dsp:nvSpPr>
      <dsp:spPr>
        <a:xfrm>
          <a:off x="9159052" y="3080932"/>
          <a:ext cx="780807" cy="495812"/>
        </a:xfrm>
        <a:prstGeom prst="roundRect">
          <a:avLst>
            <a:gd name="adj" fmla="val 10000"/>
          </a:avLst>
        </a:prstGeom>
        <a:solidFill>
          <a:srgbClr val="20AA97">
            <a:alpha val="90000"/>
          </a:srgb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dirty="0">
              <a:solidFill>
                <a:schemeClr val="bg1"/>
              </a:solidFill>
            </a:rPr>
            <a:t>Panel Assessments</a:t>
          </a:r>
        </a:p>
      </dsp:txBody>
      <dsp:txXfrm>
        <a:off x="9173574" y="3095454"/>
        <a:ext cx="751763" cy="466768"/>
      </dsp:txXfrm>
    </dsp:sp>
    <dsp:sp modelId="{BACBC291-A723-794B-BE83-305DFFF07984}">
      <dsp:nvSpPr>
        <dsp:cNvPr id="0" name=""/>
        <dsp:cNvSpPr/>
      </dsp:nvSpPr>
      <dsp:spPr>
        <a:xfrm>
          <a:off x="10026616" y="2275616"/>
          <a:ext cx="780807" cy="495812"/>
        </a:xfrm>
        <a:prstGeom prst="roundRect">
          <a:avLst>
            <a:gd name="adj" fmla="val 10000"/>
          </a:avLst>
        </a:prstGeom>
        <a:solidFill>
          <a:srgbClr val="00406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F9511B3-6710-8D4D-9120-762FC7AE138B}">
      <dsp:nvSpPr>
        <dsp:cNvPr id="0" name=""/>
        <dsp:cNvSpPr/>
      </dsp:nvSpPr>
      <dsp:spPr>
        <a:xfrm>
          <a:off x="10113372" y="2358035"/>
          <a:ext cx="780807" cy="495812"/>
        </a:xfrm>
        <a:prstGeom prst="roundRect">
          <a:avLst>
            <a:gd name="adj" fmla="val 10000"/>
          </a:avLst>
        </a:prstGeom>
        <a:solidFill>
          <a:srgbClr val="20AA97">
            <a:alpha val="90000"/>
          </a:srgb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dirty="0">
              <a:solidFill>
                <a:schemeClr val="bg1"/>
              </a:solidFill>
            </a:rPr>
            <a:t>Individuals</a:t>
          </a:r>
        </a:p>
      </dsp:txBody>
      <dsp:txXfrm>
        <a:off x="10127894" y="2372557"/>
        <a:ext cx="751763" cy="466768"/>
      </dsp:txXfrm>
    </dsp:sp>
    <dsp:sp modelId="{D1BCC293-CF14-C84E-8396-D0E6ACD77DFE}">
      <dsp:nvSpPr>
        <dsp:cNvPr id="0" name=""/>
        <dsp:cNvSpPr/>
      </dsp:nvSpPr>
      <dsp:spPr>
        <a:xfrm>
          <a:off x="10026616" y="2998514"/>
          <a:ext cx="780807" cy="495812"/>
        </a:xfrm>
        <a:prstGeom prst="roundRect">
          <a:avLst>
            <a:gd name="adj" fmla="val 10000"/>
          </a:avLst>
        </a:prstGeom>
        <a:solidFill>
          <a:srgbClr val="00406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5BBD49D-4A5D-BC4A-8C17-557BAC9D0C6C}">
      <dsp:nvSpPr>
        <dsp:cNvPr id="0" name=""/>
        <dsp:cNvSpPr/>
      </dsp:nvSpPr>
      <dsp:spPr>
        <a:xfrm>
          <a:off x="10113372" y="3080932"/>
          <a:ext cx="780807" cy="495812"/>
        </a:xfrm>
        <a:prstGeom prst="roundRect">
          <a:avLst>
            <a:gd name="adj" fmla="val 10000"/>
          </a:avLst>
        </a:prstGeom>
        <a:solidFill>
          <a:srgbClr val="20AA97">
            <a:alpha val="90000"/>
          </a:srgb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dirty="0">
              <a:solidFill>
                <a:schemeClr val="bg1"/>
              </a:solidFill>
            </a:rPr>
            <a:t>V. Rare</a:t>
          </a:r>
        </a:p>
      </dsp:txBody>
      <dsp:txXfrm>
        <a:off x="10127894" y="3095454"/>
        <a:ext cx="751763" cy="4667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748345-9A2C-1B4C-83C6-0ECC7A3A2BB0}">
      <dsp:nvSpPr>
        <dsp:cNvPr id="0" name=""/>
        <dsp:cNvSpPr/>
      </dsp:nvSpPr>
      <dsp:spPr>
        <a:xfrm rot="5400000">
          <a:off x="1784521" y="574626"/>
          <a:ext cx="489148" cy="556878"/>
        </a:xfrm>
        <a:prstGeom prst="bentUpArrow">
          <a:avLst>
            <a:gd name="adj1" fmla="val 32840"/>
            <a:gd name="adj2" fmla="val 25000"/>
            <a:gd name="adj3" fmla="val 35780"/>
          </a:avLst>
        </a:prstGeom>
        <a:solidFill>
          <a:srgbClr val="004062"/>
        </a:solidFill>
        <a:ln>
          <a:noFill/>
        </a:ln>
        <a:effectLst/>
      </dsp:spPr>
      <dsp:style>
        <a:lnRef idx="0">
          <a:scrgbClr r="0" g="0" b="0"/>
        </a:lnRef>
        <a:fillRef idx="1">
          <a:scrgbClr r="0" g="0" b="0"/>
        </a:fillRef>
        <a:effectRef idx="2">
          <a:scrgbClr r="0" g="0" b="0"/>
        </a:effectRef>
        <a:fontRef idx="minor"/>
      </dsp:style>
    </dsp:sp>
    <dsp:sp modelId="{1585A5D8-D6DF-CE48-8A37-5139ED82B3F5}">
      <dsp:nvSpPr>
        <dsp:cNvPr id="0" name=""/>
        <dsp:cNvSpPr/>
      </dsp:nvSpPr>
      <dsp:spPr>
        <a:xfrm>
          <a:off x="1654926" y="32395"/>
          <a:ext cx="823438" cy="576380"/>
        </a:xfrm>
        <a:prstGeom prst="roundRect">
          <a:avLst>
            <a:gd name="adj" fmla="val 16670"/>
          </a:avLst>
        </a:prstGeom>
        <a:solidFill>
          <a:srgbClr val="20AA97"/>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Pre Assessment</a:t>
          </a:r>
        </a:p>
      </dsp:txBody>
      <dsp:txXfrm>
        <a:off x="1683068" y="60537"/>
        <a:ext cx="767154" cy="520096"/>
      </dsp:txXfrm>
    </dsp:sp>
    <dsp:sp modelId="{873E185E-FB11-4E43-A6EA-D4826C08E426}">
      <dsp:nvSpPr>
        <dsp:cNvPr id="0" name=""/>
        <dsp:cNvSpPr/>
      </dsp:nvSpPr>
      <dsp:spPr>
        <a:xfrm>
          <a:off x="2478365" y="87366"/>
          <a:ext cx="598890" cy="465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57150" lvl="1" indent="-57150" algn="l" defTabSz="222250">
            <a:lnSpc>
              <a:spcPct val="90000"/>
            </a:lnSpc>
            <a:spcBef>
              <a:spcPct val="0"/>
            </a:spcBef>
            <a:spcAft>
              <a:spcPct val="15000"/>
            </a:spcAft>
            <a:buChar char="•"/>
          </a:pPr>
          <a:r>
            <a:rPr lang="en-US" sz="500" kern="1200" dirty="0"/>
            <a:t>File material review</a:t>
          </a:r>
        </a:p>
        <a:p>
          <a:pPr marL="57150" lvl="1" indent="-57150" algn="l" defTabSz="222250">
            <a:lnSpc>
              <a:spcPct val="90000"/>
            </a:lnSpc>
            <a:spcBef>
              <a:spcPct val="0"/>
            </a:spcBef>
            <a:spcAft>
              <a:spcPct val="15000"/>
            </a:spcAft>
            <a:buChar char="•"/>
          </a:pPr>
          <a:r>
            <a:rPr lang="en-US" sz="500" kern="1200" dirty="0"/>
            <a:t>Identification of purpose of assessment</a:t>
          </a:r>
        </a:p>
      </dsp:txBody>
      <dsp:txXfrm>
        <a:off x="2478365" y="87366"/>
        <a:ext cx="598890" cy="465855"/>
      </dsp:txXfrm>
    </dsp:sp>
    <dsp:sp modelId="{9B107064-AF1B-0542-8BDB-814573375A59}">
      <dsp:nvSpPr>
        <dsp:cNvPr id="0" name=""/>
        <dsp:cNvSpPr/>
      </dsp:nvSpPr>
      <dsp:spPr>
        <a:xfrm rot="5400000">
          <a:off x="2467239" y="1222092"/>
          <a:ext cx="489148" cy="556878"/>
        </a:xfrm>
        <a:prstGeom prst="bentUpArrow">
          <a:avLst>
            <a:gd name="adj1" fmla="val 32840"/>
            <a:gd name="adj2" fmla="val 25000"/>
            <a:gd name="adj3" fmla="val 35780"/>
          </a:avLst>
        </a:prstGeom>
        <a:solidFill>
          <a:srgbClr val="004062"/>
        </a:solidFill>
        <a:ln>
          <a:noFill/>
        </a:ln>
        <a:effectLst/>
      </dsp:spPr>
      <dsp:style>
        <a:lnRef idx="0">
          <a:scrgbClr r="0" g="0" b="0"/>
        </a:lnRef>
        <a:fillRef idx="1">
          <a:scrgbClr r="0" g="0" b="0"/>
        </a:fillRef>
        <a:effectRef idx="2">
          <a:scrgbClr r="0" g="0" b="0"/>
        </a:effectRef>
        <a:fontRef idx="minor"/>
      </dsp:style>
    </dsp:sp>
    <dsp:sp modelId="{F1181CFE-C8E5-8C41-A107-D52610C1254C}">
      <dsp:nvSpPr>
        <dsp:cNvPr id="0" name=""/>
        <dsp:cNvSpPr/>
      </dsp:nvSpPr>
      <dsp:spPr>
        <a:xfrm>
          <a:off x="2337644" y="679860"/>
          <a:ext cx="823438" cy="576380"/>
        </a:xfrm>
        <a:prstGeom prst="roundRect">
          <a:avLst>
            <a:gd name="adj" fmla="val 16670"/>
          </a:avLst>
        </a:prstGeom>
        <a:solidFill>
          <a:srgbClr val="20AA97"/>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Assessment Day</a:t>
          </a:r>
        </a:p>
      </dsp:txBody>
      <dsp:txXfrm>
        <a:off x="2365786" y="708002"/>
        <a:ext cx="767154" cy="520096"/>
      </dsp:txXfrm>
    </dsp:sp>
    <dsp:sp modelId="{938BCC0E-5680-1140-AA41-5B92821B9E3B}">
      <dsp:nvSpPr>
        <dsp:cNvPr id="0" name=""/>
        <dsp:cNvSpPr/>
      </dsp:nvSpPr>
      <dsp:spPr>
        <a:xfrm>
          <a:off x="3161083" y="734831"/>
          <a:ext cx="598890" cy="465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57150" lvl="1" indent="-57150" algn="l" defTabSz="222250">
            <a:lnSpc>
              <a:spcPct val="90000"/>
            </a:lnSpc>
            <a:spcBef>
              <a:spcPct val="0"/>
            </a:spcBef>
            <a:spcAft>
              <a:spcPct val="15000"/>
            </a:spcAft>
            <a:buChar char="•"/>
          </a:pPr>
          <a:r>
            <a:rPr lang="en-US" sz="500" kern="1200" dirty="0"/>
            <a:t>Assessment begins in waiting room</a:t>
          </a:r>
        </a:p>
        <a:p>
          <a:pPr marL="57150" lvl="1" indent="-57150" algn="l" defTabSz="222250">
            <a:lnSpc>
              <a:spcPct val="90000"/>
            </a:lnSpc>
            <a:spcBef>
              <a:spcPct val="0"/>
            </a:spcBef>
            <a:spcAft>
              <a:spcPct val="15000"/>
            </a:spcAft>
            <a:buChar char="•"/>
          </a:pPr>
          <a:r>
            <a:rPr lang="en-US" sz="500" kern="1200" dirty="0"/>
            <a:t>Introduction</a:t>
          </a:r>
        </a:p>
      </dsp:txBody>
      <dsp:txXfrm>
        <a:off x="3161083" y="734831"/>
        <a:ext cx="598890" cy="465855"/>
      </dsp:txXfrm>
    </dsp:sp>
    <dsp:sp modelId="{5E6B2931-7358-FE4D-A527-522EF65BF80E}">
      <dsp:nvSpPr>
        <dsp:cNvPr id="0" name=""/>
        <dsp:cNvSpPr/>
      </dsp:nvSpPr>
      <dsp:spPr>
        <a:xfrm rot="5400000">
          <a:off x="3149957" y="1869557"/>
          <a:ext cx="489148" cy="556878"/>
        </a:xfrm>
        <a:prstGeom prst="bentUpArrow">
          <a:avLst>
            <a:gd name="adj1" fmla="val 32840"/>
            <a:gd name="adj2" fmla="val 25000"/>
            <a:gd name="adj3" fmla="val 35780"/>
          </a:avLst>
        </a:prstGeom>
        <a:solidFill>
          <a:srgbClr val="004062"/>
        </a:solidFill>
        <a:ln>
          <a:noFill/>
        </a:ln>
        <a:effectLst/>
      </dsp:spPr>
      <dsp:style>
        <a:lnRef idx="0">
          <a:scrgbClr r="0" g="0" b="0"/>
        </a:lnRef>
        <a:fillRef idx="1">
          <a:scrgbClr r="0" g="0" b="0"/>
        </a:fillRef>
        <a:effectRef idx="2">
          <a:scrgbClr r="0" g="0" b="0"/>
        </a:effectRef>
        <a:fontRef idx="minor"/>
      </dsp:style>
    </dsp:sp>
    <dsp:sp modelId="{DCF21DB6-6DF3-264E-B7E4-ED1C656C1F7A}">
      <dsp:nvSpPr>
        <dsp:cNvPr id="0" name=""/>
        <dsp:cNvSpPr/>
      </dsp:nvSpPr>
      <dsp:spPr>
        <a:xfrm>
          <a:off x="3020362" y="1327326"/>
          <a:ext cx="823438" cy="576380"/>
        </a:xfrm>
        <a:prstGeom prst="roundRect">
          <a:avLst>
            <a:gd name="adj" fmla="val 16670"/>
          </a:avLst>
        </a:prstGeom>
        <a:solidFill>
          <a:srgbClr val="20AA97"/>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History</a:t>
          </a:r>
        </a:p>
      </dsp:txBody>
      <dsp:txXfrm>
        <a:off x="3048504" y="1355468"/>
        <a:ext cx="767154" cy="520096"/>
      </dsp:txXfrm>
    </dsp:sp>
    <dsp:sp modelId="{632FA96A-9CEA-A442-8608-98555F47ADBA}">
      <dsp:nvSpPr>
        <dsp:cNvPr id="0" name=""/>
        <dsp:cNvSpPr/>
      </dsp:nvSpPr>
      <dsp:spPr>
        <a:xfrm>
          <a:off x="3843801" y="1382297"/>
          <a:ext cx="598890" cy="465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57150" lvl="1" indent="-57150" algn="l" defTabSz="222250">
            <a:lnSpc>
              <a:spcPct val="90000"/>
            </a:lnSpc>
            <a:spcBef>
              <a:spcPct val="0"/>
            </a:spcBef>
            <a:spcAft>
              <a:spcPct val="15000"/>
            </a:spcAft>
            <a:buChar char="•"/>
          </a:pPr>
          <a:r>
            <a:rPr lang="en-US" sz="500" kern="1200" dirty="0"/>
            <a:t>Injury</a:t>
          </a:r>
        </a:p>
        <a:p>
          <a:pPr marL="57150" lvl="1" indent="-57150" algn="l" defTabSz="222250">
            <a:lnSpc>
              <a:spcPct val="90000"/>
            </a:lnSpc>
            <a:spcBef>
              <a:spcPct val="0"/>
            </a:spcBef>
            <a:spcAft>
              <a:spcPct val="15000"/>
            </a:spcAft>
            <a:buChar char="•"/>
          </a:pPr>
          <a:r>
            <a:rPr lang="en-US" sz="500" kern="1200" dirty="0"/>
            <a:t>Occupational</a:t>
          </a:r>
        </a:p>
        <a:p>
          <a:pPr marL="57150" lvl="1" indent="-57150" algn="l" defTabSz="222250">
            <a:lnSpc>
              <a:spcPct val="90000"/>
            </a:lnSpc>
            <a:spcBef>
              <a:spcPct val="0"/>
            </a:spcBef>
            <a:spcAft>
              <a:spcPct val="15000"/>
            </a:spcAft>
            <a:buChar char="•"/>
          </a:pPr>
          <a:r>
            <a:rPr lang="en-US" sz="500" kern="1200" dirty="0"/>
            <a:t>Functional</a:t>
          </a:r>
        </a:p>
        <a:p>
          <a:pPr marL="57150" lvl="1" indent="-57150" algn="l" defTabSz="222250">
            <a:lnSpc>
              <a:spcPct val="90000"/>
            </a:lnSpc>
            <a:spcBef>
              <a:spcPct val="0"/>
            </a:spcBef>
            <a:spcAft>
              <a:spcPct val="15000"/>
            </a:spcAft>
            <a:buChar char="•"/>
          </a:pPr>
          <a:r>
            <a:rPr lang="en-US" sz="500" kern="1200" dirty="0"/>
            <a:t>Medical / Surgical / Psych</a:t>
          </a:r>
        </a:p>
      </dsp:txBody>
      <dsp:txXfrm>
        <a:off x="3843801" y="1382297"/>
        <a:ext cx="598890" cy="465855"/>
      </dsp:txXfrm>
    </dsp:sp>
    <dsp:sp modelId="{9013C21E-001B-6D47-8BC7-CA5B16A5EA54}">
      <dsp:nvSpPr>
        <dsp:cNvPr id="0" name=""/>
        <dsp:cNvSpPr/>
      </dsp:nvSpPr>
      <dsp:spPr>
        <a:xfrm rot="5400000">
          <a:off x="3832675" y="2517022"/>
          <a:ext cx="489148" cy="556878"/>
        </a:xfrm>
        <a:prstGeom prst="bentUpArrow">
          <a:avLst>
            <a:gd name="adj1" fmla="val 32840"/>
            <a:gd name="adj2" fmla="val 25000"/>
            <a:gd name="adj3" fmla="val 35780"/>
          </a:avLst>
        </a:prstGeom>
        <a:solidFill>
          <a:srgbClr val="004062"/>
        </a:solidFill>
        <a:ln>
          <a:noFill/>
        </a:ln>
        <a:effectLst/>
      </dsp:spPr>
      <dsp:style>
        <a:lnRef idx="0">
          <a:scrgbClr r="0" g="0" b="0"/>
        </a:lnRef>
        <a:fillRef idx="1">
          <a:scrgbClr r="0" g="0" b="0"/>
        </a:fillRef>
        <a:effectRef idx="2">
          <a:scrgbClr r="0" g="0" b="0"/>
        </a:effectRef>
        <a:fontRef idx="minor"/>
      </dsp:style>
    </dsp:sp>
    <dsp:sp modelId="{96930EE2-539D-7940-B515-653B7A92BA06}">
      <dsp:nvSpPr>
        <dsp:cNvPr id="0" name=""/>
        <dsp:cNvSpPr/>
      </dsp:nvSpPr>
      <dsp:spPr>
        <a:xfrm>
          <a:off x="3703080" y="1974791"/>
          <a:ext cx="823438" cy="576380"/>
        </a:xfrm>
        <a:prstGeom prst="roundRect">
          <a:avLst>
            <a:gd name="adj" fmla="val 16670"/>
          </a:avLst>
        </a:prstGeom>
        <a:solidFill>
          <a:srgbClr val="20AA97"/>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Examination</a:t>
          </a:r>
        </a:p>
      </dsp:txBody>
      <dsp:txXfrm>
        <a:off x="3731222" y="2002933"/>
        <a:ext cx="767154" cy="520096"/>
      </dsp:txXfrm>
    </dsp:sp>
    <dsp:sp modelId="{9F522152-AB83-124B-A475-992A5EA1E37E}">
      <dsp:nvSpPr>
        <dsp:cNvPr id="0" name=""/>
        <dsp:cNvSpPr/>
      </dsp:nvSpPr>
      <dsp:spPr>
        <a:xfrm>
          <a:off x="4526519" y="2029762"/>
          <a:ext cx="598890" cy="465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57150" lvl="1" indent="-57150" algn="l" defTabSz="222250">
            <a:lnSpc>
              <a:spcPct val="90000"/>
            </a:lnSpc>
            <a:spcBef>
              <a:spcPct val="0"/>
            </a:spcBef>
            <a:spcAft>
              <a:spcPct val="15000"/>
            </a:spcAft>
            <a:buChar char="•"/>
          </a:pPr>
          <a:r>
            <a:rPr lang="en-US" sz="500" kern="1200" dirty="0"/>
            <a:t>General</a:t>
          </a:r>
        </a:p>
        <a:p>
          <a:pPr marL="57150" lvl="1" indent="-57150" algn="l" defTabSz="222250">
            <a:lnSpc>
              <a:spcPct val="90000"/>
            </a:lnSpc>
            <a:spcBef>
              <a:spcPct val="0"/>
            </a:spcBef>
            <a:spcAft>
              <a:spcPct val="15000"/>
            </a:spcAft>
            <a:buChar char="•"/>
          </a:pPr>
          <a:r>
            <a:rPr lang="en-US" sz="500" kern="1200" dirty="0"/>
            <a:t>MS</a:t>
          </a:r>
        </a:p>
        <a:p>
          <a:pPr marL="57150" lvl="1" indent="-57150" algn="l" defTabSz="222250">
            <a:lnSpc>
              <a:spcPct val="90000"/>
            </a:lnSpc>
            <a:spcBef>
              <a:spcPct val="0"/>
            </a:spcBef>
            <a:spcAft>
              <a:spcPct val="15000"/>
            </a:spcAft>
            <a:buChar char="•"/>
          </a:pPr>
          <a:r>
            <a:rPr lang="en-US" sz="500" kern="1200" dirty="0"/>
            <a:t>Look / Feel / Move</a:t>
          </a:r>
        </a:p>
        <a:p>
          <a:pPr marL="57150" lvl="1" indent="-57150" algn="l" defTabSz="222250">
            <a:lnSpc>
              <a:spcPct val="90000"/>
            </a:lnSpc>
            <a:spcBef>
              <a:spcPct val="0"/>
            </a:spcBef>
            <a:spcAft>
              <a:spcPct val="15000"/>
            </a:spcAft>
            <a:buChar char="•"/>
          </a:pPr>
          <a:r>
            <a:rPr lang="en-US" sz="500" kern="1200" dirty="0"/>
            <a:t>Special tests</a:t>
          </a:r>
        </a:p>
      </dsp:txBody>
      <dsp:txXfrm>
        <a:off x="4526519" y="2029762"/>
        <a:ext cx="598890" cy="465855"/>
      </dsp:txXfrm>
    </dsp:sp>
    <dsp:sp modelId="{D0179A8C-225E-B444-8B8B-09C4B0A5CB76}">
      <dsp:nvSpPr>
        <dsp:cNvPr id="0" name=""/>
        <dsp:cNvSpPr/>
      </dsp:nvSpPr>
      <dsp:spPr>
        <a:xfrm rot="5400000">
          <a:off x="4515393" y="3164487"/>
          <a:ext cx="489148" cy="556878"/>
        </a:xfrm>
        <a:prstGeom prst="bentUpArrow">
          <a:avLst>
            <a:gd name="adj1" fmla="val 32840"/>
            <a:gd name="adj2" fmla="val 25000"/>
            <a:gd name="adj3" fmla="val 35780"/>
          </a:avLst>
        </a:prstGeom>
        <a:solidFill>
          <a:srgbClr val="004062"/>
        </a:solidFill>
        <a:ln>
          <a:noFill/>
        </a:ln>
        <a:effectLst/>
      </dsp:spPr>
      <dsp:style>
        <a:lnRef idx="0">
          <a:scrgbClr r="0" g="0" b="0"/>
        </a:lnRef>
        <a:fillRef idx="1">
          <a:scrgbClr r="0" g="0" b="0"/>
        </a:fillRef>
        <a:effectRef idx="2">
          <a:scrgbClr r="0" g="0" b="0"/>
        </a:effectRef>
        <a:fontRef idx="minor"/>
      </dsp:style>
    </dsp:sp>
    <dsp:sp modelId="{8C930068-393C-964C-A857-DED020CFCC17}">
      <dsp:nvSpPr>
        <dsp:cNvPr id="0" name=""/>
        <dsp:cNvSpPr/>
      </dsp:nvSpPr>
      <dsp:spPr>
        <a:xfrm>
          <a:off x="4385798" y="2622256"/>
          <a:ext cx="823438" cy="576380"/>
        </a:xfrm>
        <a:prstGeom prst="roundRect">
          <a:avLst>
            <a:gd name="adj" fmla="val 16670"/>
          </a:avLst>
        </a:prstGeom>
        <a:solidFill>
          <a:srgbClr val="20AA97"/>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Review tests / Investigations</a:t>
          </a:r>
        </a:p>
      </dsp:txBody>
      <dsp:txXfrm>
        <a:off x="4413940" y="2650398"/>
        <a:ext cx="767154" cy="520096"/>
      </dsp:txXfrm>
    </dsp:sp>
    <dsp:sp modelId="{E6589638-BF1F-A346-9E42-9CA1137911D9}">
      <dsp:nvSpPr>
        <dsp:cNvPr id="0" name=""/>
        <dsp:cNvSpPr/>
      </dsp:nvSpPr>
      <dsp:spPr>
        <a:xfrm>
          <a:off x="5209237" y="2677227"/>
          <a:ext cx="598890" cy="465855"/>
        </a:xfrm>
        <a:prstGeom prst="rect">
          <a:avLst/>
        </a:prstGeom>
        <a:noFill/>
        <a:ln>
          <a:noFill/>
        </a:ln>
        <a:effectLst/>
      </dsp:spPr>
      <dsp:style>
        <a:lnRef idx="0">
          <a:scrgbClr r="0" g="0" b="0"/>
        </a:lnRef>
        <a:fillRef idx="0">
          <a:scrgbClr r="0" g="0" b="0"/>
        </a:fillRef>
        <a:effectRef idx="0">
          <a:scrgbClr r="0" g="0" b="0"/>
        </a:effectRef>
        <a:fontRef idx="minor"/>
      </dsp:style>
    </dsp:sp>
    <dsp:sp modelId="{4FACE204-FDC7-8B4F-A2FA-43A78F6A5F03}">
      <dsp:nvSpPr>
        <dsp:cNvPr id="0" name=""/>
        <dsp:cNvSpPr/>
      </dsp:nvSpPr>
      <dsp:spPr>
        <a:xfrm rot="5400000">
          <a:off x="5198111" y="3811953"/>
          <a:ext cx="489148" cy="556878"/>
        </a:xfrm>
        <a:prstGeom prst="bentUpArrow">
          <a:avLst>
            <a:gd name="adj1" fmla="val 32840"/>
            <a:gd name="adj2" fmla="val 25000"/>
            <a:gd name="adj3" fmla="val 35780"/>
          </a:avLst>
        </a:prstGeom>
        <a:solidFill>
          <a:srgbClr val="004062"/>
        </a:solidFill>
        <a:ln>
          <a:noFill/>
        </a:ln>
        <a:effectLst/>
      </dsp:spPr>
      <dsp:style>
        <a:lnRef idx="0">
          <a:scrgbClr r="0" g="0" b="0"/>
        </a:lnRef>
        <a:fillRef idx="1">
          <a:scrgbClr r="0" g="0" b="0"/>
        </a:fillRef>
        <a:effectRef idx="2">
          <a:scrgbClr r="0" g="0" b="0"/>
        </a:effectRef>
        <a:fontRef idx="minor"/>
      </dsp:style>
    </dsp:sp>
    <dsp:sp modelId="{4F6E0943-A1C9-CD4C-8D2F-B4E9B16D67BA}">
      <dsp:nvSpPr>
        <dsp:cNvPr id="0" name=""/>
        <dsp:cNvSpPr/>
      </dsp:nvSpPr>
      <dsp:spPr>
        <a:xfrm>
          <a:off x="5068516" y="3269721"/>
          <a:ext cx="823438" cy="576380"/>
        </a:xfrm>
        <a:prstGeom prst="roundRect">
          <a:avLst>
            <a:gd name="adj" fmla="val 16670"/>
          </a:avLst>
        </a:prstGeom>
        <a:solidFill>
          <a:srgbClr val="20AA97"/>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Opinion formation / Discussion</a:t>
          </a:r>
        </a:p>
      </dsp:txBody>
      <dsp:txXfrm>
        <a:off x="5096658" y="3297863"/>
        <a:ext cx="767154" cy="520096"/>
      </dsp:txXfrm>
    </dsp:sp>
    <dsp:sp modelId="{ADC993F6-89AF-884A-8431-B1416D2C3B44}">
      <dsp:nvSpPr>
        <dsp:cNvPr id="0" name=""/>
        <dsp:cNvSpPr/>
      </dsp:nvSpPr>
      <dsp:spPr>
        <a:xfrm>
          <a:off x="5891955" y="3324692"/>
          <a:ext cx="598890" cy="465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57150" lvl="1" indent="-57150" algn="l" defTabSz="222250">
            <a:lnSpc>
              <a:spcPct val="90000"/>
            </a:lnSpc>
            <a:spcBef>
              <a:spcPct val="0"/>
            </a:spcBef>
            <a:spcAft>
              <a:spcPct val="15000"/>
            </a:spcAft>
            <a:buChar char="•"/>
          </a:pPr>
          <a:r>
            <a:rPr lang="en-US" sz="500" kern="1200" dirty="0"/>
            <a:t>Diagnostic process</a:t>
          </a:r>
        </a:p>
        <a:p>
          <a:pPr marL="57150" lvl="1" indent="-57150" algn="l" defTabSz="222250">
            <a:lnSpc>
              <a:spcPct val="90000"/>
            </a:lnSpc>
            <a:spcBef>
              <a:spcPct val="0"/>
            </a:spcBef>
            <a:spcAft>
              <a:spcPct val="15000"/>
            </a:spcAft>
            <a:buChar char="•"/>
          </a:pPr>
          <a:r>
            <a:rPr lang="en-US" sz="500" kern="1200" dirty="0"/>
            <a:t>Testing consistency</a:t>
          </a:r>
        </a:p>
        <a:p>
          <a:pPr marL="57150" lvl="1" indent="-57150" algn="l" defTabSz="222250">
            <a:lnSpc>
              <a:spcPct val="90000"/>
            </a:lnSpc>
            <a:spcBef>
              <a:spcPct val="0"/>
            </a:spcBef>
            <a:spcAft>
              <a:spcPct val="15000"/>
            </a:spcAft>
            <a:buChar char="•"/>
          </a:pPr>
          <a:r>
            <a:rPr lang="en-US" sz="500" kern="1200" dirty="0"/>
            <a:t>Discussion with stakeholders</a:t>
          </a:r>
        </a:p>
      </dsp:txBody>
      <dsp:txXfrm>
        <a:off x="5891955" y="3324692"/>
        <a:ext cx="598890" cy="465855"/>
      </dsp:txXfrm>
    </dsp:sp>
    <dsp:sp modelId="{F565B38A-9E08-0E45-BB93-BABB53D23E80}">
      <dsp:nvSpPr>
        <dsp:cNvPr id="0" name=""/>
        <dsp:cNvSpPr/>
      </dsp:nvSpPr>
      <dsp:spPr>
        <a:xfrm>
          <a:off x="5751234" y="3917187"/>
          <a:ext cx="823438" cy="576380"/>
        </a:xfrm>
        <a:prstGeom prst="roundRect">
          <a:avLst>
            <a:gd name="adj" fmla="val 16670"/>
          </a:avLst>
        </a:prstGeom>
        <a:solidFill>
          <a:srgbClr val="20AA97"/>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Report Writing</a:t>
          </a:r>
        </a:p>
      </dsp:txBody>
      <dsp:txXfrm>
        <a:off x="5779376" y="3945329"/>
        <a:ext cx="767154" cy="5200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EE20E3-DCA4-B84B-AB57-C72CD0FD8821}">
      <dsp:nvSpPr>
        <dsp:cNvPr id="0" name=""/>
        <dsp:cNvSpPr/>
      </dsp:nvSpPr>
      <dsp:spPr>
        <a:xfrm>
          <a:off x="724532" y="754393"/>
          <a:ext cx="2647725" cy="919520"/>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AC0294-2CE8-8946-8180-285E82FE819C}">
      <dsp:nvSpPr>
        <dsp:cNvPr id="0" name=""/>
        <dsp:cNvSpPr/>
      </dsp:nvSpPr>
      <dsp:spPr>
        <a:xfrm>
          <a:off x="1795937" y="3005986"/>
          <a:ext cx="513125" cy="328400"/>
        </a:xfrm>
        <a:prstGeom prst="downArrow">
          <a:avLst/>
        </a:prstGeom>
        <a:solidFill>
          <a:srgbClr val="20AA97"/>
        </a:solidFill>
        <a:ln>
          <a:noFill/>
        </a:ln>
        <a:effectLst/>
      </dsp:spPr>
      <dsp:style>
        <a:lnRef idx="0">
          <a:scrgbClr r="0" g="0" b="0"/>
        </a:lnRef>
        <a:fillRef idx="3">
          <a:scrgbClr r="0" g="0" b="0"/>
        </a:fillRef>
        <a:effectRef idx="2">
          <a:scrgbClr r="0" g="0" b="0"/>
        </a:effectRef>
        <a:fontRef idx="minor"/>
      </dsp:style>
    </dsp:sp>
    <dsp:sp modelId="{721487A5-1EE7-8444-B052-6C50BEEAA473}">
      <dsp:nvSpPr>
        <dsp:cNvPr id="0" name=""/>
        <dsp:cNvSpPr/>
      </dsp:nvSpPr>
      <dsp:spPr>
        <a:xfrm>
          <a:off x="821000" y="3268706"/>
          <a:ext cx="2463000" cy="615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solidFill>
                <a:srgbClr val="20AA97"/>
              </a:solidFill>
            </a:rPr>
            <a:t>Diagnosis</a:t>
          </a:r>
        </a:p>
      </dsp:txBody>
      <dsp:txXfrm>
        <a:off x="821000" y="3268706"/>
        <a:ext cx="2463000" cy="615750"/>
      </dsp:txXfrm>
    </dsp:sp>
    <dsp:sp modelId="{41259F22-3B43-2946-8A9F-D352721B178C}">
      <dsp:nvSpPr>
        <dsp:cNvPr id="0" name=""/>
        <dsp:cNvSpPr/>
      </dsp:nvSpPr>
      <dsp:spPr>
        <a:xfrm>
          <a:off x="1687155" y="1744930"/>
          <a:ext cx="923625" cy="923625"/>
        </a:xfrm>
        <a:prstGeom prst="ellipse">
          <a:avLst/>
        </a:prstGeom>
        <a:solidFill>
          <a:srgbClr val="00406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Investigations</a:t>
          </a:r>
        </a:p>
      </dsp:txBody>
      <dsp:txXfrm>
        <a:off x="1822417" y="1880192"/>
        <a:ext cx="653101" cy="653101"/>
      </dsp:txXfrm>
    </dsp:sp>
    <dsp:sp modelId="{6D4B169F-3C3B-234E-9974-C8CC5A21C2BA}">
      <dsp:nvSpPr>
        <dsp:cNvPr id="0" name=""/>
        <dsp:cNvSpPr/>
      </dsp:nvSpPr>
      <dsp:spPr>
        <a:xfrm>
          <a:off x="1026250" y="1052006"/>
          <a:ext cx="923625" cy="923625"/>
        </a:xfrm>
        <a:prstGeom prst="ellipse">
          <a:avLst/>
        </a:prstGeom>
        <a:solidFill>
          <a:srgbClr val="EF3829"/>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Examination</a:t>
          </a:r>
        </a:p>
      </dsp:txBody>
      <dsp:txXfrm>
        <a:off x="1161512" y="1187268"/>
        <a:ext cx="653101" cy="653101"/>
      </dsp:txXfrm>
    </dsp:sp>
    <dsp:sp modelId="{B09D8BC0-353E-4D42-8C32-C33B8513BE44}">
      <dsp:nvSpPr>
        <dsp:cNvPr id="0" name=""/>
        <dsp:cNvSpPr/>
      </dsp:nvSpPr>
      <dsp:spPr>
        <a:xfrm>
          <a:off x="1970400" y="828694"/>
          <a:ext cx="923625" cy="923625"/>
        </a:xfrm>
        <a:prstGeom prst="ellipse">
          <a:avLst/>
        </a:prstGeom>
        <a:solidFill>
          <a:srgbClr val="20AA97"/>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History</a:t>
          </a:r>
        </a:p>
      </dsp:txBody>
      <dsp:txXfrm>
        <a:off x="2105662" y="963956"/>
        <a:ext cx="653101" cy="653101"/>
      </dsp:txXfrm>
    </dsp:sp>
    <dsp:sp modelId="{0EBE7A9A-0B9C-C74C-B554-9A6CFD8A648C}">
      <dsp:nvSpPr>
        <dsp:cNvPr id="0" name=""/>
        <dsp:cNvSpPr/>
      </dsp:nvSpPr>
      <dsp:spPr>
        <a:xfrm>
          <a:off x="611928" y="642839"/>
          <a:ext cx="2873500" cy="2298800"/>
        </a:xfrm>
        <a:prstGeom prst="funnel">
          <a:avLst/>
        </a:prstGeom>
        <a:solidFill>
          <a:schemeClr val="lt1">
            <a:alpha val="40000"/>
            <a:hueOff val="0"/>
            <a:satOff val="0"/>
            <a:lumOff val="0"/>
            <a:alphaOff val="0"/>
          </a:schemeClr>
        </a:solidFill>
        <a:ln w="6350" cap="flat" cmpd="sng" algn="ctr">
          <a:solidFill>
            <a:srgbClr val="20AA97"/>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rey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637A6D-8018-47E5-9F19-70C183396D71}"/>
              </a:ext>
            </a:extLst>
          </p:cNvPr>
          <p:cNvSpPr/>
          <p:nvPr userDrawn="1"/>
        </p:nvSpPr>
        <p:spPr>
          <a:xfrm>
            <a:off x="0" y="0"/>
            <a:ext cx="12192000" cy="5922236"/>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E39B6CE-BA95-4A4D-B187-3ECC58F6930D}"/>
              </a:ext>
            </a:extLst>
          </p:cNvPr>
          <p:cNvSpPr>
            <a:spLocks noGrp="1"/>
          </p:cNvSpPr>
          <p:nvPr>
            <p:ph type="ctrTitle"/>
          </p:nvPr>
        </p:nvSpPr>
        <p:spPr>
          <a:xfrm>
            <a:off x="284860" y="269667"/>
            <a:ext cx="9144000" cy="1014317"/>
          </a:xfrm>
          <a:prstGeom prst="rect">
            <a:avLst/>
          </a:prstGeom>
        </p:spPr>
        <p:txBody>
          <a:bodyPr anchor="b">
            <a:normAutofit/>
          </a:bodyPr>
          <a:lstStyle>
            <a:lvl1pPr marL="0" algn="l" defTabSz="914400" rtl="0" eaLnBrk="1" latinLnBrk="0" hangingPunct="1">
              <a:defRPr lang="en-AU" sz="6000" kern="1200" dirty="0">
                <a:solidFill>
                  <a:srgbClr val="20AA97"/>
                </a:solidFill>
                <a:latin typeface="+mj-lt"/>
                <a:ea typeface="+mn-ea"/>
                <a:cs typeface="+mn-cs"/>
              </a:defRPr>
            </a:lvl1pPr>
          </a:lstStyle>
          <a:p>
            <a:r>
              <a:rPr lang="en-US" dirty="0"/>
              <a:t>Click to edit Master title style</a:t>
            </a:r>
            <a:endParaRPr lang="en-AU" dirty="0"/>
          </a:p>
        </p:txBody>
      </p:sp>
      <p:pic>
        <p:nvPicPr>
          <p:cNvPr id="10" name="Graphic 9">
            <a:extLst>
              <a:ext uri="{FF2B5EF4-FFF2-40B4-BE49-F238E27FC236}">
                <a16:creationId xmlns:a16="http://schemas.microsoft.com/office/drawing/2014/main" id="{A06371AE-2725-459E-A296-E2A1F0B53B8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7875" y="6273976"/>
            <a:ext cx="1711740" cy="294880"/>
          </a:xfrm>
          <a:prstGeom prst="rect">
            <a:avLst/>
          </a:prstGeom>
        </p:spPr>
      </p:pic>
      <p:pic>
        <p:nvPicPr>
          <p:cNvPr id="11" name="Picture 10">
            <a:extLst>
              <a:ext uri="{FF2B5EF4-FFF2-40B4-BE49-F238E27FC236}">
                <a16:creationId xmlns:a16="http://schemas.microsoft.com/office/drawing/2014/main" id="{8FE225BC-B79B-493A-9E50-C7F62DF968E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23883" y="6118789"/>
            <a:ext cx="1660242" cy="451426"/>
          </a:xfrm>
          <a:prstGeom prst="rect">
            <a:avLst/>
          </a:prstGeom>
        </p:spPr>
      </p:pic>
    </p:spTree>
    <p:extLst>
      <p:ext uri="{BB962C8B-B14F-4D97-AF65-F5344CB8AC3E}">
        <p14:creationId xmlns:p14="http://schemas.microsoft.com/office/powerpoint/2010/main" val="1162699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C7F46-1C03-48AD-B8E1-CE515194DFE1}"/>
              </a:ext>
            </a:extLst>
          </p:cNvPr>
          <p:cNvSpPr>
            <a:spLocks noGrp="1"/>
          </p:cNvSpPr>
          <p:nvPr>
            <p:ph type="title"/>
          </p:nvPr>
        </p:nvSpPr>
        <p:spPr>
          <a:xfrm>
            <a:off x="279934" y="367436"/>
            <a:ext cx="10515600" cy="645528"/>
          </a:xfrm>
          <a:prstGeom prst="rect">
            <a:avLst/>
          </a:prstGeom>
        </p:spPr>
        <p:txBody>
          <a:bodyPr/>
          <a:lstStyle>
            <a:lvl1pPr>
              <a:defRPr sz="6000">
                <a:latin typeface="+mj-lt"/>
              </a:defRPr>
            </a:lvl1pPr>
          </a:lstStyle>
          <a:p>
            <a:r>
              <a:rPr lang="en-US" dirty="0"/>
              <a:t>Click to edit Master title style</a:t>
            </a:r>
            <a:endParaRPr lang="en-AU" dirty="0"/>
          </a:p>
        </p:txBody>
      </p:sp>
      <p:pic>
        <p:nvPicPr>
          <p:cNvPr id="4" name="Graphic 3">
            <a:extLst>
              <a:ext uri="{FF2B5EF4-FFF2-40B4-BE49-F238E27FC236}">
                <a16:creationId xmlns:a16="http://schemas.microsoft.com/office/drawing/2014/main" id="{5A6254F2-70D7-4311-BC98-9DCC036AE8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7875" y="6273976"/>
            <a:ext cx="1711740" cy="294880"/>
          </a:xfrm>
          <a:prstGeom prst="rect">
            <a:avLst/>
          </a:prstGeom>
        </p:spPr>
      </p:pic>
      <p:pic>
        <p:nvPicPr>
          <p:cNvPr id="5" name="Picture 4">
            <a:extLst>
              <a:ext uri="{FF2B5EF4-FFF2-40B4-BE49-F238E27FC236}">
                <a16:creationId xmlns:a16="http://schemas.microsoft.com/office/drawing/2014/main" id="{D1ED8B0E-890C-4327-90B7-33493AD4E74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23883" y="6118789"/>
            <a:ext cx="1660242" cy="451426"/>
          </a:xfrm>
          <a:prstGeom prst="rect">
            <a:avLst/>
          </a:prstGeom>
        </p:spPr>
      </p:pic>
    </p:spTree>
    <p:extLst>
      <p:ext uri="{BB962C8B-B14F-4D97-AF65-F5344CB8AC3E}">
        <p14:creationId xmlns:p14="http://schemas.microsoft.com/office/powerpoint/2010/main" val="2918436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vy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D943AF-96E5-4845-ADAB-F3CF71133406}"/>
              </a:ext>
            </a:extLst>
          </p:cNvPr>
          <p:cNvSpPr/>
          <p:nvPr userDrawn="1"/>
        </p:nvSpPr>
        <p:spPr>
          <a:xfrm>
            <a:off x="0" y="0"/>
            <a:ext cx="12192000" cy="6858000"/>
          </a:xfrm>
          <a:prstGeom prst="rect">
            <a:avLst/>
          </a:prstGeom>
          <a:solidFill>
            <a:srgbClr val="004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4" name="Graphic 3">
            <a:extLst>
              <a:ext uri="{FF2B5EF4-FFF2-40B4-BE49-F238E27FC236}">
                <a16:creationId xmlns:a16="http://schemas.microsoft.com/office/drawing/2014/main" id="{186B0BCC-4B3F-4991-9378-4F5E7C82E1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7875" y="6273976"/>
            <a:ext cx="1711740" cy="294880"/>
          </a:xfrm>
          <a:prstGeom prst="rect">
            <a:avLst/>
          </a:prstGeom>
        </p:spPr>
      </p:pic>
      <p:pic>
        <p:nvPicPr>
          <p:cNvPr id="5" name="Picture 4">
            <a:extLst>
              <a:ext uri="{FF2B5EF4-FFF2-40B4-BE49-F238E27FC236}">
                <a16:creationId xmlns:a16="http://schemas.microsoft.com/office/drawing/2014/main" id="{24ACDFB3-52E1-4235-BF91-6CA13B64B7F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23883" y="6121143"/>
            <a:ext cx="1660242" cy="446717"/>
          </a:xfrm>
          <a:prstGeom prst="rect">
            <a:avLst/>
          </a:prstGeom>
        </p:spPr>
      </p:pic>
    </p:spTree>
    <p:extLst>
      <p:ext uri="{BB962C8B-B14F-4D97-AF65-F5344CB8AC3E}">
        <p14:creationId xmlns:p14="http://schemas.microsoft.com/office/powerpoint/2010/main" val="2223841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een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D943AF-96E5-4845-ADAB-F3CF71133406}"/>
              </a:ext>
            </a:extLst>
          </p:cNvPr>
          <p:cNvSpPr/>
          <p:nvPr userDrawn="1"/>
        </p:nvSpPr>
        <p:spPr>
          <a:xfrm>
            <a:off x="0" y="0"/>
            <a:ext cx="12192000" cy="6858000"/>
          </a:xfrm>
          <a:prstGeom prst="rect">
            <a:avLst/>
          </a:prstGeom>
          <a:solidFill>
            <a:srgbClr val="20A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2" name="Graphic 1">
            <a:extLst>
              <a:ext uri="{FF2B5EF4-FFF2-40B4-BE49-F238E27FC236}">
                <a16:creationId xmlns:a16="http://schemas.microsoft.com/office/drawing/2014/main" id="{AD80E54D-E81F-4A71-A78B-1313B3ECF5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7875" y="6270628"/>
            <a:ext cx="1713600" cy="295200"/>
          </a:xfrm>
          <a:prstGeom prst="rect">
            <a:avLst/>
          </a:prstGeom>
        </p:spPr>
      </p:pic>
      <p:pic>
        <p:nvPicPr>
          <p:cNvPr id="5" name="Picture 4">
            <a:extLst>
              <a:ext uri="{FF2B5EF4-FFF2-40B4-BE49-F238E27FC236}">
                <a16:creationId xmlns:a16="http://schemas.microsoft.com/office/drawing/2014/main" id="{24ACDFB3-52E1-4235-BF91-6CA13B64B7F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23883" y="6121143"/>
            <a:ext cx="1660242" cy="446717"/>
          </a:xfrm>
          <a:prstGeom prst="rect">
            <a:avLst/>
          </a:prstGeom>
        </p:spPr>
      </p:pic>
    </p:spTree>
    <p:extLst>
      <p:ext uri="{BB962C8B-B14F-4D97-AF65-F5344CB8AC3E}">
        <p14:creationId xmlns:p14="http://schemas.microsoft.com/office/powerpoint/2010/main" val="3556387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Green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D943AF-96E5-4845-ADAB-F3CF71133406}"/>
              </a:ext>
            </a:extLst>
          </p:cNvPr>
          <p:cNvSpPr/>
          <p:nvPr userDrawn="1"/>
        </p:nvSpPr>
        <p:spPr>
          <a:xfrm>
            <a:off x="0" y="0"/>
            <a:ext cx="12192000" cy="6858000"/>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2" name="Graphic 1">
            <a:extLst>
              <a:ext uri="{FF2B5EF4-FFF2-40B4-BE49-F238E27FC236}">
                <a16:creationId xmlns:a16="http://schemas.microsoft.com/office/drawing/2014/main" id="{AD80E54D-E81F-4A71-A78B-1313B3ECF5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7875" y="6270628"/>
            <a:ext cx="1713600" cy="295200"/>
          </a:xfrm>
          <a:prstGeom prst="rect">
            <a:avLst/>
          </a:prstGeom>
        </p:spPr>
      </p:pic>
      <p:pic>
        <p:nvPicPr>
          <p:cNvPr id="5" name="Picture 4">
            <a:extLst>
              <a:ext uri="{FF2B5EF4-FFF2-40B4-BE49-F238E27FC236}">
                <a16:creationId xmlns:a16="http://schemas.microsoft.com/office/drawing/2014/main" id="{24ACDFB3-52E1-4235-BF91-6CA13B64B7F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23883" y="6121143"/>
            <a:ext cx="1660242" cy="446717"/>
          </a:xfrm>
          <a:prstGeom prst="rect">
            <a:avLst/>
          </a:prstGeom>
        </p:spPr>
      </p:pic>
    </p:spTree>
    <p:extLst>
      <p:ext uri="{BB962C8B-B14F-4D97-AF65-F5344CB8AC3E}">
        <p14:creationId xmlns:p14="http://schemas.microsoft.com/office/powerpoint/2010/main" val="1641155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Green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D943AF-96E5-4845-ADAB-F3CF71133406}"/>
              </a:ext>
            </a:extLst>
          </p:cNvPr>
          <p:cNvSpPr/>
          <p:nvPr userDrawn="1"/>
        </p:nvSpPr>
        <p:spPr>
          <a:xfrm>
            <a:off x="0" y="0"/>
            <a:ext cx="12192000" cy="6858000"/>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6" name="Graphic 5">
            <a:extLst>
              <a:ext uri="{FF2B5EF4-FFF2-40B4-BE49-F238E27FC236}">
                <a16:creationId xmlns:a16="http://schemas.microsoft.com/office/drawing/2014/main" id="{1CB78588-DB92-4329-AC6E-99AE469E1E8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7875" y="6273976"/>
            <a:ext cx="1711740" cy="294880"/>
          </a:xfrm>
          <a:prstGeom prst="rect">
            <a:avLst/>
          </a:prstGeom>
        </p:spPr>
      </p:pic>
      <p:pic>
        <p:nvPicPr>
          <p:cNvPr id="7" name="Picture 6">
            <a:extLst>
              <a:ext uri="{FF2B5EF4-FFF2-40B4-BE49-F238E27FC236}">
                <a16:creationId xmlns:a16="http://schemas.microsoft.com/office/drawing/2014/main" id="{497782A0-926B-4E4F-9C39-F902BFB2B6D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23883" y="6118789"/>
            <a:ext cx="1660242" cy="451426"/>
          </a:xfrm>
          <a:prstGeom prst="rect">
            <a:avLst/>
          </a:prstGeom>
        </p:spPr>
      </p:pic>
    </p:spTree>
    <p:extLst>
      <p:ext uri="{BB962C8B-B14F-4D97-AF65-F5344CB8AC3E}">
        <p14:creationId xmlns:p14="http://schemas.microsoft.com/office/powerpoint/2010/main" val="2478491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277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4616619"/>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2" r:id="rId3"/>
    <p:sldLayoutId id="2147483664" r:id="rId4"/>
    <p:sldLayoutId id="2147483666" r:id="rId5"/>
    <p:sldLayoutId id="2147483667" r:id="rId6"/>
    <p:sldLayoutId id="2147483665" r:id="rId7"/>
  </p:sldLayoutIdLst>
  <p:txStyles>
    <p:titleStyle>
      <a:lvl1pPr algn="l" defTabSz="914400" rtl="0" eaLnBrk="1" latinLnBrk="0" hangingPunct="1">
        <a:lnSpc>
          <a:spcPct val="90000"/>
        </a:lnSpc>
        <a:spcBef>
          <a:spcPct val="0"/>
        </a:spcBef>
        <a:buNone/>
        <a:defRPr sz="4400" kern="1200">
          <a:solidFill>
            <a:srgbClr val="20AA97"/>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8.jpg"/><Relationship Id="rId5" Type="http://schemas.openxmlformats.org/officeDocument/2006/relationships/image" Target="../media/image17.jpeg"/><Relationship Id="rId4" Type="http://schemas.openxmlformats.org/officeDocument/2006/relationships/image" Target="../media/image12.svg"/></Relationships>
</file>

<file path=ppt/slides/_rels/slide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2.svg"/></Relationships>
</file>

<file path=ppt/slides/_rels/slide1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svg"/></Relationships>
</file>

<file path=ppt/slides/_rels/slide1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12.sv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23.jpeg"/><Relationship Id="rId4" Type="http://schemas.openxmlformats.org/officeDocument/2006/relationships/image" Target="../media/image12.svg"/></Relationships>
</file>

<file path=ppt/slides/_rels/slide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12.svg"/></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2.svg"/><Relationship Id="rId7" Type="http://schemas.openxmlformats.org/officeDocument/2006/relationships/diagramQuickStyle" Target="../diagrams/quickStyle3.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0.png"/><Relationship Id="rId9" Type="http://schemas.microsoft.com/office/2007/relationships/diagramDrawing" Target="../diagrams/drawing3.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12.svg"/></Relationships>
</file>

<file path=ppt/slides/_rels/slide2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svg"/><Relationship Id="rId7" Type="http://schemas.openxmlformats.org/officeDocument/2006/relationships/diagramColors" Target="../diagrams/colors1.xml"/><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2.svg"/><Relationship Id="rId7" Type="http://schemas.openxmlformats.org/officeDocument/2006/relationships/diagramColors" Target="../diagrams/colors2.xml"/><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8F33517-6EB4-4B0D-B0BC-D68E71DAAABA}"/>
              </a:ext>
            </a:extLst>
          </p:cNvPr>
          <p:cNvSpPr/>
          <p:nvPr/>
        </p:nvSpPr>
        <p:spPr>
          <a:xfrm>
            <a:off x="0" y="0"/>
            <a:ext cx="12192000" cy="1819175"/>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 name="Title 3">
            <a:extLst>
              <a:ext uri="{FF2B5EF4-FFF2-40B4-BE49-F238E27FC236}">
                <a16:creationId xmlns:a16="http://schemas.microsoft.com/office/drawing/2014/main" id="{BF759449-3471-4DD1-BF1F-20900053F88C}"/>
              </a:ext>
            </a:extLst>
          </p:cNvPr>
          <p:cNvSpPr>
            <a:spLocks noGrp="1"/>
          </p:cNvSpPr>
          <p:nvPr>
            <p:ph type="ctrTitle" idx="4294967295"/>
          </p:nvPr>
        </p:nvSpPr>
        <p:spPr>
          <a:xfrm>
            <a:off x="349717" y="177317"/>
            <a:ext cx="10723751" cy="770639"/>
          </a:xfrm>
          <a:prstGeom prst="rect">
            <a:avLst/>
          </a:prstGeom>
        </p:spPr>
        <p:txBody>
          <a:bodyPr/>
          <a:lstStyle/>
          <a:p>
            <a:r>
              <a:rPr lang="en-US" sz="5400" dirty="0"/>
              <a:t>Maximise an Independent medical assessment</a:t>
            </a:r>
            <a:endParaRPr lang="en-AU" sz="5400" dirty="0">
              <a:latin typeface="Arial Black" panose="020B0A04020102020204" pitchFamily="34" charset="0"/>
            </a:endParaRPr>
          </a:p>
        </p:txBody>
      </p:sp>
      <p:sp>
        <p:nvSpPr>
          <p:cNvPr id="10" name="Rectangle 9">
            <a:extLst>
              <a:ext uri="{FF2B5EF4-FFF2-40B4-BE49-F238E27FC236}">
                <a16:creationId xmlns:a16="http://schemas.microsoft.com/office/drawing/2014/main" id="{9AE87B15-AB36-46AD-A98E-E5EC32BB07EF}"/>
              </a:ext>
            </a:extLst>
          </p:cNvPr>
          <p:cNvSpPr/>
          <p:nvPr/>
        </p:nvSpPr>
        <p:spPr>
          <a:xfrm>
            <a:off x="9275546" y="1915427"/>
            <a:ext cx="2916454" cy="3445846"/>
          </a:xfrm>
          <a:prstGeom prst="rect">
            <a:avLst/>
          </a:prstGeom>
          <a:solidFill>
            <a:srgbClr val="EF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TextBox 8">
            <a:extLst>
              <a:ext uri="{FF2B5EF4-FFF2-40B4-BE49-F238E27FC236}">
                <a16:creationId xmlns:a16="http://schemas.microsoft.com/office/drawing/2014/main" id="{FB99316B-EB0A-4FF0-B907-BFAD6D9BF26F}"/>
              </a:ext>
            </a:extLst>
          </p:cNvPr>
          <p:cNvSpPr txBox="1"/>
          <p:nvPr/>
        </p:nvSpPr>
        <p:spPr>
          <a:xfrm>
            <a:off x="9606013" y="2195416"/>
            <a:ext cx="2425698" cy="982448"/>
          </a:xfrm>
          <a:prstGeom prst="rect">
            <a:avLst/>
          </a:prstGeom>
          <a:noFill/>
        </p:spPr>
        <p:txBody>
          <a:bodyPr wrap="square" rtlCol="0">
            <a:spAutoFit/>
          </a:bodyPr>
          <a:lstStyle/>
          <a:p>
            <a:pPr>
              <a:lnSpc>
                <a:spcPct val="80000"/>
              </a:lnSpc>
            </a:pPr>
            <a:r>
              <a:rPr lang="en-AU" sz="1200" dirty="0">
                <a:solidFill>
                  <a:srgbClr val="F6F6F6"/>
                </a:solidFill>
                <a:latin typeface="+mj-lt"/>
              </a:rPr>
              <a:t>Presented by-</a:t>
            </a:r>
          </a:p>
          <a:p>
            <a:pPr>
              <a:lnSpc>
                <a:spcPct val="80000"/>
              </a:lnSpc>
            </a:pPr>
            <a:endParaRPr lang="en-AU" sz="1200" dirty="0">
              <a:solidFill>
                <a:srgbClr val="F6F6F6"/>
              </a:solidFill>
              <a:latin typeface="+mj-lt"/>
            </a:endParaRPr>
          </a:p>
          <a:p>
            <a:pPr>
              <a:lnSpc>
                <a:spcPct val="80000"/>
              </a:lnSpc>
            </a:pPr>
            <a:r>
              <a:rPr lang="en-AU" sz="1200" dirty="0">
                <a:solidFill>
                  <a:srgbClr val="F6F6F6"/>
                </a:solidFill>
                <a:latin typeface="+mj-lt"/>
              </a:rPr>
              <a:t>Kym Pitstock National General Manager Federal Clients </a:t>
            </a:r>
          </a:p>
          <a:p>
            <a:pPr>
              <a:lnSpc>
                <a:spcPct val="80000"/>
              </a:lnSpc>
            </a:pPr>
            <a:endParaRPr lang="en-AU" sz="1200" dirty="0">
              <a:solidFill>
                <a:srgbClr val="F6F6F6"/>
              </a:solidFill>
              <a:latin typeface="+mj-lt"/>
            </a:endParaRPr>
          </a:p>
          <a:p>
            <a:pPr>
              <a:lnSpc>
                <a:spcPct val="80000"/>
              </a:lnSpc>
            </a:pPr>
            <a:r>
              <a:rPr lang="en-AU" sz="1200" dirty="0">
                <a:solidFill>
                  <a:srgbClr val="F6F6F6"/>
                </a:solidFill>
                <a:latin typeface="+mj-lt"/>
              </a:rPr>
              <a:t>Kellie Friend General Manager ACT  </a:t>
            </a:r>
          </a:p>
        </p:txBody>
      </p:sp>
      <p:pic>
        <p:nvPicPr>
          <p:cNvPr id="13" name="Picture 12">
            <a:extLst>
              <a:ext uri="{FF2B5EF4-FFF2-40B4-BE49-F238E27FC236}">
                <a16:creationId xmlns:a16="http://schemas.microsoft.com/office/drawing/2014/main" id="{8BC042CE-02F6-4E36-A60F-9DAADD2D5DAB}"/>
              </a:ext>
            </a:extLst>
          </p:cNvPr>
          <p:cNvPicPr>
            <a:picLocks noChangeAspect="1"/>
          </p:cNvPicPr>
          <p:nvPr/>
        </p:nvPicPr>
        <p:blipFill rotWithShape="1">
          <a:blip r:embed="rId2">
            <a:extLst>
              <a:ext uri="{28A0092B-C50C-407E-A947-70E740481C1C}">
                <a14:useLocalDpi xmlns:a14="http://schemas.microsoft.com/office/drawing/2010/main" val="0"/>
              </a:ext>
            </a:extLst>
          </a:blip>
          <a:srcRect l="721" t="20646" b="24030"/>
          <a:stretch/>
        </p:blipFill>
        <p:spPr>
          <a:xfrm>
            <a:off x="1" y="1915427"/>
            <a:ext cx="9275546" cy="3445846"/>
          </a:xfrm>
          <a:prstGeom prst="rect">
            <a:avLst/>
          </a:prstGeom>
        </p:spPr>
      </p:pic>
      <p:pic>
        <p:nvPicPr>
          <p:cNvPr id="15" name="Picture 14">
            <a:extLst>
              <a:ext uri="{FF2B5EF4-FFF2-40B4-BE49-F238E27FC236}">
                <a16:creationId xmlns:a16="http://schemas.microsoft.com/office/drawing/2014/main" id="{0B96097E-DAA0-45E6-B5B2-040BDAA184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6013" y="5853937"/>
            <a:ext cx="2278112" cy="619427"/>
          </a:xfrm>
          <a:prstGeom prst="rect">
            <a:avLst/>
          </a:prstGeom>
        </p:spPr>
      </p:pic>
      <p:pic>
        <p:nvPicPr>
          <p:cNvPr id="21" name="Graphic 20">
            <a:extLst>
              <a:ext uri="{FF2B5EF4-FFF2-40B4-BE49-F238E27FC236}">
                <a16:creationId xmlns:a16="http://schemas.microsoft.com/office/drawing/2014/main" id="{609FECCE-A7F0-4809-8A13-C31DCF5609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82325" y="747662"/>
            <a:ext cx="1209675" cy="323850"/>
          </a:xfrm>
          <a:prstGeom prst="rect">
            <a:avLst/>
          </a:prstGeom>
        </p:spPr>
      </p:pic>
    </p:spTree>
    <p:extLst>
      <p:ext uri="{BB962C8B-B14F-4D97-AF65-F5344CB8AC3E}">
        <p14:creationId xmlns:p14="http://schemas.microsoft.com/office/powerpoint/2010/main" val="3017179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BA8547F-E302-47A4-825C-78964C6E415A}"/>
              </a:ext>
            </a:extLst>
          </p:cNvPr>
          <p:cNvSpPr txBox="1"/>
          <p:nvPr/>
        </p:nvSpPr>
        <p:spPr>
          <a:xfrm>
            <a:off x="378534" y="1648961"/>
            <a:ext cx="5451815" cy="4678204"/>
          </a:xfrm>
          <a:prstGeom prst="rect">
            <a:avLst/>
          </a:prstGeom>
          <a:noFill/>
        </p:spPr>
        <p:txBody>
          <a:bodyPr wrap="square" rtlCol="0">
            <a:spAutoFit/>
          </a:bodyPr>
          <a:lstStyle/>
          <a:p>
            <a:pPr marL="342900" indent="-342900">
              <a:spcAft>
                <a:spcPts val="1200"/>
              </a:spcAft>
              <a:buBlip>
                <a:blip r:embed="rId2"/>
              </a:buBlip>
            </a:pPr>
            <a:r>
              <a:rPr lang="en-US" dirty="0"/>
              <a:t>Choosing the correct Medical Specialists</a:t>
            </a:r>
          </a:p>
          <a:p>
            <a:pPr marL="342900" indent="-342900">
              <a:spcAft>
                <a:spcPts val="1200"/>
              </a:spcAft>
              <a:buBlip>
                <a:blip r:embed="rId2"/>
              </a:buBlip>
            </a:pPr>
            <a:r>
              <a:rPr lang="en-US" dirty="0"/>
              <a:t>Referral documents  include-</a:t>
            </a:r>
          </a:p>
          <a:p>
            <a:pPr marL="800100" lvl="1" indent="-342900">
              <a:spcAft>
                <a:spcPts val="1200"/>
              </a:spcAft>
              <a:buBlip>
                <a:blip r:embed="rId2"/>
              </a:buBlip>
            </a:pPr>
            <a:r>
              <a:rPr lang="en-US" dirty="0"/>
              <a:t>All medical reports and records where possible</a:t>
            </a:r>
          </a:p>
          <a:p>
            <a:pPr marL="800100" lvl="1" indent="-342900">
              <a:spcAft>
                <a:spcPts val="1200"/>
              </a:spcAft>
              <a:buBlip>
                <a:blip r:embed="rId2"/>
              </a:buBlip>
            </a:pPr>
            <a:r>
              <a:rPr lang="en-US" dirty="0"/>
              <a:t>Summary of absences – not pages of data</a:t>
            </a:r>
          </a:p>
          <a:p>
            <a:pPr marL="800100" lvl="1" indent="-342900">
              <a:spcAft>
                <a:spcPts val="1200"/>
              </a:spcAft>
              <a:buBlip>
                <a:blip r:embed="rId2"/>
              </a:buBlip>
            </a:pPr>
            <a:r>
              <a:rPr lang="en-US" dirty="0"/>
              <a:t>Task Analysis V Job description </a:t>
            </a:r>
          </a:p>
          <a:p>
            <a:pPr marL="800100" lvl="1" indent="-342900">
              <a:spcAft>
                <a:spcPts val="1200"/>
              </a:spcAft>
              <a:buBlip>
                <a:blip r:embed="rId2"/>
              </a:buBlip>
            </a:pPr>
            <a:r>
              <a:rPr lang="en-US" dirty="0"/>
              <a:t>Medical certificates, most relevant</a:t>
            </a:r>
          </a:p>
          <a:p>
            <a:pPr marL="800100" lvl="1" indent="-342900">
              <a:spcAft>
                <a:spcPts val="1200"/>
              </a:spcAft>
              <a:buBlip>
                <a:blip r:embed="rId2"/>
              </a:buBlip>
            </a:pPr>
            <a:r>
              <a:rPr lang="en-US" dirty="0"/>
              <a:t>Overview of the work environment</a:t>
            </a:r>
          </a:p>
          <a:p>
            <a:pPr marL="800100" lvl="1" indent="-342900">
              <a:spcAft>
                <a:spcPts val="1200"/>
              </a:spcAft>
              <a:buBlip>
                <a:blip r:embed="rId2"/>
              </a:buBlip>
            </a:pPr>
            <a:r>
              <a:rPr lang="en-US" dirty="0"/>
              <a:t>Layout of the office, teams, building/s </a:t>
            </a:r>
          </a:p>
          <a:p>
            <a:pPr marL="800100" lvl="1" indent="-342900">
              <a:spcAft>
                <a:spcPts val="1200"/>
              </a:spcAft>
              <a:buBlip>
                <a:blip r:embed="rId2"/>
              </a:buBlip>
            </a:pPr>
            <a:r>
              <a:rPr lang="en-US" dirty="0"/>
              <a:t>Employment History – time lines  </a:t>
            </a:r>
          </a:p>
          <a:p>
            <a:pPr marL="342900" indent="-342900">
              <a:spcAft>
                <a:spcPts val="1200"/>
              </a:spcAft>
              <a:buBlip>
                <a:blip r:embed="rId2"/>
              </a:buBlip>
            </a:pPr>
            <a:endParaRPr lang="en-US" dirty="0"/>
          </a:p>
          <a:p>
            <a:pPr marL="342900" indent="-342900">
              <a:spcAft>
                <a:spcPts val="1200"/>
              </a:spcAft>
              <a:buBlip>
                <a:blip r:embed="rId2"/>
              </a:buBlip>
            </a:pPr>
            <a:endParaRPr lang="en-US" dirty="0"/>
          </a:p>
        </p:txBody>
      </p:sp>
      <p:pic>
        <p:nvPicPr>
          <p:cNvPr id="7" name="Graphic 6">
            <a:extLst>
              <a:ext uri="{FF2B5EF4-FFF2-40B4-BE49-F238E27FC236}">
                <a16:creationId xmlns:a16="http://schemas.microsoft.com/office/drawing/2014/main" id="{D10DB8D0-B20E-43E1-8ACC-83084F15F4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17693" y="471638"/>
            <a:ext cx="153456" cy="609031"/>
          </a:xfrm>
          <a:prstGeom prst="rect">
            <a:avLst/>
          </a:prstGeom>
        </p:spPr>
      </p:pic>
      <p:sp>
        <p:nvSpPr>
          <p:cNvPr id="10" name="Title 9">
            <a:extLst>
              <a:ext uri="{FF2B5EF4-FFF2-40B4-BE49-F238E27FC236}">
                <a16:creationId xmlns:a16="http://schemas.microsoft.com/office/drawing/2014/main" id="{3FEC1493-AF09-4797-8A49-A53E7990FA81}"/>
              </a:ext>
            </a:extLst>
          </p:cNvPr>
          <p:cNvSpPr>
            <a:spLocks noGrp="1"/>
          </p:cNvSpPr>
          <p:nvPr>
            <p:ph type="ctrTitle"/>
          </p:nvPr>
        </p:nvSpPr>
        <p:spPr/>
        <p:txBody>
          <a:bodyPr/>
          <a:lstStyle/>
          <a:p>
            <a:r>
              <a:rPr lang="en-US" dirty="0"/>
              <a:t>Preparation continued</a:t>
            </a:r>
            <a:endParaRPr lang="en-AU" dirty="0"/>
          </a:p>
        </p:txBody>
      </p:sp>
      <p:sp>
        <p:nvSpPr>
          <p:cNvPr id="11" name="Oval 10">
            <a:extLst>
              <a:ext uri="{FF2B5EF4-FFF2-40B4-BE49-F238E27FC236}">
                <a16:creationId xmlns:a16="http://schemas.microsoft.com/office/drawing/2014/main" id="{D0A42BF7-8CD1-4604-9E83-CC94E7F7130E}"/>
              </a:ext>
            </a:extLst>
          </p:cNvPr>
          <p:cNvSpPr/>
          <p:nvPr/>
        </p:nvSpPr>
        <p:spPr>
          <a:xfrm>
            <a:off x="6589409" y="1137292"/>
            <a:ext cx="4564366" cy="4564366"/>
          </a:xfrm>
          <a:prstGeom prst="ellipse">
            <a:avLst/>
          </a:prstGeom>
          <a:blipFill>
            <a:blip r:embed="rId5">
              <a:extLst>
                <a:ext uri="{28A0092B-C50C-407E-A947-70E740481C1C}">
                  <a14:useLocalDpi xmlns:a14="http://schemas.microsoft.com/office/drawing/2010/main" val="0"/>
                </a:ext>
              </a:extLst>
            </a:blip>
            <a:srcRect/>
            <a:stretch>
              <a:fillRect l="-25000" r="-25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635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4C91C-0E4A-435E-9669-13022100B9C7}"/>
              </a:ext>
            </a:extLst>
          </p:cNvPr>
          <p:cNvSpPr>
            <a:spLocks noGrp="1"/>
          </p:cNvSpPr>
          <p:nvPr>
            <p:ph type="title"/>
          </p:nvPr>
        </p:nvSpPr>
        <p:spPr/>
        <p:txBody>
          <a:bodyPr/>
          <a:lstStyle/>
          <a:p>
            <a:r>
              <a:rPr lang="en-AU" dirty="0"/>
              <a:t>Preparation continued </a:t>
            </a:r>
          </a:p>
        </p:txBody>
      </p:sp>
      <p:sp>
        <p:nvSpPr>
          <p:cNvPr id="3" name="Rectangle 2">
            <a:extLst>
              <a:ext uri="{FF2B5EF4-FFF2-40B4-BE49-F238E27FC236}">
                <a16:creationId xmlns:a16="http://schemas.microsoft.com/office/drawing/2014/main" id="{394F2D49-EEC9-4A66-B10D-1E8ADB35B264}"/>
              </a:ext>
            </a:extLst>
          </p:cNvPr>
          <p:cNvSpPr/>
          <p:nvPr/>
        </p:nvSpPr>
        <p:spPr>
          <a:xfrm>
            <a:off x="704675" y="2046914"/>
            <a:ext cx="8439325" cy="4678204"/>
          </a:xfrm>
          <a:prstGeom prst="rect">
            <a:avLst/>
          </a:prstGeom>
        </p:spPr>
        <p:txBody>
          <a:bodyPr wrap="square">
            <a:spAutoFit/>
          </a:bodyPr>
          <a:lstStyle/>
          <a:p>
            <a:pPr marL="342900" indent="-342900">
              <a:spcAft>
                <a:spcPts val="1200"/>
              </a:spcAft>
              <a:buBlip>
                <a:blip r:embed="rId2"/>
              </a:buBlip>
            </a:pPr>
            <a:r>
              <a:rPr lang="en-US" dirty="0"/>
              <a:t>Questions need to be tailored to specific cases if possible – 10 to 15 max </a:t>
            </a:r>
          </a:p>
          <a:p>
            <a:pPr marL="342900" indent="-342900">
              <a:spcAft>
                <a:spcPts val="1200"/>
              </a:spcAft>
              <a:buBlip>
                <a:blip r:embed="rId2"/>
              </a:buBlip>
            </a:pPr>
            <a:r>
              <a:rPr lang="en-AU" dirty="0"/>
              <a:t>Avoid yes / no questions if possible</a:t>
            </a:r>
            <a:endParaRPr lang="en-US" dirty="0"/>
          </a:p>
          <a:p>
            <a:pPr marL="342900" indent="-342900">
              <a:spcAft>
                <a:spcPts val="1200"/>
              </a:spcAft>
              <a:buBlip>
                <a:blip r:embed="rId2"/>
              </a:buBlip>
            </a:pPr>
            <a:r>
              <a:rPr lang="en-US" dirty="0"/>
              <a:t>Don’t ask a question if you don’t want an answer to it </a:t>
            </a:r>
          </a:p>
          <a:p>
            <a:pPr marL="342900" indent="-342900">
              <a:spcAft>
                <a:spcPts val="1200"/>
              </a:spcAft>
              <a:buBlip>
                <a:blip r:embed="rId2"/>
              </a:buBlip>
            </a:pPr>
            <a:r>
              <a:rPr lang="en-US" dirty="0"/>
              <a:t>Don’t repeat the question in a different way hoping for a different answer </a:t>
            </a:r>
          </a:p>
          <a:p>
            <a:pPr marL="342900" indent="-342900">
              <a:spcAft>
                <a:spcPts val="1200"/>
              </a:spcAft>
              <a:buBlip>
                <a:blip r:embed="rId2"/>
              </a:buBlip>
            </a:pPr>
            <a:r>
              <a:rPr lang="en-US" dirty="0"/>
              <a:t>The more thought put into questions the more definitive robust report</a:t>
            </a:r>
          </a:p>
          <a:p>
            <a:pPr marL="342900" indent="-342900">
              <a:spcAft>
                <a:spcPts val="1200"/>
              </a:spcAft>
              <a:buBlip>
                <a:blip r:embed="rId2"/>
              </a:buBlip>
            </a:pPr>
            <a:r>
              <a:rPr lang="en-US" dirty="0"/>
              <a:t>F</a:t>
            </a:r>
            <a:r>
              <a:rPr lang="en-AU" dirty="0"/>
              <a:t>or certain complex issues a work site visit may be important</a:t>
            </a:r>
          </a:p>
          <a:p>
            <a:pPr marL="342900" indent="-342900">
              <a:spcAft>
                <a:spcPts val="1200"/>
              </a:spcAft>
              <a:buBlip>
                <a:blip r:embed="rId2"/>
              </a:buBlip>
            </a:pPr>
            <a:r>
              <a:rPr lang="en-AU" dirty="0"/>
              <a:t>Understand the work &amp; work environment</a:t>
            </a:r>
          </a:p>
          <a:p>
            <a:pPr marL="342900" indent="-342900">
              <a:spcAft>
                <a:spcPts val="1200"/>
              </a:spcAft>
              <a:buBlip>
                <a:blip r:embed="rId2"/>
              </a:buBlip>
            </a:pPr>
            <a:r>
              <a:rPr lang="en-AU" dirty="0"/>
              <a:t>Allows for better recommendations</a:t>
            </a:r>
          </a:p>
          <a:p>
            <a:pPr marL="342900" indent="-342900">
              <a:spcAft>
                <a:spcPts val="1200"/>
              </a:spcAft>
              <a:buBlip>
                <a:blip r:embed="rId2"/>
              </a:buBlip>
            </a:pPr>
            <a:r>
              <a:rPr lang="en-AU" dirty="0"/>
              <a:t>Improves validity of recommendations</a:t>
            </a:r>
          </a:p>
          <a:p>
            <a:pPr marL="342900" indent="-342900">
              <a:spcAft>
                <a:spcPts val="1200"/>
              </a:spcAft>
              <a:buBlip>
                <a:blip r:embed="rId2"/>
              </a:buBlip>
            </a:pPr>
            <a:r>
              <a:rPr lang="en-AU" dirty="0"/>
              <a:t>If the report is not clear, seek clarification</a:t>
            </a:r>
          </a:p>
          <a:p>
            <a:pPr marL="342900" indent="-342900">
              <a:spcAft>
                <a:spcPts val="1200"/>
              </a:spcAft>
              <a:buBlip>
                <a:blip r:embed="rId2"/>
              </a:buBlip>
            </a:pPr>
            <a:endParaRPr lang="en-US" dirty="0"/>
          </a:p>
        </p:txBody>
      </p:sp>
    </p:spTree>
    <p:extLst>
      <p:ext uri="{BB962C8B-B14F-4D97-AF65-F5344CB8AC3E}">
        <p14:creationId xmlns:p14="http://schemas.microsoft.com/office/powerpoint/2010/main" val="3184494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CAFF7-E5C8-4777-A15A-E14E8DDA3B90}"/>
              </a:ext>
            </a:extLst>
          </p:cNvPr>
          <p:cNvSpPr>
            <a:spLocks noGrp="1"/>
          </p:cNvSpPr>
          <p:nvPr>
            <p:ph type="title"/>
          </p:nvPr>
        </p:nvSpPr>
        <p:spPr/>
        <p:txBody>
          <a:bodyPr/>
          <a:lstStyle/>
          <a:p>
            <a:r>
              <a:rPr lang="en-US" dirty="0"/>
              <a:t>Assessment Introduction</a:t>
            </a:r>
            <a:endParaRPr lang="en-AU" dirty="0"/>
          </a:p>
        </p:txBody>
      </p:sp>
      <p:pic>
        <p:nvPicPr>
          <p:cNvPr id="4" name="Graphic 3">
            <a:extLst>
              <a:ext uri="{FF2B5EF4-FFF2-40B4-BE49-F238E27FC236}">
                <a16:creationId xmlns:a16="http://schemas.microsoft.com/office/drawing/2014/main" id="{795E6FF5-E478-4F52-B28F-C5B897CD2E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17693" y="471638"/>
            <a:ext cx="153456" cy="609031"/>
          </a:xfrm>
          <a:prstGeom prst="rect">
            <a:avLst/>
          </a:prstGeom>
        </p:spPr>
      </p:pic>
      <p:sp>
        <p:nvSpPr>
          <p:cNvPr id="5" name="TextBox 4">
            <a:extLst>
              <a:ext uri="{FF2B5EF4-FFF2-40B4-BE49-F238E27FC236}">
                <a16:creationId xmlns:a16="http://schemas.microsoft.com/office/drawing/2014/main" id="{A27C8F74-C1A5-4CFB-A8B1-26ED1CDE9444}"/>
              </a:ext>
            </a:extLst>
          </p:cNvPr>
          <p:cNvSpPr txBox="1"/>
          <p:nvPr/>
        </p:nvSpPr>
        <p:spPr>
          <a:xfrm>
            <a:off x="338658" y="1471193"/>
            <a:ext cx="5139354" cy="3293209"/>
          </a:xfrm>
          <a:prstGeom prst="rect">
            <a:avLst/>
          </a:prstGeom>
          <a:noFill/>
        </p:spPr>
        <p:txBody>
          <a:bodyPr wrap="square" rtlCol="0">
            <a:spAutoFit/>
          </a:bodyPr>
          <a:lstStyle/>
          <a:p>
            <a:endParaRPr lang="en-AU" sz="1600" dirty="0">
              <a:latin typeface="+mj-lt"/>
            </a:endParaRPr>
          </a:p>
          <a:p>
            <a:pPr marL="342900" indent="-342900">
              <a:spcAft>
                <a:spcPts val="1200"/>
              </a:spcAft>
              <a:buBlip>
                <a:blip r:embed="rId4"/>
              </a:buBlip>
            </a:pPr>
            <a:r>
              <a:rPr lang="en-US" dirty="0"/>
              <a:t>Assessor introduces / explains themselves</a:t>
            </a:r>
          </a:p>
          <a:p>
            <a:pPr marL="800100" lvl="1" indent="-342900">
              <a:spcAft>
                <a:spcPts val="1200"/>
              </a:spcAft>
              <a:buBlip>
                <a:blip r:embed="rId4"/>
              </a:buBlip>
            </a:pPr>
            <a:r>
              <a:rPr lang="en-US" dirty="0"/>
              <a:t>Explains who they are and what they are doing</a:t>
            </a:r>
          </a:p>
          <a:p>
            <a:pPr marL="800100" lvl="1" indent="-342900">
              <a:spcAft>
                <a:spcPts val="1200"/>
              </a:spcAft>
              <a:buBlip>
                <a:blip r:embed="rId4"/>
              </a:buBlip>
            </a:pPr>
            <a:r>
              <a:rPr lang="en-US" dirty="0"/>
              <a:t>Explains purpose of assessment</a:t>
            </a:r>
          </a:p>
          <a:p>
            <a:pPr marL="800100" lvl="1" indent="-342900">
              <a:spcAft>
                <a:spcPts val="1200"/>
              </a:spcAft>
              <a:buBlip>
                <a:blip r:embed="rId4"/>
              </a:buBlip>
            </a:pPr>
            <a:r>
              <a:rPr lang="en-US" dirty="0"/>
              <a:t>Ensures consent to proceed</a:t>
            </a:r>
          </a:p>
          <a:p>
            <a:pPr marL="800100" lvl="1" indent="-342900">
              <a:spcAft>
                <a:spcPts val="1200"/>
              </a:spcAft>
              <a:buBlip>
                <a:blip r:embed="rId4"/>
              </a:buBlip>
            </a:pPr>
            <a:r>
              <a:rPr lang="en-US" dirty="0"/>
              <a:t>Explains process of assessment and report writing  / handling</a:t>
            </a:r>
          </a:p>
          <a:p>
            <a:pPr marL="342900" indent="-342900">
              <a:spcAft>
                <a:spcPts val="1200"/>
              </a:spcAft>
              <a:buBlip>
                <a:blip r:embed="rId4"/>
              </a:buBlip>
            </a:pPr>
            <a:endParaRPr lang="en-AU" sz="1600" dirty="0">
              <a:latin typeface="+mj-lt"/>
            </a:endParaRPr>
          </a:p>
        </p:txBody>
      </p:sp>
      <p:sp>
        <p:nvSpPr>
          <p:cNvPr id="3" name="Rectangle 2">
            <a:extLst>
              <a:ext uri="{FF2B5EF4-FFF2-40B4-BE49-F238E27FC236}">
                <a16:creationId xmlns:a16="http://schemas.microsoft.com/office/drawing/2014/main" id="{130EDCC2-DDB2-44AD-B6E4-8E853A2A4912}"/>
              </a:ext>
            </a:extLst>
          </p:cNvPr>
          <p:cNvSpPr/>
          <p:nvPr/>
        </p:nvSpPr>
        <p:spPr>
          <a:xfrm>
            <a:off x="5757342" y="1643896"/>
            <a:ext cx="6096000" cy="3939540"/>
          </a:xfrm>
          <a:prstGeom prst="rect">
            <a:avLst/>
          </a:prstGeom>
        </p:spPr>
        <p:txBody>
          <a:bodyPr>
            <a:spAutoFit/>
          </a:bodyPr>
          <a:lstStyle/>
          <a:p>
            <a:pPr marL="342900" indent="-342900">
              <a:spcAft>
                <a:spcPts val="1200"/>
              </a:spcAft>
              <a:buBlip>
                <a:blip r:embed="rId4"/>
              </a:buBlip>
            </a:pPr>
            <a:r>
              <a:rPr lang="en-US" dirty="0"/>
              <a:t>Very important step</a:t>
            </a:r>
          </a:p>
          <a:p>
            <a:pPr marL="800100" lvl="1" indent="-342900">
              <a:spcAft>
                <a:spcPts val="1200"/>
              </a:spcAft>
              <a:buBlip>
                <a:blip r:embed="rId4"/>
              </a:buBlip>
            </a:pPr>
            <a:r>
              <a:rPr lang="en-US" dirty="0"/>
              <a:t>Sets context/reason, reduces complaints</a:t>
            </a:r>
          </a:p>
          <a:p>
            <a:pPr marL="800100" lvl="1" indent="-342900">
              <a:spcAft>
                <a:spcPts val="1200"/>
              </a:spcAft>
              <a:buBlip>
                <a:blip r:embed="rId4"/>
              </a:buBlip>
            </a:pPr>
            <a:r>
              <a:rPr lang="en-US" dirty="0"/>
              <a:t>Sets expectations for behavior</a:t>
            </a:r>
          </a:p>
          <a:p>
            <a:pPr marL="800100" lvl="1" indent="-342900">
              <a:spcAft>
                <a:spcPts val="1200"/>
              </a:spcAft>
              <a:buBlip>
                <a:blip r:embed="rId4"/>
              </a:buBlip>
            </a:pPr>
            <a:r>
              <a:rPr lang="en-US" dirty="0"/>
              <a:t>Builds rapport (without rapport little information obtained)</a:t>
            </a:r>
          </a:p>
          <a:p>
            <a:pPr marL="800100" lvl="1" indent="-342900">
              <a:spcAft>
                <a:spcPts val="1200"/>
              </a:spcAft>
              <a:buBlip>
                <a:blip r:embed="rId4"/>
              </a:buBlip>
            </a:pPr>
            <a:r>
              <a:rPr lang="en-US" dirty="0"/>
              <a:t>IME’s are inherently stressful for the assessed (and assessor at times)</a:t>
            </a:r>
          </a:p>
          <a:p>
            <a:pPr marL="1257300" lvl="2" indent="-342900">
              <a:spcAft>
                <a:spcPts val="1200"/>
              </a:spcAft>
              <a:buBlip>
                <a:blip r:embed="rId4"/>
              </a:buBlip>
            </a:pPr>
            <a:r>
              <a:rPr lang="en-US" dirty="0"/>
              <a:t>Often unsure why they are there</a:t>
            </a:r>
          </a:p>
          <a:p>
            <a:pPr marL="1257300" lvl="2" indent="-342900">
              <a:spcAft>
                <a:spcPts val="1200"/>
              </a:spcAft>
              <a:buBlip>
                <a:blip r:embed="rId4"/>
              </a:buBlip>
            </a:pPr>
            <a:r>
              <a:rPr lang="en-US" dirty="0"/>
              <a:t>Difficult questions asked</a:t>
            </a:r>
          </a:p>
          <a:p>
            <a:pPr marL="1257300" lvl="2" indent="-342900">
              <a:spcAft>
                <a:spcPts val="1200"/>
              </a:spcAft>
              <a:buBlip>
                <a:blip r:embed="rId4"/>
              </a:buBlip>
            </a:pPr>
            <a:r>
              <a:rPr lang="en-US" dirty="0"/>
              <a:t>People have different responses to stress</a:t>
            </a:r>
          </a:p>
        </p:txBody>
      </p:sp>
    </p:spTree>
    <p:extLst>
      <p:ext uri="{BB962C8B-B14F-4D97-AF65-F5344CB8AC3E}">
        <p14:creationId xmlns:p14="http://schemas.microsoft.com/office/powerpoint/2010/main" val="1887287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BA8547F-E302-47A4-825C-78964C6E415A}"/>
              </a:ext>
            </a:extLst>
          </p:cNvPr>
          <p:cNvSpPr txBox="1"/>
          <p:nvPr/>
        </p:nvSpPr>
        <p:spPr>
          <a:xfrm>
            <a:off x="361756" y="1384184"/>
            <a:ext cx="5451815" cy="5324535"/>
          </a:xfrm>
          <a:prstGeom prst="rect">
            <a:avLst/>
          </a:prstGeom>
          <a:noFill/>
        </p:spPr>
        <p:txBody>
          <a:bodyPr wrap="square" rtlCol="0">
            <a:spAutoFit/>
          </a:bodyPr>
          <a:lstStyle/>
          <a:p>
            <a:pPr marL="342900" indent="-342900">
              <a:spcAft>
                <a:spcPts val="1200"/>
              </a:spcAft>
              <a:buBlip>
                <a:blip r:embed="rId2"/>
              </a:buBlip>
            </a:pPr>
            <a:r>
              <a:rPr lang="en-US" sz="1600" dirty="0"/>
              <a:t>Education, level attained</a:t>
            </a:r>
          </a:p>
          <a:p>
            <a:pPr marL="800100" lvl="1" indent="-342900">
              <a:spcAft>
                <a:spcPts val="1200"/>
              </a:spcAft>
              <a:buBlip>
                <a:blip r:embed="rId2"/>
              </a:buBlip>
            </a:pPr>
            <a:r>
              <a:rPr lang="en-US" sz="1600" dirty="0"/>
              <a:t>Qualifications, trade certificates achieved</a:t>
            </a:r>
          </a:p>
          <a:p>
            <a:pPr marL="342900" indent="-342900">
              <a:spcAft>
                <a:spcPts val="1200"/>
              </a:spcAft>
              <a:buBlip>
                <a:blip r:embed="rId2"/>
              </a:buBlip>
            </a:pPr>
            <a:r>
              <a:rPr lang="en-US" sz="1600" dirty="0"/>
              <a:t>Occupational History</a:t>
            </a:r>
          </a:p>
          <a:p>
            <a:pPr marL="800100" lvl="1" indent="-342900">
              <a:spcAft>
                <a:spcPts val="1200"/>
              </a:spcAft>
              <a:buBlip>
                <a:blip r:embed="rId2"/>
              </a:buBlip>
            </a:pPr>
            <a:r>
              <a:rPr lang="en-US" sz="1600" dirty="0"/>
              <a:t>Work Experience (beginning to current)</a:t>
            </a:r>
          </a:p>
          <a:p>
            <a:pPr marL="800100" lvl="1" indent="-342900">
              <a:spcAft>
                <a:spcPts val="1200"/>
              </a:spcAft>
              <a:buBlip>
                <a:blip r:embed="rId2"/>
              </a:buBlip>
            </a:pPr>
            <a:r>
              <a:rPr lang="en-US" sz="1600" dirty="0"/>
              <a:t>Type of duties – comparison to the task analysis provided </a:t>
            </a:r>
          </a:p>
          <a:p>
            <a:pPr marL="800100" lvl="1" indent="-342900">
              <a:spcAft>
                <a:spcPts val="1200"/>
              </a:spcAft>
              <a:buBlip>
                <a:blip r:embed="rId2"/>
              </a:buBlip>
            </a:pPr>
            <a:r>
              <a:rPr lang="en-US" sz="1600" dirty="0"/>
              <a:t>Hours worked</a:t>
            </a:r>
          </a:p>
          <a:p>
            <a:pPr marL="800100" lvl="1" indent="-342900">
              <a:spcAft>
                <a:spcPts val="1200"/>
              </a:spcAft>
              <a:buBlip>
                <a:blip r:embed="rId2"/>
              </a:buBlip>
            </a:pPr>
            <a:r>
              <a:rPr lang="en-US" sz="1600" dirty="0"/>
              <a:t>Equipment used, work environment, transport to / from</a:t>
            </a:r>
          </a:p>
          <a:p>
            <a:pPr marL="800100" lvl="1" indent="-342900">
              <a:spcAft>
                <a:spcPts val="1200"/>
              </a:spcAft>
              <a:buBlip>
                <a:blip r:embed="rId2"/>
              </a:buBlip>
            </a:pPr>
            <a:r>
              <a:rPr lang="en-US" sz="1600" dirty="0"/>
              <a:t>Exposures (what perceived hazards exposed to, assessing risk of harm / injury), Controls</a:t>
            </a:r>
          </a:p>
          <a:p>
            <a:pPr marL="800100" lvl="1" indent="-342900">
              <a:spcAft>
                <a:spcPts val="1200"/>
              </a:spcAft>
              <a:buBlip>
                <a:blip r:embed="rId2"/>
              </a:buBlip>
            </a:pPr>
            <a:r>
              <a:rPr lang="en-US" sz="1600" dirty="0"/>
              <a:t>Injuries / recoveries</a:t>
            </a:r>
          </a:p>
          <a:p>
            <a:pPr marL="800100" lvl="1" indent="-342900">
              <a:spcAft>
                <a:spcPts val="1200"/>
              </a:spcAft>
              <a:buBlip>
                <a:blip r:embed="rId2"/>
              </a:buBlip>
            </a:pPr>
            <a:r>
              <a:rPr lang="en-US" sz="1600" dirty="0"/>
              <a:t>Patterns of employment</a:t>
            </a:r>
          </a:p>
          <a:p>
            <a:endParaRPr lang="en-US" sz="1600" dirty="0"/>
          </a:p>
          <a:p>
            <a:pPr marL="342900" indent="-342900">
              <a:spcAft>
                <a:spcPts val="1200"/>
              </a:spcAft>
              <a:buBlip>
                <a:blip r:embed="rId2"/>
              </a:buBlip>
            </a:pPr>
            <a:endParaRPr lang="en-US" sz="1600" dirty="0"/>
          </a:p>
        </p:txBody>
      </p:sp>
      <p:pic>
        <p:nvPicPr>
          <p:cNvPr id="7" name="Graphic 6">
            <a:extLst>
              <a:ext uri="{FF2B5EF4-FFF2-40B4-BE49-F238E27FC236}">
                <a16:creationId xmlns:a16="http://schemas.microsoft.com/office/drawing/2014/main" id="{D10DB8D0-B20E-43E1-8ACC-83084F15F4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17693" y="471638"/>
            <a:ext cx="153456" cy="609031"/>
          </a:xfrm>
          <a:prstGeom prst="rect">
            <a:avLst/>
          </a:prstGeom>
        </p:spPr>
      </p:pic>
      <p:sp>
        <p:nvSpPr>
          <p:cNvPr id="10" name="Title 9">
            <a:extLst>
              <a:ext uri="{FF2B5EF4-FFF2-40B4-BE49-F238E27FC236}">
                <a16:creationId xmlns:a16="http://schemas.microsoft.com/office/drawing/2014/main" id="{3FEC1493-AF09-4797-8A49-A53E7990FA81}"/>
              </a:ext>
            </a:extLst>
          </p:cNvPr>
          <p:cNvSpPr>
            <a:spLocks noGrp="1"/>
          </p:cNvSpPr>
          <p:nvPr>
            <p:ph type="ctrTitle"/>
          </p:nvPr>
        </p:nvSpPr>
        <p:spPr/>
        <p:txBody>
          <a:bodyPr/>
          <a:lstStyle/>
          <a:p>
            <a:r>
              <a:rPr lang="en-US" dirty="0">
                <a:cs typeface="Arial"/>
              </a:rPr>
              <a:t>History</a:t>
            </a:r>
            <a:endParaRPr lang="en-AU" dirty="0"/>
          </a:p>
        </p:txBody>
      </p:sp>
      <p:sp>
        <p:nvSpPr>
          <p:cNvPr id="11" name="Oval 10">
            <a:extLst>
              <a:ext uri="{FF2B5EF4-FFF2-40B4-BE49-F238E27FC236}">
                <a16:creationId xmlns:a16="http://schemas.microsoft.com/office/drawing/2014/main" id="{1BEDDD41-13A7-43BB-89C1-C8E5DB05846C}"/>
              </a:ext>
            </a:extLst>
          </p:cNvPr>
          <p:cNvSpPr/>
          <p:nvPr/>
        </p:nvSpPr>
        <p:spPr>
          <a:xfrm>
            <a:off x="8525122" y="2631953"/>
            <a:ext cx="3092571" cy="3092571"/>
          </a:xfrm>
          <a:prstGeom prst="ellipse">
            <a:avLst/>
          </a:prstGeom>
          <a:blipFill>
            <a:blip r:embed="rId5">
              <a:extLst>
                <a:ext uri="{28A0092B-C50C-407E-A947-70E740481C1C}">
                  <a14:useLocalDpi xmlns:a14="http://schemas.microsoft.com/office/drawing/2010/main" val="0"/>
                </a:ext>
              </a:extLst>
            </a:blip>
            <a:srcRect/>
            <a:stretch>
              <a:fillRect l="-25000" r="-25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Oval 13">
            <a:extLst>
              <a:ext uri="{FF2B5EF4-FFF2-40B4-BE49-F238E27FC236}">
                <a16:creationId xmlns:a16="http://schemas.microsoft.com/office/drawing/2014/main" id="{0859F8EE-24A4-46DD-A177-44C182907B57}"/>
              </a:ext>
            </a:extLst>
          </p:cNvPr>
          <p:cNvSpPr/>
          <p:nvPr/>
        </p:nvSpPr>
        <p:spPr>
          <a:xfrm>
            <a:off x="6096000" y="471638"/>
            <a:ext cx="2500162" cy="2500162"/>
          </a:xfrm>
          <a:prstGeom prst="ellipse">
            <a:avLst/>
          </a:prstGeom>
          <a:blipFill>
            <a:blip r:embed="rId6">
              <a:extLst>
                <a:ext uri="{28A0092B-C50C-407E-A947-70E740481C1C}">
                  <a14:useLocalDpi xmlns:a14="http://schemas.microsoft.com/office/drawing/2010/main" val="0"/>
                </a:ext>
              </a:extLst>
            </a:blip>
            <a:srcRect/>
            <a:stretch>
              <a:fillRect l="-25000" r="-25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551703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CAFF7-E5C8-4777-A15A-E14E8DDA3B90}"/>
              </a:ext>
            </a:extLst>
          </p:cNvPr>
          <p:cNvSpPr>
            <a:spLocks noGrp="1"/>
          </p:cNvSpPr>
          <p:nvPr>
            <p:ph type="title"/>
          </p:nvPr>
        </p:nvSpPr>
        <p:spPr/>
        <p:txBody>
          <a:bodyPr/>
          <a:lstStyle/>
          <a:p>
            <a:r>
              <a:rPr lang="en-US" dirty="0"/>
              <a:t>History continued</a:t>
            </a:r>
            <a:endParaRPr lang="en-AU" dirty="0"/>
          </a:p>
        </p:txBody>
      </p:sp>
      <p:pic>
        <p:nvPicPr>
          <p:cNvPr id="4" name="Graphic 3">
            <a:extLst>
              <a:ext uri="{FF2B5EF4-FFF2-40B4-BE49-F238E27FC236}">
                <a16:creationId xmlns:a16="http://schemas.microsoft.com/office/drawing/2014/main" id="{795E6FF5-E478-4F52-B28F-C5B897CD2E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17693" y="471638"/>
            <a:ext cx="153456" cy="609031"/>
          </a:xfrm>
          <a:prstGeom prst="rect">
            <a:avLst/>
          </a:prstGeom>
        </p:spPr>
      </p:pic>
      <p:sp>
        <p:nvSpPr>
          <p:cNvPr id="5" name="TextBox 4">
            <a:extLst>
              <a:ext uri="{FF2B5EF4-FFF2-40B4-BE49-F238E27FC236}">
                <a16:creationId xmlns:a16="http://schemas.microsoft.com/office/drawing/2014/main" id="{A27C8F74-C1A5-4CFB-A8B1-26ED1CDE9444}"/>
              </a:ext>
            </a:extLst>
          </p:cNvPr>
          <p:cNvSpPr txBox="1"/>
          <p:nvPr/>
        </p:nvSpPr>
        <p:spPr>
          <a:xfrm>
            <a:off x="338658" y="1471193"/>
            <a:ext cx="5139354" cy="2215991"/>
          </a:xfrm>
          <a:prstGeom prst="rect">
            <a:avLst/>
          </a:prstGeom>
          <a:noFill/>
        </p:spPr>
        <p:txBody>
          <a:bodyPr wrap="square" rtlCol="0">
            <a:spAutoFit/>
          </a:bodyPr>
          <a:lstStyle/>
          <a:p>
            <a:endParaRPr lang="en-AU" dirty="0">
              <a:latin typeface="+mj-lt"/>
            </a:endParaRPr>
          </a:p>
          <a:p>
            <a:pPr marL="342900" indent="-342900">
              <a:spcAft>
                <a:spcPts val="1200"/>
              </a:spcAft>
              <a:buBlip>
                <a:blip r:embed="rId4"/>
              </a:buBlip>
            </a:pPr>
            <a:r>
              <a:rPr lang="en-US" dirty="0"/>
              <a:t>Injury/event or development of the condition</a:t>
            </a:r>
          </a:p>
          <a:p>
            <a:pPr marL="800100" lvl="1" indent="-342900">
              <a:spcAft>
                <a:spcPts val="1200"/>
              </a:spcAft>
              <a:buBlip>
                <a:blip r:embed="rId4"/>
              </a:buBlip>
            </a:pPr>
            <a:r>
              <a:rPr lang="en-US" dirty="0">
                <a:latin typeface="Arial"/>
                <a:cs typeface="Arial"/>
              </a:rPr>
              <a:t>Symptoms onset</a:t>
            </a:r>
          </a:p>
          <a:p>
            <a:pPr marL="1257300" lvl="2" indent="-342900">
              <a:spcAft>
                <a:spcPts val="1200"/>
              </a:spcAft>
              <a:buBlip>
                <a:blip r:embed="rId4"/>
              </a:buBlip>
            </a:pPr>
            <a:r>
              <a:rPr lang="en-US" dirty="0">
                <a:latin typeface="Arial"/>
                <a:cs typeface="Arial"/>
              </a:rPr>
              <a:t>When, where, how, associations, relationship to work</a:t>
            </a:r>
          </a:p>
          <a:p>
            <a:pPr marL="342900" indent="-342900">
              <a:spcAft>
                <a:spcPts val="1200"/>
              </a:spcAft>
              <a:buBlip>
                <a:blip r:embed="rId4"/>
              </a:buBlip>
            </a:pPr>
            <a:endParaRPr lang="en-AU" dirty="0">
              <a:latin typeface="+mj-lt"/>
            </a:endParaRPr>
          </a:p>
        </p:txBody>
      </p:sp>
      <p:sp>
        <p:nvSpPr>
          <p:cNvPr id="3" name="Rectangle 2">
            <a:extLst>
              <a:ext uri="{FF2B5EF4-FFF2-40B4-BE49-F238E27FC236}">
                <a16:creationId xmlns:a16="http://schemas.microsoft.com/office/drawing/2014/main" id="{130EDCC2-DDB2-44AD-B6E4-8E853A2A4912}"/>
              </a:ext>
            </a:extLst>
          </p:cNvPr>
          <p:cNvSpPr/>
          <p:nvPr/>
        </p:nvSpPr>
        <p:spPr>
          <a:xfrm>
            <a:off x="5757342" y="1643896"/>
            <a:ext cx="6096000" cy="3385542"/>
          </a:xfrm>
          <a:prstGeom prst="rect">
            <a:avLst/>
          </a:prstGeom>
        </p:spPr>
        <p:txBody>
          <a:bodyPr>
            <a:spAutoFit/>
          </a:bodyPr>
          <a:lstStyle/>
          <a:p>
            <a:pPr marL="800100" lvl="1" indent="-342900">
              <a:spcAft>
                <a:spcPts val="1200"/>
              </a:spcAft>
              <a:buBlip>
                <a:blip r:embed="rId4"/>
              </a:buBlip>
            </a:pPr>
            <a:r>
              <a:rPr lang="en-US" dirty="0">
                <a:latin typeface="Arial"/>
                <a:cs typeface="Arial"/>
              </a:rPr>
              <a:t>Progression of the condition</a:t>
            </a:r>
          </a:p>
          <a:p>
            <a:pPr marL="800100" lvl="1" indent="-342900">
              <a:spcAft>
                <a:spcPts val="1200"/>
              </a:spcAft>
              <a:buBlip>
                <a:blip r:embed="rId4"/>
              </a:buBlip>
            </a:pPr>
            <a:r>
              <a:rPr lang="en-US" dirty="0">
                <a:latin typeface="Arial"/>
                <a:cs typeface="Arial"/>
              </a:rPr>
              <a:t>Initial actions</a:t>
            </a:r>
          </a:p>
          <a:p>
            <a:pPr marL="800100" lvl="1" indent="-342900">
              <a:spcAft>
                <a:spcPts val="1200"/>
              </a:spcAft>
              <a:buBlip>
                <a:blip r:embed="rId4"/>
              </a:buBlip>
            </a:pPr>
            <a:r>
              <a:rPr lang="en-US" dirty="0">
                <a:latin typeface="Arial"/>
                <a:cs typeface="Arial"/>
              </a:rPr>
              <a:t>Early treatment</a:t>
            </a:r>
          </a:p>
          <a:p>
            <a:pPr marL="800100" lvl="1" indent="-342900">
              <a:spcAft>
                <a:spcPts val="1200"/>
              </a:spcAft>
              <a:buBlip>
                <a:blip r:embed="rId4"/>
              </a:buBlip>
            </a:pPr>
            <a:r>
              <a:rPr lang="en-US" dirty="0">
                <a:latin typeface="Arial"/>
                <a:cs typeface="Arial"/>
              </a:rPr>
              <a:t>Later treatment (specialist and other)</a:t>
            </a:r>
          </a:p>
          <a:p>
            <a:pPr marL="800100" lvl="1" indent="-342900">
              <a:spcAft>
                <a:spcPts val="1200"/>
              </a:spcAft>
              <a:buBlip>
                <a:blip r:embed="rId4"/>
              </a:buBlip>
            </a:pPr>
            <a:r>
              <a:rPr lang="en-US" dirty="0">
                <a:latin typeface="Arial"/>
                <a:cs typeface="Arial"/>
              </a:rPr>
              <a:t>Testing, investigations</a:t>
            </a:r>
          </a:p>
          <a:p>
            <a:pPr marL="800100" lvl="1" indent="-342900">
              <a:spcAft>
                <a:spcPts val="1200"/>
              </a:spcAft>
              <a:buBlip>
                <a:blip r:embed="rId4"/>
              </a:buBlip>
            </a:pPr>
            <a:r>
              <a:rPr lang="en-US" dirty="0">
                <a:latin typeface="Arial"/>
                <a:cs typeface="Arial"/>
              </a:rPr>
              <a:t>Relationship/family dynamics </a:t>
            </a:r>
            <a:endParaRPr lang="en-AU" dirty="0"/>
          </a:p>
          <a:p>
            <a:pPr marL="800100" lvl="1" indent="-342900">
              <a:spcAft>
                <a:spcPts val="1200"/>
              </a:spcAft>
              <a:buBlip>
                <a:blip r:embed="rId4"/>
              </a:buBlip>
            </a:pPr>
            <a:r>
              <a:rPr lang="en-AU" dirty="0">
                <a:latin typeface="Arial"/>
                <a:cs typeface="Arial"/>
              </a:rPr>
              <a:t>Aggravating factors, relieving factors</a:t>
            </a:r>
          </a:p>
          <a:p>
            <a:pPr marL="800100" lvl="1" indent="-342900">
              <a:spcAft>
                <a:spcPts val="1200"/>
              </a:spcAft>
              <a:buBlip>
                <a:blip r:embed="rId4"/>
              </a:buBlip>
            </a:pPr>
            <a:r>
              <a:rPr lang="en-AU" dirty="0">
                <a:latin typeface="Arial"/>
                <a:cs typeface="Arial"/>
              </a:rPr>
              <a:t>Secondary conditions Physical V Psychological </a:t>
            </a:r>
            <a:endParaRPr lang="en-US" dirty="0">
              <a:latin typeface="Arial"/>
              <a:cs typeface="Arial"/>
            </a:endParaRPr>
          </a:p>
        </p:txBody>
      </p:sp>
      <p:sp>
        <p:nvSpPr>
          <p:cNvPr id="10" name="Oval 9">
            <a:extLst>
              <a:ext uri="{FF2B5EF4-FFF2-40B4-BE49-F238E27FC236}">
                <a16:creationId xmlns:a16="http://schemas.microsoft.com/office/drawing/2014/main" id="{29001145-32D6-44A1-88F9-BBF970B055DC}"/>
              </a:ext>
            </a:extLst>
          </p:cNvPr>
          <p:cNvSpPr/>
          <p:nvPr/>
        </p:nvSpPr>
        <p:spPr>
          <a:xfrm>
            <a:off x="1432991" y="3358871"/>
            <a:ext cx="2853259" cy="2853259"/>
          </a:xfrm>
          <a:prstGeom prst="ellipse">
            <a:avLst/>
          </a:prstGeom>
          <a:blipFill>
            <a:blip r:embed="rId5">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4240502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BA8547F-E302-47A4-825C-78964C6E415A}"/>
              </a:ext>
            </a:extLst>
          </p:cNvPr>
          <p:cNvSpPr txBox="1"/>
          <p:nvPr/>
        </p:nvSpPr>
        <p:spPr>
          <a:xfrm>
            <a:off x="352231" y="1469909"/>
            <a:ext cx="5451815" cy="5232202"/>
          </a:xfrm>
          <a:prstGeom prst="rect">
            <a:avLst/>
          </a:prstGeom>
          <a:noFill/>
        </p:spPr>
        <p:txBody>
          <a:bodyPr wrap="square" rtlCol="0">
            <a:spAutoFit/>
          </a:bodyPr>
          <a:lstStyle/>
          <a:p>
            <a:pPr marL="800100" lvl="1" indent="-342900">
              <a:spcAft>
                <a:spcPts val="1200"/>
              </a:spcAft>
              <a:buBlip>
                <a:blip r:embed="rId2"/>
              </a:buBlip>
            </a:pPr>
            <a:r>
              <a:rPr lang="en-US" dirty="0"/>
              <a:t>Of the condition</a:t>
            </a:r>
          </a:p>
          <a:p>
            <a:pPr marL="800100" lvl="1" indent="-342900">
              <a:spcAft>
                <a:spcPts val="1200"/>
              </a:spcAft>
              <a:buBlip>
                <a:blip r:embed="rId2"/>
              </a:buBlip>
            </a:pPr>
            <a:r>
              <a:rPr lang="en-US" dirty="0"/>
              <a:t>Symptoms</a:t>
            </a:r>
          </a:p>
          <a:p>
            <a:pPr marL="800100" lvl="1" indent="-342900">
              <a:spcAft>
                <a:spcPts val="1200"/>
              </a:spcAft>
              <a:buBlip>
                <a:blip r:embed="rId2"/>
              </a:buBlip>
            </a:pPr>
            <a:r>
              <a:rPr lang="en-US" dirty="0"/>
              <a:t>Location</a:t>
            </a:r>
          </a:p>
          <a:p>
            <a:pPr marL="800100" lvl="1" indent="-342900">
              <a:spcAft>
                <a:spcPts val="1200"/>
              </a:spcAft>
              <a:buBlip>
                <a:blip r:embed="rId2"/>
              </a:buBlip>
            </a:pPr>
            <a:r>
              <a:rPr lang="en-US" dirty="0"/>
              <a:t>Duration/frequency</a:t>
            </a:r>
          </a:p>
          <a:p>
            <a:pPr marL="800100" lvl="1" indent="-342900">
              <a:spcAft>
                <a:spcPts val="1200"/>
              </a:spcAft>
              <a:buBlip>
                <a:blip r:embed="rId2"/>
              </a:buBlip>
            </a:pPr>
            <a:r>
              <a:rPr lang="en-US" dirty="0"/>
              <a:t>Intensity</a:t>
            </a:r>
          </a:p>
          <a:p>
            <a:pPr marL="800100" lvl="1" indent="-342900">
              <a:spcAft>
                <a:spcPts val="1200"/>
              </a:spcAft>
              <a:buBlip>
                <a:blip r:embed="rId2"/>
              </a:buBlip>
            </a:pPr>
            <a:r>
              <a:rPr lang="en-US" dirty="0"/>
              <a:t>Other factors e.g. disturbed sleep = poor work performance</a:t>
            </a:r>
          </a:p>
          <a:p>
            <a:pPr marL="800100" lvl="1" indent="-342900">
              <a:spcAft>
                <a:spcPts val="1200"/>
              </a:spcAft>
              <a:buBlip>
                <a:blip r:embed="rId2"/>
              </a:buBlip>
            </a:pPr>
            <a:r>
              <a:rPr lang="en-US" dirty="0"/>
              <a:t>Aggravating / Alleviating factors / relationship to work</a:t>
            </a:r>
          </a:p>
          <a:p>
            <a:pPr marL="800100" lvl="1" indent="-342900">
              <a:spcAft>
                <a:spcPts val="1200"/>
              </a:spcAft>
              <a:buBlip>
                <a:blip r:embed="rId2"/>
              </a:buBlip>
            </a:pPr>
            <a:r>
              <a:rPr lang="en-US" dirty="0"/>
              <a:t>Associated symptoms e.g. numbness, fatigue, weight change</a:t>
            </a:r>
          </a:p>
          <a:p>
            <a:endParaRPr lang="en-US" sz="2400" dirty="0">
              <a:latin typeface="Arial"/>
              <a:cs typeface="Arial"/>
            </a:endParaRPr>
          </a:p>
          <a:p>
            <a:endParaRPr lang="en-US" sz="1600" dirty="0"/>
          </a:p>
          <a:p>
            <a:pPr marL="342900" indent="-342900">
              <a:spcAft>
                <a:spcPts val="1200"/>
              </a:spcAft>
              <a:buBlip>
                <a:blip r:embed="rId2"/>
              </a:buBlip>
            </a:pPr>
            <a:endParaRPr lang="en-US" sz="1600" dirty="0"/>
          </a:p>
        </p:txBody>
      </p:sp>
      <p:pic>
        <p:nvPicPr>
          <p:cNvPr id="7" name="Graphic 6">
            <a:extLst>
              <a:ext uri="{FF2B5EF4-FFF2-40B4-BE49-F238E27FC236}">
                <a16:creationId xmlns:a16="http://schemas.microsoft.com/office/drawing/2014/main" id="{D10DB8D0-B20E-43E1-8ACC-83084F15F4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17693" y="471638"/>
            <a:ext cx="153456" cy="609031"/>
          </a:xfrm>
          <a:prstGeom prst="rect">
            <a:avLst/>
          </a:prstGeom>
        </p:spPr>
      </p:pic>
      <p:sp>
        <p:nvSpPr>
          <p:cNvPr id="10" name="Title 9">
            <a:extLst>
              <a:ext uri="{FF2B5EF4-FFF2-40B4-BE49-F238E27FC236}">
                <a16:creationId xmlns:a16="http://schemas.microsoft.com/office/drawing/2014/main" id="{3FEC1493-AF09-4797-8A49-A53E7990FA81}"/>
              </a:ext>
            </a:extLst>
          </p:cNvPr>
          <p:cNvSpPr>
            <a:spLocks noGrp="1"/>
          </p:cNvSpPr>
          <p:nvPr>
            <p:ph type="ctrTitle"/>
          </p:nvPr>
        </p:nvSpPr>
        <p:spPr/>
        <p:txBody>
          <a:bodyPr/>
          <a:lstStyle/>
          <a:p>
            <a:r>
              <a:rPr lang="en-US" dirty="0">
                <a:latin typeface="Calibri Light (Headings)"/>
                <a:cs typeface="Arial"/>
              </a:rPr>
              <a:t>Current status</a:t>
            </a:r>
            <a:endParaRPr lang="en-AU" dirty="0">
              <a:latin typeface="Calibri Light (Headings)"/>
            </a:endParaRPr>
          </a:p>
        </p:txBody>
      </p:sp>
      <p:sp>
        <p:nvSpPr>
          <p:cNvPr id="9" name="Oval 8">
            <a:extLst>
              <a:ext uri="{FF2B5EF4-FFF2-40B4-BE49-F238E27FC236}">
                <a16:creationId xmlns:a16="http://schemas.microsoft.com/office/drawing/2014/main" id="{B76597FA-C75C-4363-9738-DFD4F8475AE1}"/>
              </a:ext>
            </a:extLst>
          </p:cNvPr>
          <p:cNvSpPr/>
          <p:nvPr/>
        </p:nvSpPr>
        <p:spPr>
          <a:xfrm>
            <a:off x="6209954" y="808417"/>
            <a:ext cx="2323572" cy="2323572"/>
          </a:xfrm>
          <a:prstGeom prst="ellipse">
            <a:avLst/>
          </a:prstGeom>
          <a:blipFill>
            <a:blip r:embed="rId5">
              <a:extLst>
                <a:ext uri="{28A0092B-C50C-407E-A947-70E740481C1C}">
                  <a14:useLocalDpi xmlns:a14="http://schemas.microsoft.com/office/drawing/2010/main" val="0"/>
                </a:ext>
              </a:extLst>
            </a:blip>
            <a:srcRect/>
            <a:stretch>
              <a:fillRect l="-25000" r="-25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Oval 12">
            <a:extLst>
              <a:ext uri="{FF2B5EF4-FFF2-40B4-BE49-F238E27FC236}">
                <a16:creationId xmlns:a16="http://schemas.microsoft.com/office/drawing/2014/main" id="{B67AB736-1544-4DD7-9854-0D18822723F4}"/>
              </a:ext>
            </a:extLst>
          </p:cNvPr>
          <p:cNvSpPr/>
          <p:nvPr/>
        </p:nvSpPr>
        <p:spPr>
          <a:xfrm>
            <a:off x="8262456" y="2533475"/>
            <a:ext cx="3222072" cy="3222072"/>
          </a:xfrm>
          <a:prstGeom prst="ellipse">
            <a:avLst/>
          </a:prstGeom>
          <a:blipFill>
            <a:blip r:embed="rId6">
              <a:extLst>
                <a:ext uri="{28A0092B-C50C-407E-A947-70E740481C1C}">
                  <a14:useLocalDpi xmlns:a14="http://schemas.microsoft.com/office/drawing/2010/main" val="0"/>
                </a:ext>
              </a:extLst>
            </a:blip>
            <a:srcRect/>
            <a:stretch>
              <a:fillRect l="-25000" r="-25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815591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CAFF7-E5C8-4777-A15A-E14E8DDA3B90}"/>
              </a:ext>
            </a:extLst>
          </p:cNvPr>
          <p:cNvSpPr>
            <a:spLocks noGrp="1"/>
          </p:cNvSpPr>
          <p:nvPr>
            <p:ph type="title"/>
          </p:nvPr>
        </p:nvSpPr>
        <p:spPr/>
        <p:txBody>
          <a:bodyPr/>
          <a:lstStyle/>
          <a:p>
            <a:r>
              <a:rPr lang="en-US" dirty="0"/>
              <a:t>Current status continued</a:t>
            </a:r>
            <a:endParaRPr lang="en-AU" dirty="0"/>
          </a:p>
        </p:txBody>
      </p:sp>
      <p:pic>
        <p:nvPicPr>
          <p:cNvPr id="4" name="Graphic 3">
            <a:extLst>
              <a:ext uri="{FF2B5EF4-FFF2-40B4-BE49-F238E27FC236}">
                <a16:creationId xmlns:a16="http://schemas.microsoft.com/office/drawing/2014/main" id="{795E6FF5-E478-4F52-B28F-C5B897CD2E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17693" y="471638"/>
            <a:ext cx="153456" cy="609031"/>
          </a:xfrm>
          <a:prstGeom prst="rect">
            <a:avLst/>
          </a:prstGeom>
        </p:spPr>
      </p:pic>
      <p:sp>
        <p:nvSpPr>
          <p:cNvPr id="5" name="TextBox 4">
            <a:extLst>
              <a:ext uri="{FF2B5EF4-FFF2-40B4-BE49-F238E27FC236}">
                <a16:creationId xmlns:a16="http://schemas.microsoft.com/office/drawing/2014/main" id="{A27C8F74-C1A5-4CFB-A8B1-26ED1CDE9444}"/>
              </a:ext>
            </a:extLst>
          </p:cNvPr>
          <p:cNvSpPr txBox="1"/>
          <p:nvPr/>
        </p:nvSpPr>
        <p:spPr>
          <a:xfrm>
            <a:off x="338658" y="1144022"/>
            <a:ext cx="5139354" cy="5970865"/>
          </a:xfrm>
          <a:prstGeom prst="rect">
            <a:avLst/>
          </a:prstGeom>
          <a:noFill/>
        </p:spPr>
        <p:txBody>
          <a:bodyPr wrap="square" rtlCol="0">
            <a:spAutoFit/>
          </a:bodyPr>
          <a:lstStyle/>
          <a:p>
            <a:endParaRPr lang="en-AU" sz="1600" dirty="0">
              <a:latin typeface="+mj-lt"/>
            </a:endParaRPr>
          </a:p>
          <a:p>
            <a:pPr marL="342900" indent="-342900">
              <a:spcAft>
                <a:spcPts val="1200"/>
              </a:spcAft>
              <a:buBlip>
                <a:blip r:embed="rId4"/>
              </a:buBlip>
            </a:pPr>
            <a:r>
              <a:rPr lang="en-US" dirty="0"/>
              <a:t>Work</a:t>
            </a:r>
          </a:p>
          <a:p>
            <a:pPr marL="800100" lvl="1" indent="-342900">
              <a:spcAft>
                <a:spcPts val="1200"/>
              </a:spcAft>
              <a:buBlip>
                <a:blip r:embed="rId4"/>
              </a:buBlip>
            </a:pPr>
            <a:r>
              <a:rPr lang="en-US" dirty="0"/>
              <a:t>Details of current work capacity, barriers to progress</a:t>
            </a:r>
          </a:p>
          <a:p>
            <a:pPr marL="800100" lvl="1" indent="-342900">
              <a:spcAft>
                <a:spcPts val="1200"/>
              </a:spcAft>
              <a:buBlip>
                <a:blip r:embed="rId4"/>
              </a:buBlip>
            </a:pPr>
            <a:r>
              <a:rPr lang="en-US" dirty="0"/>
              <a:t>Progress along RTW programs, difficulties, modifications, restrictions</a:t>
            </a:r>
          </a:p>
          <a:p>
            <a:pPr marL="800100" lvl="1" indent="-342900">
              <a:spcAft>
                <a:spcPts val="1200"/>
              </a:spcAft>
              <a:buBlip>
                <a:blip r:embed="rId4"/>
              </a:buBlip>
            </a:pPr>
            <a:r>
              <a:rPr lang="en-US" dirty="0"/>
              <a:t>What do they think is stopping them from working</a:t>
            </a:r>
          </a:p>
          <a:p>
            <a:pPr marL="342900" indent="-342900">
              <a:spcAft>
                <a:spcPts val="1200"/>
              </a:spcAft>
              <a:buBlip>
                <a:blip r:embed="rId4"/>
              </a:buBlip>
            </a:pPr>
            <a:r>
              <a:rPr lang="en-US" dirty="0"/>
              <a:t>Present Activities / Function</a:t>
            </a:r>
          </a:p>
          <a:p>
            <a:pPr marL="800100" lvl="1" indent="-342900">
              <a:spcAft>
                <a:spcPts val="1200"/>
              </a:spcAft>
              <a:buBlip>
                <a:blip r:embed="rId4"/>
              </a:buBlip>
            </a:pPr>
            <a:r>
              <a:rPr lang="en-US" dirty="0"/>
              <a:t>What can they do, what they cannot do (at work &amp; outside)</a:t>
            </a:r>
          </a:p>
          <a:p>
            <a:pPr marL="800100" lvl="1" indent="-342900">
              <a:spcAft>
                <a:spcPts val="1200"/>
              </a:spcAft>
              <a:buBlip>
                <a:blip r:embed="rId4"/>
              </a:buBlip>
            </a:pPr>
            <a:r>
              <a:rPr lang="en-US" dirty="0"/>
              <a:t>Restriction of ADLs and Personal Care Capacity</a:t>
            </a:r>
          </a:p>
          <a:p>
            <a:pPr marL="800100" lvl="1" indent="-342900">
              <a:spcAft>
                <a:spcPts val="1200"/>
              </a:spcAft>
              <a:buBlip>
                <a:blip r:embed="rId4"/>
              </a:buBlip>
            </a:pPr>
            <a:r>
              <a:rPr lang="en-US" dirty="0"/>
              <a:t>Examine for inconsistency</a:t>
            </a:r>
          </a:p>
          <a:p>
            <a:pPr lvl="1"/>
            <a:endParaRPr lang="en-US" dirty="0"/>
          </a:p>
          <a:p>
            <a:pPr lvl="1"/>
            <a:endParaRPr lang="en-AU" dirty="0"/>
          </a:p>
          <a:p>
            <a:pPr marL="342900" indent="-342900">
              <a:spcAft>
                <a:spcPts val="1200"/>
              </a:spcAft>
              <a:buBlip>
                <a:blip r:embed="rId4"/>
              </a:buBlip>
            </a:pPr>
            <a:endParaRPr lang="en-AU" sz="1600" dirty="0">
              <a:latin typeface="+mj-lt"/>
            </a:endParaRPr>
          </a:p>
        </p:txBody>
      </p:sp>
      <p:sp>
        <p:nvSpPr>
          <p:cNvPr id="7" name="Rectangle 6">
            <a:extLst>
              <a:ext uri="{FF2B5EF4-FFF2-40B4-BE49-F238E27FC236}">
                <a16:creationId xmlns:a16="http://schemas.microsoft.com/office/drawing/2014/main" id="{671B5760-0B26-420F-8898-92E7EAEEECD2}"/>
              </a:ext>
            </a:extLst>
          </p:cNvPr>
          <p:cNvSpPr/>
          <p:nvPr/>
        </p:nvSpPr>
        <p:spPr>
          <a:xfrm>
            <a:off x="6353262" y="1417826"/>
            <a:ext cx="6096000" cy="2092881"/>
          </a:xfrm>
          <a:prstGeom prst="rect">
            <a:avLst/>
          </a:prstGeom>
        </p:spPr>
        <p:txBody>
          <a:bodyPr>
            <a:spAutoFit/>
          </a:bodyPr>
          <a:lstStyle/>
          <a:p>
            <a:pPr marL="342900" indent="-342900">
              <a:spcAft>
                <a:spcPts val="1200"/>
              </a:spcAft>
              <a:buBlip>
                <a:blip r:embed="rId4"/>
              </a:buBlip>
            </a:pPr>
            <a:r>
              <a:rPr lang="en-US" dirty="0"/>
              <a:t>Present Treatment</a:t>
            </a:r>
          </a:p>
          <a:p>
            <a:pPr marL="800100" lvl="1" indent="-342900">
              <a:spcAft>
                <a:spcPts val="1200"/>
              </a:spcAft>
              <a:buBlip>
                <a:blip r:embed="rId4"/>
              </a:buBlip>
            </a:pPr>
            <a:r>
              <a:rPr lang="en-US" dirty="0"/>
              <a:t>Treating practitioners</a:t>
            </a:r>
          </a:p>
          <a:p>
            <a:pPr marL="800100" lvl="1" indent="-342900">
              <a:spcAft>
                <a:spcPts val="1200"/>
              </a:spcAft>
              <a:buBlip>
                <a:blip r:embed="rId4"/>
              </a:buBlip>
            </a:pPr>
            <a:r>
              <a:rPr lang="en-US" dirty="0"/>
              <a:t>Medication</a:t>
            </a:r>
          </a:p>
          <a:p>
            <a:pPr marL="800100" lvl="1" indent="-342900">
              <a:spcAft>
                <a:spcPts val="1200"/>
              </a:spcAft>
              <a:buBlip>
                <a:blip r:embed="rId4"/>
              </a:buBlip>
            </a:pPr>
            <a:r>
              <a:rPr lang="en-US" dirty="0"/>
              <a:t>Planned investigations &amp; treatment</a:t>
            </a:r>
          </a:p>
          <a:p>
            <a:pPr marL="800100" lvl="1" indent="-342900">
              <a:spcAft>
                <a:spcPts val="1200"/>
              </a:spcAft>
              <a:buBlip>
                <a:blip r:embed="rId4"/>
              </a:buBlip>
            </a:pPr>
            <a:r>
              <a:rPr lang="en-US" dirty="0"/>
              <a:t>Expectations</a:t>
            </a:r>
          </a:p>
        </p:txBody>
      </p:sp>
    </p:spTree>
    <p:extLst>
      <p:ext uri="{BB962C8B-B14F-4D97-AF65-F5344CB8AC3E}">
        <p14:creationId xmlns:p14="http://schemas.microsoft.com/office/powerpoint/2010/main" val="13698469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BA8547F-E302-47A4-825C-78964C6E415A}"/>
              </a:ext>
            </a:extLst>
          </p:cNvPr>
          <p:cNvSpPr txBox="1"/>
          <p:nvPr/>
        </p:nvSpPr>
        <p:spPr>
          <a:xfrm>
            <a:off x="361756" y="1845579"/>
            <a:ext cx="5451815" cy="4678204"/>
          </a:xfrm>
          <a:prstGeom prst="rect">
            <a:avLst/>
          </a:prstGeom>
          <a:noFill/>
        </p:spPr>
        <p:txBody>
          <a:bodyPr wrap="square" rtlCol="0">
            <a:spAutoFit/>
          </a:bodyPr>
          <a:lstStyle/>
          <a:p>
            <a:pPr marL="342900" indent="-342900">
              <a:spcAft>
                <a:spcPts val="1200"/>
              </a:spcAft>
              <a:buBlip>
                <a:blip r:embed="rId2"/>
              </a:buBlip>
            </a:pPr>
            <a:r>
              <a:rPr lang="en-US" dirty="0"/>
              <a:t>Past Medical History</a:t>
            </a:r>
          </a:p>
          <a:p>
            <a:pPr marL="800100" lvl="1" indent="-342900">
              <a:spcAft>
                <a:spcPts val="1200"/>
              </a:spcAft>
              <a:buBlip>
                <a:blip r:embed="rId2"/>
              </a:buBlip>
            </a:pPr>
            <a:r>
              <a:rPr lang="en-US" dirty="0"/>
              <a:t>General health, surgery, psychiatric illness</a:t>
            </a:r>
          </a:p>
          <a:p>
            <a:pPr marL="1257300" lvl="2" indent="-342900">
              <a:spcAft>
                <a:spcPts val="1200"/>
              </a:spcAft>
              <a:buBlip>
                <a:blip r:embed="rId2"/>
              </a:buBlip>
            </a:pPr>
            <a:r>
              <a:rPr lang="en-US" dirty="0"/>
              <a:t>Pre existing conditions, relevant co-morbidities</a:t>
            </a:r>
          </a:p>
          <a:p>
            <a:pPr marL="800100" lvl="1" indent="-342900">
              <a:spcAft>
                <a:spcPts val="1200"/>
              </a:spcAft>
              <a:buBlip>
                <a:blip r:embed="rId2"/>
              </a:buBlip>
            </a:pPr>
            <a:r>
              <a:rPr lang="en-US" dirty="0"/>
              <a:t>Serious illnesses</a:t>
            </a:r>
          </a:p>
          <a:p>
            <a:pPr marL="1257300" lvl="2" indent="-342900">
              <a:spcAft>
                <a:spcPts val="1200"/>
              </a:spcAft>
              <a:buBlip>
                <a:blip r:embed="rId2"/>
              </a:buBlip>
            </a:pPr>
            <a:r>
              <a:rPr lang="en-US" dirty="0"/>
              <a:t>Hospital admissions, Operations</a:t>
            </a:r>
          </a:p>
          <a:p>
            <a:pPr marL="800100" lvl="1" indent="-342900">
              <a:spcAft>
                <a:spcPts val="1200"/>
              </a:spcAft>
              <a:buBlip>
                <a:blip r:embed="rId2"/>
              </a:buBlip>
            </a:pPr>
            <a:r>
              <a:rPr lang="en-US" dirty="0"/>
              <a:t>Previous accidents, claims</a:t>
            </a:r>
          </a:p>
          <a:p>
            <a:pPr marL="1257300" lvl="2" indent="-342900">
              <a:spcAft>
                <a:spcPts val="1200"/>
              </a:spcAft>
              <a:buBlip>
                <a:blip r:embed="rId2"/>
              </a:buBlip>
            </a:pPr>
            <a:r>
              <a:rPr lang="en-US" dirty="0"/>
              <a:t>The past predicts the future</a:t>
            </a:r>
          </a:p>
          <a:p>
            <a:pPr marL="342900" indent="-342900">
              <a:spcAft>
                <a:spcPts val="1200"/>
              </a:spcAft>
              <a:buBlip>
                <a:blip r:embed="rId2"/>
              </a:buBlip>
            </a:pPr>
            <a:endParaRPr lang="en-US" dirty="0"/>
          </a:p>
          <a:p>
            <a:endParaRPr lang="en-US" sz="2400" dirty="0">
              <a:latin typeface="Arial"/>
              <a:cs typeface="Arial"/>
            </a:endParaRPr>
          </a:p>
          <a:p>
            <a:endParaRPr lang="en-US" sz="1600" dirty="0"/>
          </a:p>
          <a:p>
            <a:pPr marL="342900" indent="-342900">
              <a:spcAft>
                <a:spcPts val="1200"/>
              </a:spcAft>
              <a:buBlip>
                <a:blip r:embed="rId2"/>
              </a:buBlip>
            </a:pPr>
            <a:endParaRPr lang="en-US" sz="1600" dirty="0"/>
          </a:p>
        </p:txBody>
      </p:sp>
      <p:pic>
        <p:nvPicPr>
          <p:cNvPr id="7" name="Graphic 6">
            <a:extLst>
              <a:ext uri="{FF2B5EF4-FFF2-40B4-BE49-F238E27FC236}">
                <a16:creationId xmlns:a16="http://schemas.microsoft.com/office/drawing/2014/main" id="{D10DB8D0-B20E-43E1-8ACC-83084F15F4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17693" y="471638"/>
            <a:ext cx="153456" cy="609031"/>
          </a:xfrm>
          <a:prstGeom prst="rect">
            <a:avLst/>
          </a:prstGeom>
        </p:spPr>
      </p:pic>
      <p:sp>
        <p:nvSpPr>
          <p:cNvPr id="10" name="Title 9">
            <a:extLst>
              <a:ext uri="{FF2B5EF4-FFF2-40B4-BE49-F238E27FC236}">
                <a16:creationId xmlns:a16="http://schemas.microsoft.com/office/drawing/2014/main" id="{3FEC1493-AF09-4797-8A49-A53E7990FA81}"/>
              </a:ext>
            </a:extLst>
          </p:cNvPr>
          <p:cNvSpPr>
            <a:spLocks noGrp="1"/>
          </p:cNvSpPr>
          <p:nvPr>
            <p:ph type="ctrTitle"/>
          </p:nvPr>
        </p:nvSpPr>
        <p:spPr>
          <a:xfrm>
            <a:off x="284860" y="731062"/>
            <a:ext cx="9144000" cy="1014317"/>
          </a:xfrm>
        </p:spPr>
        <p:txBody>
          <a:bodyPr>
            <a:normAutofit fontScale="90000"/>
          </a:bodyPr>
          <a:lstStyle/>
          <a:p>
            <a:r>
              <a:rPr lang="en-US" dirty="0">
                <a:latin typeface="Arial"/>
                <a:cs typeface="Arial"/>
              </a:rPr>
              <a:t>Medical Background / Past History</a:t>
            </a:r>
            <a:endParaRPr lang="en-AU" dirty="0"/>
          </a:p>
        </p:txBody>
      </p:sp>
      <p:sp>
        <p:nvSpPr>
          <p:cNvPr id="2" name="Rectangle 1">
            <a:extLst>
              <a:ext uri="{FF2B5EF4-FFF2-40B4-BE49-F238E27FC236}">
                <a16:creationId xmlns:a16="http://schemas.microsoft.com/office/drawing/2014/main" id="{87FC0840-8607-4DA3-9BC1-5AD2939C16A2}"/>
              </a:ext>
            </a:extLst>
          </p:cNvPr>
          <p:cNvSpPr/>
          <p:nvPr/>
        </p:nvSpPr>
        <p:spPr>
          <a:xfrm>
            <a:off x="5734244" y="1745379"/>
            <a:ext cx="6096000" cy="2369880"/>
          </a:xfrm>
          <a:prstGeom prst="rect">
            <a:avLst/>
          </a:prstGeom>
        </p:spPr>
        <p:txBody>
          <a:bodyPr>
            <a:spAutoFit/>
          </a:bodyPr>
          <a:lstStyle/>
          <a:p>
            <a:pPr marL="342900" indent="-342900">
              <a:spcAft>
                <a:spcPts val="1200"/>
              </a:spcAft>
              <a:buBlip>
                <a:blip r:embed="rId2"/>
              </a:buBlip>
            </a:pPr>
            <a:r>
              <a:rPr lang="en-US" dirty="0"/>
              <a:t>Family History</a:t>
            </a:r>
          </a:p>
          <a:p>
            <a:pPr marL="800100" lvl="1" indent="-342900">
              <a:spcAft>
                <a:spcPts val="1200"/>
              </a:spcAft>
              <a:buBlip>
                <a:blip r:embed="rId2"/>
              </a:buBlip>
            </a:pPr>
            <a:r>
              <a:rPr lang="en-US" dirty="0"/>
              <a:t>Parents, Siblings, Children</a:t>
            </a:r>
          </a:p>
          <a:p>
            <a:pPr marL="342900" indent="-342900">
              <a:spcAft>
                <a:spcPts val="1200"/>
              </a:spcAft>
              <a:buBlip>
                <a:blip r:embed="rId2"/>
              </a:buBlip>
            </a:pPr>
            <a:r>
              <a:rPr lang="en-US" dirty="0"/>
              <a:t>Personal / Social History</a:t>
            </a:r>
          </a:p>
          <a:p>
            <a:pPr marL="800100" lvl="1" indent="-342900">
              <a:spcAft>
                <a:spcPts val="1200"/>
              </a:spcAft>
              <a:buBlip>
                <a:blip r:embed="rId2"/>
              </a:buBlip>
            </a:pPr>
            <a:r>
              <a:rPr lang="en-US" dirty="0"/>
              <a:t>Marital status, children, ages, accommodation, smoking, alcohol intake</a:t>
            </a:r>
          </a:p>
          <a:p>
            <a:pPr marL="800100" lvl="1" indent="-342900">
              <a:spcAft>
                <a:spcPts val="1200"/>
              </a:spcAft>
              <a:buBlip>
                <a:blip r:embed="rId2"/>
              </a:buBlip>
            </a:pPr>
            <a:r>
              <a:rPr lang="en-US" dirty="0"/>
              <a:t>Significant stressors, external barriers to RTW</a:t>
            </a:r>
          </a:p>
        </p:txBody>
      </p:sp>
    </p:spTree>
    <p:extLst>
      <p:ext uri="{BB962C8B-B14F-4D97-AF65-F5344CB8AC3E}">
        <p14:creationId xmlns:p14="http://schemas.microsoft.com/office/powerpoint/2010/main" val="468635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CAFF7-E5C8-4777-A15A-E14E8DDA3B90}"/>
              </a:ext>
            </a:extLst>
          </p:cNvPr>
          <p:cNvSpPr>
            <a:spLocks noGrp="1"/>
          </p:cNvSpPr>
          <p:nvPr>
            <p:ph type="title"/>
          </p:nvPr>
        </p:nvSpPr>
        <p:spPr/>
        <p:txBody>
          <a:bodyPr/>
          <a:lstStyle/>
          <a:p>
            <a:r>
              <a:rPr lang="en-US" dirty="0"/>
              <a:t>Physical examination findings</a:t>
            </a:r>
            <a:endParaRPr lang="en-AU" dirty="0"/>
          </a:p>
        </p:txBody>
      </p:sp>
      <p:pic>
        <p:nvPicPr>
          <p:cNvPr id="4" name="Graphic 3">
            <a:extLst>
              <a:ext uri="{FF2B5EF4-FFF2-40B4-BE49-F238E27FC236}">
                <a16:creationId xmlns:a16="http://schemas.microsoft.com/office/drawing/2014/main" id="{795E6FF5-E478-4F52-B28F-C5B897CD2E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17693" y="471638"/>
            <a:ext cx="153456" cy="609031"/>
          </a:xfrm>
          <a:prstGeom prst="rect">
            <a:avLst/>
          </a:prstGeom>
        </p:spPr>
      </p:pic>
      <p:sp>
        <p:nvSpPr>
          <p:cNvPr id="5" name="TextBox 4">
            <a:extLst>
              <a:ext uri="{FF2B5EF4-FFF2-40B4-BE49-F238E27FC236}">
                <a16:creationId xmlns:a16="http://schemas.microsoft.com/office/drawing/2014/main" id="{A27C8F74-C1A5-4CFB-A8B1-26ED1CDE9444}"/>
              </a:ext>
            </a:extLst>
          </p:cNvPr>
          <p:cNvSpPr txBox="1"/>
          <p:nvPr/>
        </p:nvSpPr>
        <p:spPr>
          <a:xfrm>
            <a:off x="338658" y="1563472"/>
            <a:ext cx="5139354" cy="5139869"/>
          </a:xfrm>
          <a:prstGeom prst="rect">
            <a:avLst/>
          </a:prstGeom>
          <a:noFill/>
        </p:spPr>
        <p:txBody>
          <a:bodyPr wrap="square" rtlCol="0">
            <a:spAutoFit/>
          </a:bodyPr>
          <a:lstStyle/>
          <a:p>
            <a:endParaRPr lang="en-AU" sz="1600" dirty="0">
              <a:latin typeface="+mj-lt"/>
            </a:endParaRPr>
          </a:p>
          <a:p>
            <a:pPr marL="342900" indent="-342900">
              <a:spcAft>
                <a:spcPts val="1200"/>
              </a:spcAft>
              <a:buBlip>
                <a:blip r:embed="rId4"/>
              </a:buBlip>
            </a:pPr>
            <a:r>
              <a:rPr lang="en-US" dirty="0"/>
              <a:t>Assessment starts in waiting room</a:t>
            </a:r>
          </a:p>
          <a:p>
            <a:pPr marL="342900" indent="-342900">
              <a:spcAft>
                <a:spcPts val="1200"/>
              </a:spcAft>
              <a:buBlip>
                <a:blip r:embed="rId4"/>
              </a:buBlip>
            </a:pPr>
            <a:r>
              <a:rPr lang="en-US" dirty="0"/>
              <a:t>Posture, gait, function, behaviour, transfer, dress / undress</a:t>
            </a:r>
          </a:p>
          <a:p>
            <a:pPr marL="342900" indent="-342900">
              <a:spcAft>
                <a:spcPts val="1200"/>
              </a:spcAft>
              <a:buBlip>
                <a:blip r:embed="rId4"/>
              </a:buBlip>
            </a:pPr>
            <a:r>
              <a:rPr lang="en-US" dirty="0"/>
              <a:t>Height , weight</a:t>
            </a:r>
          </a:p>
          <a:p>
            <a:pPr marL="342900" indent="-342900">
              <a:spcAft>
                <a:spcPts val="1200"/>
              </a:spcAft>
              <a:buBlip>
                <a:blip r:embed="rId4"/>
              </a:buBlip>
            </a:pPr>
            <a:r>
              <a:rPr lang="en-US" dirty="0"/>
              <a:t>Specific areas including (look, feel, move - active, special tests)</a:t>
            </a:r>
          </a:p>
          <a:p>
            <a:pPr marL="800100" lvl="1" indent="-342900">
              <a:spcAft>
                <a:spcPts val="1200"/>
              </a:spcAft>
              <a:buBlip>
                <a:blip r:embed="rId4"/>
              </a:buBlip>
            </a:pPr>
            <a:r>
              <a:rPr lang="en-US" dirty="0"/>
              <a:t>Neck/head</a:t>
            </a:r>
          </a:p>
          <a:p>
            <a:pPr marL="800100" lvl="1" indent="-342900">
              <a:spcAft>
                <a:spcPts val="1200"/>
              </a:spcAft>
              <a:buBlip>
                <a:blip r:embed="rId4"/>
              </a:buBlip>
            </a:pPr>
            <a:r>
              <a:rPr lang="en-US" dirty="0"/>
              <a:t>Upper limbs</a:t>
            </a:r>
          </a:p>
          <a:p>
            <a:pPr marL="800100" lvl="1" indent="-342900">
              <a:spcAft>
                <a:spcPts val="1200"/>
              </a:spcAft>
              <a:buBlip>
                <a:blip r:embed="rId4"/>
              </a:buBlip>
            </a:pPr>
            <a:r>
              <a:rPr lang="en-US" dirty="0"/>
              <a:t>Lower limbs</a:t>
            </a:r>
          </a:p>
          <a:p>
            <a:pPr marL="800100" lvl="1" indent="-342900">
              <a:spcAft>
                <a:spcPts val="1200"/>
              </a:spcAft>
              <a:buBlip>
                <a:blip r:embed="rId4"/>
              </a:buBlip>
            </a:pPr>
            <a:r>
              <a:rPr lang="en-US" dirty="0"/>
              <a:t>Back/Spine</a:t>
            </a:r>
          </a:p>
          <a:p>
            <a:pPr lvl="1"/>
            <a:endParaRPr lang="en-US" dirty="0"/>
          </a:p>
          <a:p>
            <a:pPr lvl="1"/>
            <a:endParaRPr lang="en-AU" dirty="0"/>
          </a:p>
          <a:p>
            <a:pPr marL="342900" indent="-342900">
              <a:spcAft>
                <a:spcPts val="1200"/>
              </a:spcAft>
              <a:buBlip>
                <a:blip r:embed="rId4"/>
              </a:buBlip>
            </a:pPr>
            <a:endParaRPr lang="en-AU" sz="1600" dirty="0">
              <a:latin typeface="+mj-lt"/>
            </a:endParaRPr>
          </a:p>
        </p:txBody>
      </p:sp>
      <p:sp>
        <p:nvSpPr>
          <p:cNvPr id="7" name="Rectangle 6">
            <a:extLst>
              <a:ext uri="{FF2B5EF4-FFF2-40B4-BE49-F238E27FC236}">
                <a16:creationId xmlns:a16="http://schemas.microsoft.com/office/drawing/2014/main" id="{671B5760-0B26-420F-8898-92E7EAEEECD2}"/>
              </a:ext>
            </a:extLst>
          </p:cNvPr>
          <p:cNvSpPr/>
          <p:nvPr/>
        </p:nvSpPr>
        <p:spPr>
          <a:xfrm>
            <a:off x="6353262" y="1837276"/>
            <a:ext cx="6096000" cy="2369880"/>
          </a:xfrm>
          <a:prstGeom prst="rect">
            <a:avLst/>
          </a:prstGeom>
        </p:spPr>
        <p:txBody>
          <a:bodyPr>
            <a:spAutoFit/>
          </a:bodyPr>
          <a:lstStyle/>
          <a:p>
            <a:pPr marL="342900" indent="-342900">
              <a:spcAft>
                <a:spcPts val="1200"/>
              </a:spcAft>
              <a:buBlip>
                <a:blip r:embed="rId4"/>
              </a:buBlip>
            </a:pPr>
            <a:r>
              <a:rPr lang="en-US" dirty="0"/>
              <a:t>General-</a:t>
            </a:r>
          </a:p>
          <a:p>
            <a:pPr marL="800100" lvl="1" indent="-342900">
              <a:spcAft>
                <a:spcPts val="1200"/>
              </a:spcAft>
              <a:buBlip>
                <a:blip r:embed="rId4"/>
              </a:buBlip>
            </a:pPr>
            <a:r>
              <a:rPr lang="en-US" dirty="0"/>
              <a:t>Pulse/BP</a:t>
            </a:r>
          </a:p>
          <a:p>
            <a:pPr marL="800100" lvl="1" indent="-342900">
              <a:spcAft>
                <a:spcPts val="1200"/>
              </a:spcAft>
              <a:buBlip>
                <a:blip r:embed="rId4"/>
              </a:buBlip>
            </a:pPr>
            <a:r>
              <a:rPr lang="en-US" dirty="0"/>
              <a:t>Chest/Respiration</a:t>
            </a:r>
          </a:p>
          <a:p>
            <a:pPr marL="800100" lvl="1" indent="-342900">
              <a:spcAft>
                <a:spcPts val="1200"/>
              </a:spcAft>
              <a:buBlip>
                <a:blip r:embed="rId4"/>
              </a:buBlip>
            </a:pPr>
            <a:r>
              <a:rPr lang="en-US" dirty="0"/>
              <a:t>Abdominal, Cardiac, Other</a:t>
            </a:r>
          </a:p>
          <a:p>
            <a:pPr marL="342900" indent="-342900">
              <a:spcAft>
                <a:spcPts val="1200"/>
              </a:spcAft>
              <a:buBlip>
                <a:blip r:embed="rId4"/>
              </a:buBlip>
            </a:pPr>
            <a:r>
              <a:rPr lang="en-US" dirty="0"/>
              <a:t>Assessing for changes relative to normal, looking for impairment</a:t>
            </a:r>
          </a:p>
        </p:txBody>
      </p:sp>
    </p:spTree>
    <p:extLst>
      <p:ext uri="{BB962C8B-B14F-4D97-AF65-F5344CB8AC3E}">
        <p14:creationId xmlns:p14="http://schemas.microsoft.com/office/powerpoint/2010/main" val="3808207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BA8547F-E302-47A4-825C-78964C6E415A}"/>
              </a:ext>
            </a:extLst>
          </p:cNvPr>
          <p:cNvSpPr txBox="1"/>
          <p:nvPr/>
        </p:nvSpPr>
        <p:spPr>
          <a:xfrm>
            <a:off x="361756" y="1603763"/>
            <a:ext cx="5451815" cy="3231654"/>
          </a:xfrm>
          <a:prstGeom prst="rect">
            <a:avLst/>
          </a:prstGeom>
          <a:noFill/>
        </p:spPr>
        <p:txBody>
          <a:bodyPr wrap="square" rtlCol="0">
            <a:spAutoFit/>
          </a:bodyPr>
          <a:lstStyle/>
          <a:p>
            <a:pPr marL="342900" indent="-342900">
              <a:spcAft>
                <a:spcPts val="1200"/>
              </a:spcAft>
              <a:buBlip>
                <a:blip r:embed="rId2"/>
              </a:buBlip>
            </a:pPr>
            <a:r>
              <a:rPr lang="en-US" dirty="0"/>
              <a:t>Objective measures used to confirm diagnosis</a:t>
            </a:r>
          </a:p>
          <a:p>
            <a:pPr marL="342900" indent="-342900">
              <a:spcAft>
                <a:spcPts val="1200"/>
              </a:spcAft>
              <a:buBlip>
                <a:blip r:embed="rId2"/>
              </a:buBlip>
            </a:pPr>
            <a:r>
              <a:rPr lang="en-US" dirty="0"/>
              <a:t>Need to have differential diagnosis prior to ordering investigations</a:t>
            </a:r>
          </a:p>
          <a:p>
            <a:pPr marL="342900" indent="-342900">
              <a:spcAft>
                <a:spcPts val="1200"/>
              </a:spcAft>
              <a:buBlip>
                <a:blip r:embed="rId2"/>
              </a:buBlip>
            </a:pPr>
            <a:r>
              <a:rPr lang="en-US" dirty="0"/>
              <a:t>Assessor reviews any investigations performed and comments on findings</a:t>
            </a:r>
          </a:p>
          <a:p>
            <a:pPr marL="342900" indent="-342900">
              <a:spcAft>
                <a:spcPts val="1200"/>
              </a:spcAft>
              <a:buBlip>
                <a:blip r:embed="rId2"/>
              </a:buBlip>
            </a:pPr>
            <a:endParaRPr lang="en-US" dirty="0"/>
          </a:p>
          <a:p>
            <a:endParaRPr lang="en-US" sz="2400" dirty="0">
              <a:latin typeface="Arial"/>
              <a:cs typeface="Arial"/>
            </a:endParaRPr>
          </a:p>
          <a:p>
            <a:endParaRPr lang="en-US" sz="1600" dirty="0"/>
          </a:p>
          <a:p>
            <a:pPr marL="342900" indent="-342900">
              <a:spcAft>
                <a:spcPts val="1200"/>
              </a:spcAft>
              <a:buBlip>
                <a:blip r:embed="rId2"/>
              </a:buBlip>
            </a:pPr>
            <a:endParaRPr lang="en-US" sz="1600" dirty="0"/>
          </a:p>
        </p:txBody>
      </p:sp>
      <p:pic>
        <p:nvPicPr>
          <p:cNvPr id="7" name="Graphic 6">
            <a:extLst>
              <a:ext uri="{FF2B5EF4-FFF2-40B4-BE49-F238E27FC236}">
                <a16:creationId xmlns:a16="http://schemas.microsoft.com/office/drawing/2014/main" id="{D10DB8D0-B20E-43E1-8ACC-83084F15F4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17693" y="471638"/>
            <a:ext cx="153456" cy="609031"/>
          </a:xfrm>
          <a:prstGeom prst="rect">
            <a:avLst/>
          </a:prstGeom>
        </p:spPr>
      </p:pic>
      <p:sp>
        <p:nvSpPr>
          <p:cNvPr id="10" name="Title 9">
            <a:extLst>
              <a:ext uri="{FF2B5EF4-FFF2-40B4-BE49-F238E27FC236}">
                <a16:creationId xmlns:a16="http://schemas.microsoft.com/office/drawing/2014/main" id="{3FEC1493-AF09-4797-8A49-A53E7990FA81}"/>
              </a:ext>
            </a:extLst>
          </p:cNvPr>
          <p:cNvSpPr>
            <a:spLocks noGrp="1"/>
          </p:cNvSpPr>
          <p:nvPr>
            <p:ph type="ctrTitle"/>
          </p:nvPr>
        </p:nvSpPr>
        <p:spPr>
          <a:xfrm>
            <a:off x="284860" y="268994"/>
            <a:ext cx="9144000" cy="1014317"/>
          </a:xfrm>
        </p:spPr>
        <p:txBody>
          <a:bodyPr>
            <a:normAutofit/>
          </a:bodyPr>
          <a:lstStyle/>
          <a:p>
            <a:r>
              <a:rPr lang="en-US" dirty="0"/>
              <a:t>Investigations</a:t>
            </a:r>
            <a:endParaRPr lang="en-AU" dirty="0"/>
          </a:p>
        </p:txBody>
      </p:sp>
      <p:sp>
        <p:nvSpPr>
          <p:cNvPr id="2" name="Rectangle 1">
            <a:extLst>
              <a:ext uri="{FF2B5EF4-FFF2-40B4-BE49-F238E27FC236}">
                <a16:creationId xmlns:a16="http://schemas.microsoft.com/office/drawing/2014/main" id="{87FC0840-8607-4DA3-9BC1-5AD2939C16A2}"/>
              </a:ext>
            </a:extLst>
          </p:cNvPr>
          <p:cNvSpPr/>
          <p:nvPr/>
        </p:nvSpPr>
        <p:spPr>
          <a:xfrm>
            <a:off x="5734244" y="1603763"/>
            <a:ext cx="6096000" cy="2369880"/>
          </a:xfrm>
          <a:prstGeom prst="rect">
            <a:avLst/>
          </a:prstGeom>
        </p:spPr>
        <p:txBody>
          <a:bodyPr>
            <a:spAutoFit/>
          </a:bodyPr>
          <a:lstStyle/>
          <a:p>
            <a:pPr marL="342900" indent="-342900">
              <a:spcAft>
                <a:spcPts val="1200"/>
              </a:spcAft>
              <a:buBlip>
                <a:blip r:embed="rId2"/>
              </a:buBlip>
            </a:pPr>
            <a:r>
              <a:rPr lang="en-US" dirty="0"/>
              <a:t>Review appropriateness of investigations</a:t>
            </a:r>
          </a:p>
          <a:p>
            <a:pPr marL="800100" lvl="1" indent="-342900">
              <a:spcAft>
                <a:spcPts val="1200"/>
              </a:spcAft>
              <a:buBlip>
                <a:blip r:embed="rId2"/>
              </a:buBlip>
            </a:pPr>
            <a:r>
              <a:rPr lang="en-US" dirty="0"/>
              <a:t>Are they useful for claimed condition, others needed</a:t>
            </a:r>
          </a:p>
          <a:p>
            <a:pPr marL="800100" lvl="1" indent="-342900">
              <a:spcAft>
                <a:spcPts val="1200"/>
              </a:spcAft>
              <a:buBlip>
                <a:blip r:embed="rId2"/>
              </a:buBlip>
            </a:pPr>
            <a:r>
              <a:rPr lang="en-US" dirty="0"/>
              <a:t>Are they sensitive / specific for claimed condition</a:t>
            </a:r>
          </a:p>
          <a:p>
            <a:pPr marL="800100" lvl="1" indent="-342900">
              <a:spcAft>
                <a:spcPts val="1200"/>
              </a:spcAft>
              <a:buBlip>
                <a:blip r:embed="rId2"/>
              </a:buBlip>
            </a:pPr>
            <a:r>
              <a:rPr lang="en-US" dirty="0"/>
              <a:t>If the condition is present can the investigation find it?</a:t>
            </a:r>
          </a:p>
          <a:p>
            <a:pPr marL="800100" lvl="1" indent="-342900">
              <a:spcAft>
                <a:spcPts val="1200"/>
              </a:spcAft>
              <a:buBlip>
                <a:blip r:embed="rId2"/>
              </a:buBlip>
            </a:pPr>
            <a:r>
              <a:rPr lang="en-US" dirty="0"/>
              <a:t>If the condition is not present can the investigation exclude it?</a:t>
            </a:r>
          </a:p>
        </p:txBody>
      </p:sp>
      <p:sp>
        <p:nvSpPr>
          <p:cNvPr id="11" name="Oval 10">
            <a:extLst>
              <a:ext uri="{FF2B5EF4-FFF2-40B4-BE49-F238E27FC236}">
                <a16:creationId xmlns:a16="http://schemas.microsoft.com/office/drawing/2014/main" id="{1C798087-719E-4525-AF0E-39424AA9AE1D}"/>
              </a:ext>
            </a:extLst>
          </p:cNvPr>
          <p:cNvSpPr/>
          <p:nvPr/>
        </p:nvSpPr>
        <p:spPr>
          <a:xfrm>
            <a:off x="1695215" y="3440747"/>
            <a:ext cx="2407001" cy="2407001"/>
          </a:xfrm>
          <a:prstGeom prst="ellipse">
            <a:avLst/>
          </a:prstGeom>
          <a:blipFill>
            <a:blip r:embed="rId5">
              <a:extLst>
                <a:ext uri="{28A0092B-C50C-407E-A947-70E740481C1C}">
                  <a14:useLocalDpi xmlns:a14="http://schemas.microsoft.com/office/drawing/2010/main" val="0"/>
                </a:ext>
              </a:extLst>
            </a:blip>
            <a:srcRect/>
            <a:stretch>
              <a:fillRect l="-25000" r="-25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531332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BA8547F-E302-47A4-825C-78964C6E415A}"/>
              </a:ext>
            </a:extLst>
          </p:cNvPr>
          <p:cNvSpPr txBox="1"/>
          <p:nvPr/>
        </p:nvSpPr>
        <p:spPr>
          <a:xfrm>
            <a:off x="378534" y="1442906"/>
            <a:ext cx="5577651" cy="3385542"/>
          </a:xfrm>
          <a:prstGeom prst="rect">
            <a:avLst/>
          </a:prstGeom>
          <a:noFill/>
        </p:spPr>
        <p:txBody>
          <a:bodyPr wrap="square" rtlCol="0">
            <a:spAutoFit/>
          </a:bodyPr>
          <a:lstStyle/>
          <a:p>
            <a:pPr marL="342900" indent="-342900">
              <a:spcAft>
                <a:spcPts val="1200"/>
              </a:spcAft>
              <a:buBlip>
                <a:blip r:embed="rId2"/>
              </a:buBlip>
            </a:pPr>
            <a:r>
              <a:rPr lang="en-US" dirty="0"/>
              <a:t>Independent Medical Examinations (IME’s)</a:t>
            </a:r>
          </a:p>
          <a:p>
            <a:pPr marL="800100" lvl="1" indent="-342900">
              <a:spcAft>
                <a:spcPts val="1200"/>
              </a:spcAft>
              <a:buBlip>
                <a:blip r:embed="rId2"/>
              </a:buBlip>
            </a:pPr>
            <a:r>
              <a:rPr lang="en-US" dirty="0"/>
              <a:t>What are they?</a:t>
            </a:r>
          </a:p>
          <a:p>
            <a:pPr marL="800100" lvl="1" indent="-342900">
              <a:spcAft>
                <a:spcPts val="1200"/>
              </a:spcAft>
              <a:buBlip>
                <a:blip r:embed="rId2"/>
              </a:buBlip>
            </a:pPr>
            <a:r>
              <a:rPr lang="en-US" dirty="0"/>
              <a:t>Correct Medical Specialist</a:t>
            </a:r>
          </a:p>
          <a:p>
            <a:pPr marL="342900" indent="-342900">
              <a:spcAft>
                <a:spcPts val="1200"/>
              </a:spcAft>
              <a:buBlip>
                <a:blip r:embed="rId2"/>
              </a:buBlip>
            </a:pPr>
            <a:r>
              <a:rPr lang="en-US" dirty="0"/>
              <a:t>The Assessment – Dissecting the IME</a:t>
            </a:r>
          </a:p>
          <a:p>
            <a:pPr marL="800100" lvl="1" indent="-342900">
              <a:spcAft>
                <a:spcPts val="1200"/>
              </a:spcAft>
              <a:buBlip>
                <a:blip r:embed="rId2"/>
              </a:buBlip>
            </a:pPr>
            <a:r>
              <a:rPr lang="en-US" dirty="0"/>
              <a:t>Preparation / Pre assessment</a:t>
            </a:r>
          </a:p>
          <a:p>
            <a:pPr marL="800100" lvl="1" indent="-342900">
              <a:spcAft>
                <a:spcPts val="1200"/>
              </a:spcAft>
              <a:buBlip>
                <a:blip r:embed="rId2"/>
              </a:buBlip>
            </a:pPr>
            <a:r>
              <a:rPr lang="en-US" dirty="0"/>
              <a:t>History</a:t>
            </a:r>
          </a:p>
          <a:p>
            <a:pPr marL="800100" lvl="1" indent="-342900">
              <a:spcAft>
                <a:spcPts val="1200"/>
              </a:spcAft>
              <a:buBlip>
                <a:blip r:embed="rId2"/>
              </a:buBlip>
            </a:pPr>
            <a:r>
              <a:rPr lang="en-US" dirty="0"/>
              <a:t>Examination</a:t>
            </a:r>
          </a:p>
          <a:p>
            <a:pPr marL="800100" lvl="1" indent="-342900">
              <a:spcAft>
                <a:spcPts val="1200"/>
              </a:spcAft>
              <a:buBlip>
                <a:blip r:embed="rId2"/>
              </a:buBlip>
            </a:pPr>
            <a:r>
              <a:rPr lang="en-US" dirty="0"/>
              <a:t>Investigations</a:t>
            </a:r>
          </a:p>
        </p:txBody>
      </p:sp>
      <p:pic>
        <p:nvPicPr>
          <p:cNvPr id="7" name="Graphic 6">
            <a:extLst>
              <a:ext uri="{FF2B5EF4-FFF2-40B4-BE49-F238E27FC236}">
                <a16:creationId xmlns:a16="http://schemas.microsoft.com/office/drawing/2014/main" id="{D10DB8D0-B20E-43E1-8ACC-83084F15F4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17693" y="471638"/>
            <a:ext cx="153456" cy="609031"/>
          </a:xfrm>
          <a:prstGeom prst="rect">
            <a:avLst/>
          </a:prstGeom>
        </p:spPr>
      </p:pic>
      <p:sp>
        <p:nvSpPr>
          <p:cNvPr id="10" name="Title 9">
            <a:extLst>
              <a:ext uri="{FF2B5EF4-FFF2-40B4-BE49-F238E27FC236}">
                <a16:creationId xmlns:a16="http://schemas.microsoft.com/office/drawing/2014/main" id="{3FEC1493-AF09-4797-8A49-A53E7990FA81}"/>
              </a:ext>
            </a:extLst>
          </p:cNvPr>
          <p:cNvSpPr>
            <a:spLocks noGrp="1"/>
          </p:cNvSpPr>
          <p:nvPr>
            <p:ph type="ctrTitle"/>
          </p:nvPr>
        </p:nvSpPr>
        <p:spPr/>
        <p:txBody>
          <a:bodyPr/>
          <a:lstStyle/>
          <a:p>
            <a:r>
              <a:rPr lang="en-AU" dirty="0"/>
              <a:t>Outline</a:t>
            </a:r>
          </a:p>
        </p:txBody>
      </p:sp>
      <p:sp>
        <p:nvSpPr>
          <p:cNvPr id="2" name="Rectangle 1">
            <a:extLst>
              <a:ext uri="{FF2B5EF4-FFF2-40B4-BE49-F238E27FC236}">
                <a16:creationId xmlns:a16="http://schemas.microsoft.com/office/drawing/2014/main" id="{57BBCDAF-43BA-46A3-844F-377B03096A27}"/>
              </a:ext>
            </a:extLst>
          </p:cNvPr>
          <p:cNvSpPr/>
          <p:nvPr/>
        </p:nvSpPr>
        <p:spPr>
          <a:xfrm>
            <a:off x="6235815" y="1442907"/>
            <a:ext cx="6389615" cy="2092881"/>
          </a:xfrm>
          <a:prstGeom prst="rect">
            <a:avLst/>
          </a:prstGeom>
        </p:spPr>
        <p:txBody>
          <a:bodyPr wrap="square">
            <a:spAutoFit/>
          </a:bodyPr>
          <a:lstStyle/>
          <a:p>
            <a:pPr marL="342900" indent="-342900">
              <a:spcAft>
                <a:spcPts val="1200"/>
              </a:spcAft>
              <a:buBlip>
                <a:blip r:embed="rId2"/>
              </a:buBlip>
            </a:pPr>
            <a:r>
              <a:rPr lang="en-US" dirty="0"/>
              <a:t>Special Components</a:t>
            </a:r>
          </a:p>
          <a:p>
            <a:pPr marL="800100" lvl="1" indent="-342900">
              <a:spcAft>
                <a:spcPts val="1200"/>
              </a:spcAft>
              <a:buBlip>
                <a:blip r:embed="rId2"/>
              </a:buBlip>
            </a:pPr>
            <a:r>
              <a:rPr lang="en-US" dirty="0"/>
              <a:t>Work relatedness</a:t>
            </a:r>
          </a:p>
          <a:p>
            <a:pPr marL="800100" lvl="1" indent="-342900">
              <a:spcAft>
                <a:spcPts val="1200"/>
              </a:spcAft>
              <a:buBlip>
                <a:blip r:embed="rId2"/>
              </a:buBlip>
            </a:pPr>
            <a:r>
              <a:rPr lang="en-US" dirty="0"/>
              <a:t>Testing consistency</a:t>
            </a:r>
          </a:p>
          <a:p>
            <a:pPr marL="800100" lvl="1" indent="-342900">
              <a:spcAft>
                <a:spcPts val="1200"/>
              </a:spcAft>
              <a:buBlip>
                <a:blip r:embed="rId2"/>
              </a:buBlip>
            </a:pPr>
            <a:r>
              <a:rPr lang="en-US" dirty="0"/>
              <a:t>Work capacity / Rehabilitation</a:t>
            </a:r>
          </a:p>
          <a:p>
            <a:pPr marL="800100" lvl="1" indent="-342900">
              <a:spcAft>
                <a:spcPts val="1200"/>
              </a:spcAft>
              <a:buBlip>
                <a:blip r:embed="rId2"/>
              </a:buBlip>
            </a:pPr>
            <a:r>
              <a:rPr lang="en-US" dirty="0"/>
              <a:t>Health benefits of work</a:t>
            </a:r>
          </a:p>
        </p:txBody>
      </p:sp>
    </p:spTree>
    <p:extLst>
      <p:ext uri="{BB962C8B-B14F-4D97-AF65-F5344CB8AC3E}">
        <p14:creationId xmlns:p14="http://schemas.microsoft.com/office/powerpoint/2010/main" val="2752861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BA8547F-E302-47A4-825C-78964C6E415A}"/>
              </a:ext>
            </a:extLst>
          </p:cNvPr>
          <p:cNvSpPr txBox="1"/>
          <p:nvPr/>
        </p:nvSpPr>
        <p:spPr>
          <a:xfrm>
            <a:off x="361756" y="1603763"/>
            <a:ext cx="5451815" cy="4370427"/>
          </a:xfrm>
          <a:prstGeom prst="rect">
            <a:avLst/>
          </a:prstGeom>
          <a:noFill/>
        </p:spPr>
        <p:txBody>
          <a:bodyPr wrap="square" rtlCol="0">
            <a:spAutoFit/>
          </a:bodyPr>
          <a:lstStyle/>
          <a:p>
            <a:pPr marL="342900" indent="-342900">
              <a:spcAft>
                <a:spcPts val="1200"/>
              </a:spcAft>
              <a:buBlip>
                <a:blip r:embed="rId2"/>
              </a:buBlip>
            </a:pPr>
            <a:r>
              <a:rPr lang="en-US" dirty="0"/>
              <a:t>Trying to determine if the present diagnosis is causing the reported symptoms and impairment</a:t>
            </a:r>
          </a:p>
          <a:p>
            <a:pPr marL="800100" lvl="1" indent="-342900">
              <a:spcAft>
                <a:spcPts val="1200"/>
              </a:spcAft>
              <a:buBlip>
                <a:blip r:embed="rId2"/>
              </a:buBlip>
            </a:pPr>
            <a:r>
              <a:rPr lang="en-US" dirty="0"/>
              <a:t>Determining if there is a medical explanation for their situation</a:t>
            </a:r>
          </a:p>
          <a:p>
            <a:pPr marL="800100" lvl="1" indent="-342900">
              <a:spcAft>
                <a:spcPts val="1200"/>
              </a:spcAft>
              <a:buBlip>
                <a:blip r:embed="rId2"/>
              </a:buBlip>
            </a:pPr>
            <a:r>
              <a:rPr lang="en-US" dirty="0"/>
              <a:t>Determining the influence of non medical factors</a:t>
            </a:r>
          </a:p>
          <a:p>
            <a:pPr marL="1257300" lvl="2" indent="-342900">
              <a:spcAft>
                <a:spcPts val="1200"/>
              </a:spcAft>
              <a:buBlip>
                <a:blip r:embed="rId2"/>
              </a:buBlip>
            </a:pPr>
            <a:r>
              <a:rPr lang="en-US" dirty="0"/>
              <a:t>Pain behaviour / fear – avoidance behavior</a:t>
            </a:r>
          </a:p>
          <a:p>
            <a:pPr marL="1257300" lvl="2" indent="-342900">
              <a:spcAft>
                <a:spcPts val="1200"/>
              </a:spcAft>
              <a:buBlip>
                <a:blip r:embed="rId2"/>
              </a:buBlip>
            </a:pPr>
            <a:r>
              <a:rPr lang="en-US" dirty="0"/>
              <a:t>Exaggeration for secondary gain e.g. MVA </a:t>
            </a:r>
          </a:p>
          <a:p>
            <a:pPr marL="342900" indent="-342900">
              <a:spcAft>
                <a:spcPts val="1200"/>
              </a:spcAft>
              <a:buBlip>
                <a:blip r:embed="rId2"/>
              </a:buBlip>
            </a:pPr>
            <a:endParaRPr lang="en-US" dirty="0"/>
          </a:p>
          <a:p>
            <a:endParaRPr lang="en-US" sz="2400" dirty="0">
              <a:latin typeface="Arial"/>
              <a:cs typeface="Arial"/>
            </a:endParaRPr>
          </a:p>
          <a:p>
            <a:endParaRPr lang="en-US" sz="1600" dirty="0"/>
          </a:p>
          <a:p>
            <a:pPr marL="342900" indent="-342900">
              <a:spcAft>
                <a:spcPts val="1200"/>
              </a:spcAft>
              <a:buBlip>
                <a:blip r:embed="rId2"/>
              </a:buBlip>
            </a:pPr>
            <a:endParaRPr lang="en-US" sz="1600" dirty="0"/>
          </a:p>
        </p:txBody>
      </p:sp>
      <p:pic>
        <p:nvPicPr>
          <p:cNvPr id="7" name="Graphic 6">
            <a:extLst>
              <a:ext uri="{FF2B5EF4-FFF2-40B4-BE49-F238E27FC236}">
                <a16:creationId xmlns:a16="http://schemas.microsoft.com/office/drawing/2014/main" id="{D10DB8D0-B20E-43E1-8ACC-83084F15F4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17693" y="471638"/>
            <a:ext cx="153456" cy="609031"/>
          </a:xfrm>
          <a:prstGeom prst="rect">
            <a:avLst/>
          </a:prstGeom>
        </p:spPr>
      </p:pic>
      <p:sp>
        <p:nvSpPr>
          <p:cNvPr id="10" name="Title 9">
            <a:extLst>
              <a:ext uri="{FF2B5EF4-FFF2-40B4-BE49-F238E27FC236}">
                <a16:creationId xmlns:a16="http://schemas.microsoft.com/office/drawing/2014/main" id="{3FEC1493-AF09-4797-8A49-A53E7990FA81}"/>
              </a:ext>
            </a:extLst>
          </p:cNvPr>
          <p:cNvSpPr>
            <a:spLocks noGrp="1"/>
          </p:cNvSpPr>
          <p:nvPr>
            <p:ph type="ctrTitle"/>
          </p:nvPr>
        </p:nvSpPr>
        <p:spPr>
          <a:xfrm>
            <a:off x="284860" y="268994"/>
            <a:ext cx="9144000" cy="1014317"/>
          </a:xfrm>
        </p:spPr>
        <p:txBody>
          <a:bodyPr>
            <a:normAutofit/>
          </a:bodyPr>
          <a:lstStyle/>
          <a:p>
            <a:r>
              <a:rPr lang="en-US" dirty="0"/>
              <a:t>Testing for consistency</a:t>
            </a:r>
            <a:endParaRPr lang="en-AU" dirty="0"/>
          </a:p>
        </p:txBody>
      </p:sp>
      <p:sp>
        <p:nvSpPr>
          <p:cNvPr id="12" name="Oval 11">
            <a:extLst>
              <a:ext uri="{FF2B5EF4-FFF2-40B4-BE49-F238E27FC236}">
                <a16:creationId xmlns:a16="http://schemas.microsoft.com/office/drawing/2014/main" id="{53890568-2C5D-4896-AE8B-AA0A6DACC1AC}"/>
              </a:ext>
            </a:extLst>
          </p:cNvPr>
          <p:cNvSpPr/>
          <p:nvPr/>
        </p:nvSpPr>
        <p:spPr>
          <a:xfrm>
            <a:off x="8687314" y="2750726"/>
            <a:ext cx="2930379" cy="2930379"/>
          </a:xfrm>
          <a:prstGeom prst="ellipse">
            <a:avLst/>
          </a:prstGeom>
          <a:blipFill>
            <a:blip r:embed="rId5">
              <a:extLst>
                <a:ext uri="{28A0092B-C50C-407E-A947-70E740481C1C}">
                  <a14:useLocalDpi xmlns:a14="http://schemas.microsoft.com/office/drawing/2010/main" val="0"/>
                </a:ext>
              </a:extLst>
            </a:blip>
            <a:srcRect/>
            <a:stretch>
              <a:fillRect l="-25000" r="-25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Oval 13">
            <a:extLst>
              <a:ext uri="{FF2B5EF4-FFF2-40B4-BE49-F238E27FC236}">
                <a16:creationId xmlns:a16="http://schemas.microsoft.com/office/drawing/2014/main" id="{6553231C-7FC7-4CCF-98D3-08161400638B}"/>
              </a:ext>
            </a:extLst>
          </p:cNvPr>
          <p:cNvSpPr/>
          <p:nvPr/>
        </p:nvSpPr>
        <p:spPr>
          <a:xfrm>
            <a:off x="7409119" y="1080669"/>
            <a:ext cx="2076105" cy="2076105"/>
          </a:xfrm>
          <a:prstGeom prst="ellipse">
            <a:avLst/>
          </a:prstGeom>
          <a:blipFill>
            <a:blip r:embed="rId6">
              <a:extLst>
                <a:ext uri="{28A0092B-C50C-407E-A947-70E740481C1C}">
                  <a14:useLocalDpi xmlns:a14="http://schemas.microsoft.com/office/drawing/2010/main" val="0"/>
                </a:ext>
              </a:extLst>
            </a:blip>
            <a:srcRect/>
            <a:stretch>
              <a:fillRect l="-50000" r="-50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779376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CAFF7-E5C8-4777-A15A-E14E8DDA3B90}"/>
              </a:ext>
            </a:extLst>
          </p:cNvPr>
          <p:cNvSpPr>
            <a:spLocks noGrp="1"/>
          </p:cNvSpPr>
          <p:nvPr>
            <p:ph type="title"/>
          </p:nvPr>
        </p:nvSpPr>
        <p:spPr/>
        <p:txBody>
          <a:bodyPr/>
          <a:lstStyle/>
          <a:p>
            <a:r>
              <a:rPr lang="en-US" dirty="0"/>
              <a:t>Testing for consistency</a:t>
            </a:r>
            <a:endParaRPr lang="en-AU" dirty="0"/>
          </a:p>
        </p:txBody>
      </p:sp>
      <p:pic>
        <p:nvPicPr>
          <p:cNvPr id="4" name="Graphic 3">
            <a:extLst>
              <a:ext uri="{FF2B5EF4-FFF2-40B4-BE49-F238E27FC236}">
                <a16:creationId xmlns:a16="http://schemas.microsoft.com/office/drawing/2014/main" id="{795E6FF5-E478-4F52-B28F-C5B897CD2E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17693" y="471638"/>
            <a:ext cx="153456" cy="609031"/>
          </a:xfrm>
          <a:prstGeom prst="rect">
            <a:avLst/>
          </a:prstGeom>
        </p:spPr>
      </p:pic>
      <p:sp>
        <p:nvSpPr>
          <p:cNvPr id="7" name="Rectangle 6">
            <a:extLst>
              <a:ext uri="{FF2B5EF4-FFF2-40B4-BE49-F238E27FC236}">
                <a16:creationId xmlns:a16="http://schemas.microsoft.com/office/drawing/2014/main" id="{671B5760-0B26-420F-8898-92E7EAEEECD2}"/>
              </a:ext>
            </a:extLst>
          </p:cNvPr>
          <p:cNvSpPr/>
          <p:nvPr/>
        </p:nvSpPr>
        <p:spPr>
          <a:xfrm>
            <a:off x="489357" y="1736229"/>
            <a:ext cx="6096000" cy="3508653"/>
          </a:xfrm>
          <a:prstGeom prst="rect">
            <a:avLst/>
          </a:prstGeom>
        </p:spPr>
        <p:txBody>
          <a:bodyPr>
            <a:spAutoFit/>
          </a:bodyPr>
          <a:lstStyle/>
          <a:p>
            <a:pPr marL="342900" indent="-342900">
              <a:spcAft>
                <a:spcPts val="1200"/>
              </a:spcAft>
              <a:buBlip>
                <a:blip r:embed="rId4"/>
              </a:buBlip>
            </a:pPr>
            <a:r>
              <a:rPr lang="en-US" dirty="0"/>
              <a:t>Useful information</a:t>
            </a:r>
          </a:p>
          <a:p>
            <a:pPr marL="800100" lvl="1" indent="-342900">
              <a:spcAft>
                <a:spcPts val="1200"/>
              </a:spcAft>
              <a:buBlip>
                <a:blip r:embed="rId4"/>
              </a:buBlip>
            </a:pPr>
            <a:r>
              <a:rPr lang="en-US" dirty="0"/>
              <a:t>Assess their view about pain and harm, fear of movement / pain</a:t>
            </a:r>
          </a:p>
          <a:p>
            <a:pPr marL="800100" lvl="1" indent="-342900">
              <a:spcAft>
                <a:spcPts val="1200"/>
              </a:spcAft>
              <a:buBlip>
                <a:blip r:embed="rId4"/>
              </a:buBlip>
            </a:pPr>
            <a:r>
              <a:rPr lang="en-US" dirty="0"/>
              <a:t>Assess issues of secondary gain</a:t>
            </a:r>
          </a:p>
          <a:p>
            <a:pPr marL="1257300" lvl="2" indent="-342900">
              <a:spcAft>
                <a:spcPts val="1200"/>
              </a:spcAft>
              <a:buBlip>
                <a:blip r:embed="rId4"/>
              </a:buBlip>
            </a:pPr>
            <a:r>
              <a:rPr lang="en-US" dirty="0"/>
              <a:t>What factors may benefit them if they have the symptoms they have</a:t>
            </a:r>
          </a:p>
          <a:p>
            <a:pPr marL="1714500" lvl="3" indent="-342900">
              <a:spcAft>
                <a:spcPts val="1200"/>
              </a:spcAft>
              <a:buBlip>
                <a:blip r:embed="rId4"/>
              </a:buBlip>
            </a:pPr>
            <a:r>
              <a:rPr lang="en-US" dirty="0"/>
              <a:t>Financial, work issues, home life</a:t>
            </a:r>
          </a:p>
          <a:p>
            <a:pPr marL="342900" indent="-342900">
              <a:spcAft>
                <a:spcPts val="1200"/>
              </a:spcAft>
              <a:buBlip>
                <a:blip r:embed="rId4"/>
              </a:buBlip>
            </a:pPr>
            <a:r>
              <a:rPr lang="en-US" dirty="0"/>
              <a:t>Comparing functional history</a:t>
            </a:r>
          </a:p>
          <a:p>
            <a:pPr marL="800100" lvl="1" indent="-342900">
              <a:spcAft>
                <a:spcPts val="1200"/>
              </a:spcAft>
              <a:buBlip>
                <a:blip r:embed="rId4"/>
              </a:buBlip>
            </a:pPr>
            <a:r>
              <a:rPr lang="en-US" dirty="0"/>
              <a:t>At work, outside of work</a:t>
            </a:r>
          </a:p>
        </p:txBody>
      </p:sp>
      <p:sp>
        <p:nvSpPr>
          <p:cNvPr id="3" name="Rectangle 2">
            <a:extLst>
              <a:ext uri="{FF2B5EF4-FFF2-40B4-BE49-F238E27FC236}">
                <a16:creationId xmlns:a16="http://schemas.microsoft.com/office/drawing/2014/main" id="{2E4946EB-29E6-4BD0-9789-BBE7A69839DF}"/>
              </a:ext>
            </a:extLst>
          </p:cNvPr>
          <p:cNvSpPr/>
          <p:nvPr/>
        </p:nvSpPr>
        <p:spPr>
          <a:xfrm>
            <a:off x="6487487" y="1736229"/>
            <a:ext cx="6096000" cy="3231654"/>
          </a:xfrm>
          <a:prstGeom prst="rect">
            <a:avLst/>
          </a:prstGeom>
        </p:spPr>
        <p:txBody>
          <a:bodyPr>
            <a:spAutoFit/>
          </a:bodyPr>
          <a:lstStyle/>
          <a:p>
            <a:pPr marL="342900" indent="-342900">
              <a:spcAft>
                <a:spcPts val="1200"/>
              </a:spcAft>
              <a:buBlip>
                <a:blip r:embed="rId4"/>
              </a:buBlip>
            </a:pPr>
            <a:r>
              <a:rPr lang="en-US" dirty="0"/>
              <a:t>Observing range of motion</a:t>
            </a:r>
          </a:p>
          <a:p>
            <a:pPr marL="800100" lvl="1" indent="-342900">
              <a:spcAft>
                <a:spcPts val="1200"/>
              </a:spcAft>
              <a:buBlip>
                <a:blip r:embed="rId4"/>
              </a:buBlip>
            </a:pPr>
            <a:r>
              <a:rPr lang="en-US" dirty="0"/>
              <a:t>Formally</a:t>
            </a:r>
          </a:p>
          <a:p>
            <a:pPr marL="800100" lvl="1" indent="-342900">
              <a:spcAft>
                <a:spcPts val="1200"/>
              </a:spcAft>
              <a:buBlip>
                <a:blip r:embed="rId4"/>
              </a:buBlip>
            </a:pPr>
            <a:r>
              <a:rPr lang="en-US" dirty="0"/>
              <a:t>Informally</a:t>
            </a:r>
          </a:p>
          <a:p>
            <a:pPr marL="342900" indent="-342900">
              <a:spcAft>
                <a:spcPts val="1200"/>
              </a:spcAft>
              <a:buBlip>
                <a:blip r:embed="rId4"/>
              </a:buBlip>
            </a:pPr>
            <a:r>
              <a:rPr lang="en-US" dirty="0"/>
              <a:t>Specific tests</a:t>
            </a:r>
          </a:p>
          <a:p>
            <a:pPr marL="800100" lvl="1" indent="-342900">
              <a:spcAft>
                <a:spcPts val="1200"/>
              </a:spcAft>
              <a:buBlip>
                <a:blip r:embed="rId4"/>
              </a:buBlip>
            </a:pPr>
            <a:r>
              <a:rPr lang="en-US" dirty="0"/>
              <a:t>Straight leg raising vs seated straight leg raising</a:t>
            </a:r>
          </a:p>
          <a:p>
            <a:pPr marL="800100" lvl="1" indent="-342900">
              <a:spcAft>
                <a:spcPts val="1200"/>
              </a:spcAft>
              <a:buBlip>
                <a:blip r:embed="rId4"/>
              </a:buBlip>
            </a:pPr>
            <a:r>
              <a:rPr lang="en-US" dirty="0"/>
              <a:t>Spinal flexion standing verses on examination bed</a:t>
            </a:r>
          </a:p>
          <a:p>
            <a:pPr marL="342900" indent="-342900">
              <a:spcAft>
                <a:spcPts val="1200"/>
              </a:spcAft>
              <a:buBlip>
                <a:blip r:embed="rId4"/>
              </a:buBlip>
            </a:pPr>
            <a:r>
              <a:rPr lang="en-US" dirty="0"/>
              <a:t>Secondary information (provided by referrer, treating doctors, other assessments)</a:t>
            </a:r>
          </a:p>
        </p:txBody>
      </p:sp>
    </p:spTree>
    <p:extLst>
      <p:ext uri="{BB962C8B-B14F-4D97-AF65-F5344CB8AC3E}">
        <p14:creationId xmlns:p14="http://schemas.microsoft.com/office/powerpoint/2010/main" val="22306856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BA8547F-E302-47A4-825C-78964C6E415A}"/>
              </a:ext>
            </a:extLst>
          </p:cNvPr>
          <p:cNvSpPr txBox="1"/>
          <p:nvPr/>
        </p:nvSpPr>
        <p:spPr>
          <a:xfrm>
            <a:off x="378534" y="1377260"/>
            <a:ext cx="5451815" cy="5478423"/>
          </a:xfrm>
          <a:prstGeom prst="rect">
            <a:avLst/>
          </a:prstGeom>
          <a:noFill/>
        </p:spPr>
        <p:txBody>
          <a:bodyPr wrap="square" rtlCol="0">
            <a:spAutoFit/>
          </a:bodyPr>
          <a:lstStyle/>
          <a:p>
            <a:pPr marL="342900" indent="-342900">
              <a:spcAft>
                <a:spcPts val="1200"/>
              </a:spcAft>
              <a:buBlip>
                <a:blip r:embed="rId2"/>
              </a:buBlip>
            </a:pPr>
            <a:r>
              <a:rPr lang="en-US" sz="1500" dirty="0"/>
              <a:t>Waddell’s signs</a:t>
            </a:r>
          </a:p>
          <a:p>
            <a:pPr marL="800100" lvl="1" indent="-342900">
              <a:spcAft>
                <a:spcPts val="1200"/>
              </a:spcAft>
              <a:buBlip>
                <a:blip r:embed="rId2"/>
              </a:buBlip>
            </a:pPr>
            <a:r>
              <a:rPr lang="en-US" sz="1500" dirty="0"/>
              <a:t>A group of physical signs described in 1980 by Dr Waddell indicating “non organic or psychological component” to chronic lower back pain</a:t>
            </a:r>
          </a:p>
          <a:p>
            <a:pPr marL="1257300" lvl="2" indent="-342900">
              <a:spcAft>
                <a:spcPts val="1200"/>
              </a:spcAft>
              <a:buBlip>
                <a:blip r:embed="rId2"/>
              </a:buBlip>
            </a:pPr>
            <a:r>
              <a:rPr lang="en-US" sz="1500" dirty="0"/>
              <a:t>Tenderness tests (superficial and diffuse tenderness)</a:t>
            </a:r>
          </a:p>
          <a:p>
            <a:pPr marL="1257300" lvl="2" indent="-342900">
              <a:spcAft>
                <a:spcPts val="1200"/>
              </a:spcAft>
              <a:buBlip>
                <a:blip r:embed="rId2"/>
              </a:buBlip>
            </a:pPr>
            <a:r>
              <a:rPr lang="en-US" sz="1500" dirty="0"/>
              <a:t>Simulation tests (painful movement test, with no actual movement)</a:t>
            </a:r>
          </a:p>
          <a:p>
            <a:pPr marL="1257300" lvl="2" indent="-342900">
              <a:spcAft>
                <a:spcPts val="1200"/>
              </a:spcAft>
              <a:buBlip>
                <a:blip r:embed="rId2"/>
              </a:buBlip>
            </a:pPr>
            <a:r>
              <a:rPr lang="en-US" sz="1500" dirty="0"/>
              <a:t>Distraction tests (pain not present while patient distracted)</a:t>
            </a:r>
          </a:p>
          <a:p>
            <a:pPr marL="1257300" lvl="2" indent="-342900">
              <a:spcAft>
                <a:spcPts val="1200"/>
              </a:spcAft>
              <a:buBlip>
                <a:blip r:embed="rId2"/>
              </a:buBlip>
            </a:pPr>
            <a:r>
              <a:rPr lang="en-US" sz="1500" dirty="0"/>
              <a:t>Regional disturbances (weakness or sensory change outside neuroanatomy)</a:t>
            </a:r>
          </a:p>
          <a:p>
            <a:pPr marL="1257300" lvl="2" indent="-342900">
              <a:spcAft>
                <a:spcPts val="1200"/>
              </a:spcAft>
              <a:buBlip>
                <a:blip r:embed="rId2"/>
              </a:buBlip>
            </a:pPr>
            <a:r>
              <a:rPr lang="en-US" sz="1500" dirty="0"/>
              <a:t>Over-reaction (observation regarding reaction to testing)</a:t>
            </a:r>
          </a:p>
          <a:p>
            <a:pPr marL="342900" indent="-342900">
              <a:spcAft>
                <a:spcPts val="1200"/>
              </a:spcAft>
              <a:buBlip>
                <a:blip r:embed="rId2"/>
              </a:buBlip>
            </a:pPr>
            <a:endParaRPr lang="en-US" sz="1500" dirty="0"/>
          </a:p>
          <a:p>
            <a:endParaRPr lang="en-US" sz="1500" dirty="0">
              <a:latin typeface="Arial"/>
              <a:cs typeface="Arial"/>
            </a:endParaRPr>
          </a:p>
          <a:p>
            <a:endParaRPr lang="en-US" sz="1500" dirty="0"/>
          </a:p>
          <a:p>
            <a:pPr marL="342900" indent="-342900">
              <a:spcAft>
                <a:spcPts val="1200"/>
              </a:spcAft>
              <a:buBlip>
                <a:blip r:embed="rId2"/>
              </a:buBlip>
            </a:pPr>
            <a:endParaRPr lang="en-US" sz="1500" dirty="0"/>
          </a:p>
        </p:txBody>
      </p:sp>
      <p:pic>
        <p:nvPicPr>
          <p:cNvPr id="7" name="Graphic 6">
            <a:extLst>
              <a:ext uri="{FF2B5EF4-FFF2-40B4-BE49-F238E27FC236}">
                <a16:creationId xmlns:a16="http://schemas.microsoft.com/office/drawing/2014/main" id="{D10DB8D0-B20E-43E1-8ACC-83084F15F4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17693" y="471638"/>
            <a:ext cx="153456" cy="609031"/>
          </a:xfrm>
          <a:prstGeom prst="rect">
            <a:avLst/>
          </a:prstGeom>
        </p:spPr>
      </p:pic>
      <p:sp>
        <p:nvSpPr>
          <p:cNvPr id="10" name="Title 9">
            <a:extLst>
              <a:ext uri="{FF2B5EF4-FFF2-40B4-BE49-F238E27FC236}">
                <a16:creationId xmlns:a16="http://schemas.microsoft.com/office/drawing/2014/main" id="{3FEC1493-AF09-4797-8A49-A53E7990FA81}"/>
              </a:ext>
            </a:extLst>
          </p:cNvPr>
          <p:cNvSpPr>
            <a:spLocks noGrp="1"/>
          </p:cNvSpPr>
          <p:nvPr>
            <p:ph type="ctrTitle"/>
          </p:nvPr>
        </p:nvSpPr>
        <p:spPr>
          <a:xfrm>
            <a:off x="284860" y="268994"/>
            <a:ext cx="9144000" cy="1014317"/>
          </a:xfrm>
        </p:spPr>
        <p:txBody>
          <a:bodyPr>
            <a:normAutofit/>
          </a:bodyPr>
          <a:lstStyle/>
          <a:p>
            <a:r>
              <a:rPr lang="en-US" dirty="0"/>
              <a:t>Testing for consistency</a:t>
            </a:r>
            <a:endParaRPr lang="en-AU" dirty="0"/>
          </a:p>
        </p:txBody>
      </p:sp>
      <p:sp>
        <p:nvSpPr>
          <p:cNvPr id="2" name="Rectangle 1">
            <a:extLst>
              <a:ext uri="{FF2B5EF4-FFF2-40B4-BE49-F238E27FC236}">
                <a16:creationId xmlns:a16="http://schemas.microsoft.com/office/drawing/2014/main" id="{5BF7D079-DEDF-417A-BC0B-89A2F43A434C}"/>
              </a:ext>
            </a:extLst>
          </p:cNvPr>
          <p:cNvSpPr/>
          <p:nvPr/>
        </p:nvSpPr>
        <p:spPr>
          <a:xfrm>
            <a:off x="5830349" y="1377260"/>
            <a:ext cx="6096000" cy="1169551"/>
          </a:xfrm>
          <a:prstGeom prst="rect">
            <a:avLst/>
          </a:prstGeom>
        </p:spPr>
        <p:txBody>
          <a:bodyPr>
            <a:spAutoFit/>
          </a:bodyPr>
          <a:lstStyle/>
          <a:p>
            <a:pPr marL="342900" indent="-342900">
              <a:spcAft>
                <a:spcPts val="1200"/>
              </a:spcAft>
              <a:buBlip>
                <a:blip r:embed="rId2"/>
              </a:buBlip>
            </a:pPr>
            <a:r>
              <a:rPr lang="en-US" sz="1500" dirty="0"/>
              <a:t>Three or more categories positive significant (depression, hysteria, hypochondriasis), one or two positive can indicate non organic component</a:t>
            </a:r>
          </a:p>
          <a:p>
            <a:pPr marL="342900" indent="-342900">
              <a:spcAft>
                <a:spcPts val="1200"/>
              </a:spcAft>
              <a:buBlip>
                <a:blip r:embed="rId2"/>
              </a:buBlip>
            </a:pPr>
            <a:r>
              <a:rPr lang="en-US" sz="1500" dirty="0"/>
              <a:t>Many criticisms: not reliable, indicate “pain behaviour”</a:t>
            </a:r>
          </a:p>
        </p:txBody>
      </p:sp>
      <p:sp>
        <p:nvSpPr>
          <p:cNvPr id="12" name="Oval 11">
            <a:extLst>
              <a:ext uri="{FF2B5EF4-FFF2-40B4-BE49-F238E27FC236}">
                <a16:creationId xmlns:a16="http://schemas.microsoft.com/office/drawing/2014/main" id="{26343783-6F3C-44AC-A922-282FE881A5F3}"/>
              </a:ext>
            </a:extLst>
          </p:cNvPr>
          <p:cNvSpPr/>
          <p:nvPr/>
        </p:nvSpPr>
        <p:spPr>
          <a:xfrm>
            <a:off x="6886662" y="2550291"/>
            <a:ext cx="3299495" cy="3299495"/>
          </a:xfrm>
          <a:prstGeom prst="ellipse">
            <a:avLst/>
          </a:prstGeom>
          <a:blipFill>
            <a:blip r:embed="rId5">
              <a:extLst>
                <a:ext uri="{28A0092B-C50C-407E-A947-70E740481C1C}">
                  <a14:useLocalDpi xmlns:a14="http://schemas.microsoft.com/office/drawing/2010/main" val="0"/>
                </a:ext>
              </a:extLst>
            </a:blip>
            <a:srcRect/>
            <a:stretch>
              <a:fillRect l="-25000" r="-25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7507872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CAFF7-E5C8-4777-A15A-E14E8DDA3B90}"/>
              </a:ext>
            </a:extLst>
          </p:cNvPr>
          <p:cNvSpPr>
            <a:spLocks noGrp="1"/>
          </p:cNvSpPr>
          <p:nvPr>
            <p:ph type="title"/>
          </p:nvPr>
        </p:nvSpPr>
        <p:spPr/>
        <p:txBody>
          <a:bodyPr/>
          <a:lstStyle/>
          <a:p>
            <a:r>
              <a:rPr lang="en-US" dirty="0"/>
              <a:t>Diagnostic Process</a:t>
            </a:r>
            <a:endParaRPr lang="en-AU" dirty="0"/>
          </a:p>
        </p:txBody>
      </p:sp>
      <p:pic>
        <p:nvPicPr>
          <p:cNvPr id="4" name="Graphic 3">
            <a:extLst>
              <a:ext uri="{FF2B5EF4-FFF2-40B4-BE49-F238E27FC236}">
                <a16:creationId xmlns:a16="http://schemas.microsoft.com/office/drawing/2014/main" id="{795E6FF5-E478-4F52-B28F-C5B897CD2E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17693" y="471638"/>
            <a:ext cx="153456" cy="609031"/>
          </a:xfrm>
          <a:prstGeom prst="rect">
            <a:avLst/>
          </a:prstGeom>
        </p:spPr>
      </p:pic>
      <p:sp>
        <p:nvSpPr>
          <p:cNvPr id="7" name="Rectangle 6">
            <a:extLst>
              <a:ext uri="{FF2B5EF4-FFF2-40B4-BE49-F238E27FC236}">
                <a16:creationId xmlns:a16="http://schemas.microsoft.com/office/drawing/2014/main" id="{671B5760-0B26-420F-8898-92E7EAEEECD2}"/>
              </a:ext>
            </a:extLst>
          </p:cNvPr>
          <p:cNvSpPr/>
          <p:nvPr/>
        </p:nvSpPr>
        <p:spPr>
          <a:xfrm>
            <a:off x="6353262" y="1837276"/>
            <a:ext cx="6096000" cy="3385542"/>
          </a:xfrm>
          <a:prstGeom prst="rect">
            <a:avLst/>
          </a:prstGeom>
        </p:spPr>
        <p:txBody>
          <a:bodyPr>
            <a:spAutoFit/>
          </a:bodyPr>
          <a:lstStyle/>
          <a:p>
            <a:pPr marL="342900" indent="-342900">
              <a:spcAft>
                <a:spcPts val="1200"/>
              </a:spcAft>
              <a:buBlip>
                <a:blip r:embed="rId4"/>
              </a:buBlip>
            </a:pPr>
            <a:r>
              <a:rPr lang="en-US" dirty="0"/>
              <a:t>Assessor considers:</a:t>
            </a:r>
          </a:p>
          <a:p>
            <a:pPr marL="800100" lvl="1" indent="-342900">
              <a:spcAft>
                <a:spcPts val="1200"/>
              </a:spcAft>
              <a:buBlip>
                <a:blip r:embed="rId4"/>
              </a:buBlip>
            </a:pPr>
            <a:r>
              <a:rPr lang="en-US" dirty="0"/>
              <a:t>History of illness / injury</a:t>
            </a:r>
          </a:p>
          <a:p>
            <a:pPr marL="800100" lvl="1" indent="-342900">
              <a:spcAft>
                <a:spcPts val="1200"/>
              </a:spcAft>
              <a:buBlip>
                <a:blip r:embed="rId4"/>
              </a:buBlip>
            </a:pPr>
            <a:r>
              <a:rPr lang="en-US" dirty="0"/>
              <a:t>Reported symptoms</a:t>
            </a:r>
          </a:p>
          <a:p>
            <a:pPr marL="800100" lvl="1" indent="-342900">
              <a:spcAft>
                <a:spcPts val="1200"/>
              </a:spcAft>
              <a:buBlip>
                <a:blip r:embed="rId4"/>
              </a:buBlip>
            </a:pPr>
            <a:r>
              <a:rPr lang="en-US" dirty="0"/>
              <a:t>Examination findings</a:t>
            </a:r>
          </a:p>
          <a:p>
            <a:pPr marL="800100" lvl="1" indent="-342900">
              <a:spcAft>
                <a:spcPts val="1200"/>
              </a:spcAft>
              <a:buBlip>
                <a:blip r:embed="rId4"/>
              </a:buBlip>
            </a:pPr>
            <a:r>
              <a:rPr lang="en-US" dirty="0"/>
              <a:t>Investigations</a:t>
            </a:r>
          </a:p>
          <a:p>
            <a:pPr marL="800100" lvl="1" indent="-342900">
              <a:spcAft>
                <a:spcPts val="1200"/>
              </a:spcAft>
              <a:buBlip>
                <a:blip r:embed="rId4"/>
              </a:buBlip>
            </a:pPr>
            <a:r>
              <a:rPr lang="en-US" dirty="0"/>
              <a:t>Confirm diagnosis</a:t>
            </a:r>
          </a:p>
          <a:p>
            <a:pPr marL="800100" lvl="1" indent="-342900">
              <a:spcAft>
                <a:spcPts val="1200"/>
              </a:spcAft>
              <a:buBlip>
                <a:blip r:embed="rId4"/>
              </a:buBlip>
            </a:pPr>
            <a:r>
              <a:rPr lang="en-US" dirty="0"/>
              <a:t>Diagnosis is about pattern recognition</a:t>
            </a:r>
          </a:p>
          <a:p>
            <a:pPr marL="800100" lvl="1" indent="-342900">
              <a:spcAft>
                <a:spcPts val="1200"/>
              </a:spcAft>
              <a:buBlip>
                <a:blip r:embed="rId4"/>
              </a:buBlip>
            </a:pPr>
            <a:r>
              <a:rPr lang="en-US" dirty="0"/>
              <a:t>Is there a pattern consistent with a diagnosis.</a:t>
            </a:r>
          </a:p>
        </p:txBody>
      </p:sp>
      <p:graphicFrame>
        <p:nvGraphicFramePr>
          <p:cNvPr id="8" name="Content Placeholder 3">
            <a:extLst>
              <a:ext uri="{FF2B5EF4-FFF2-40B4-BE49-F238E27FC236}">
                <a16:creationId xmlns:a16="http://schemas.microsoft.com/office/drawing/2014/main" id="{940A85CB-655F-4E41-870C-C01D1394B2D5}"/>
              </a:ext>
            </a:extLst>
          </p:cNvPr>
          <p:cNvGraphicFramePr>
            <a:graphicFrameLocks/>
          </p:cNvGraphicFramePr>
          <p:nvPr/>
        </p:nvGraphicFramePr>
        <p:xfrm>
          <a:off x="1061207" y="1267065"/>
          <a:ext cx="4105001" cy="4525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791773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BA8547F-E302-47A4-825C-78964C6E415A}"/>
              </a:ext>
            </a:extLst>
          </p:cNvPr>
          <p:cNvSpPr txBox="1"/>
          <p:nvPr/>
        </p:nvSpPr>
        <p:spPr>
          <a:xfrm>
            <a:off x="378534" y="1805099"/>
            <a:ext cx="5451815" cy="6277103"/>
          </a:xfrm>
          <a:prstGeom prst="rect">
            <a:avLst/>
          </a:prstGeom>
          <a:noFill/>
        </p:spPr>
        <p:txBody>
          <a:bodyPr wrap="square" rtlCol="0">
            <a:spAutoFit/>
          </a:bodyPr>
          <a:lstStyle/>
          <a:p>
            <a:pPr>
              <a:spcAft>
                <a:spcPts val="1200"/>
              </a:spcAft>
            </a:pPr>
            <a:r>
              <a:rPr lang="en-US" dirty="0">
                <a:latin typeface="Arial"/>
                <a:cs typeface="Arial"/>
              </a:rPr>
              <a:t>Assessor considers</a:t>
            </a:r>
          </a:p>
          <a:p>
            <a:pPr marL="342900" indent="-342900">
              <a:spcAft>
                <a:spcPts val="1200"/>
              </a:spcAft>
              <a:buBlip>
                <a:blip r:embed="rId2"/>
              </a:buBlip>
            </a:pPr>
            <a:r>
              <a:rPr lang="en-US" dirty="0">
                <a:latin typeface="Arial"/>
                <a:cs typeface="Arial"/>
              </a:rPr>
              <a:t>The person</a:t>
            </a:r>
          </a:p>
          <a:p>
            <a:pPr marL="800100" lvl="1" indent="-342900">
              <a:spcAft>
                <a:spcPts val="1200"/>
              </a:spcAft>
              <a:buBlip>
                <a:blip r:embed="rId2"/>
              </a:buBlip>
            </a:pPr>
            <a:r>
              <a:rPr lang="en-US" dirty="0">
                <a:latin typeface="Arial"/>
                <a:cs typeface="Arial"/>
              </a:rPr>
              <a:t>Their health</a:t>
            </a:r>
          </a:p>
          <a:p>
            <a:pPr marL="800100" lvl="1" indent="-342900">
              <a:spcAft>
                <a:spcPts val="1200"/>
              </a:spcAft>
              <a:buBlip>
                <a:blip r:embed="rId2"/>
              </a:buBlip>
            </a:pPr>
            <a:r>
              <a:rPr lang="en-US" dirty="0">
                <a:latin typeface="Arial"/>
                <a:cs typeface="Arial"/>
              </a:rPr>
              <a:t>Their impairment / disability</a:t>
            </a:r>
          </a:p>
          <a:p>
            <a:pPr marL="342900" indent="-342900">
              <a:spcAft>
                <a:spcPts val="1200"/>
              </a:spcAft>
              <a:buBlip>
                <a:blip r:embed="rId2"/>
              </a:buBlip>
            </a:pPr>
            <a:r>
              <a:rPr lang="en-US" dirty="0">
                <a:latin typeface="Arial"/>
                <a:cs typeface="Arial"/>
              </a:rPr>
              <a:t>The work</a:t>
            </a:r>
          </a:p>
          <a:p>
            <a:pPr marL="800100" lvl="1" indent="-342900">
              <a:spcAft>
                <a:spcPts val="1200"/>
              </a:spcAft>
              <a:buBlip>
                <a:blip r:embed="rId2"/>
              </a:buBlip>
            </a:pPr>
            <a:r>
              <a:rPr lang="en-US" dirty="0">
                <a:latin typeface="Arial"/>
                <a:cs typeface="Arial"/>
              </a:rPr>
              <a:t>Inherent requirements</a:t>
            </a:r>
          </a:p>
          <a:p>
            <a:pPr marL="800100" lvl="1" indent="-342900">
              <a:spcAft>
                <a:spcPts val="1200"/>
              </a:spcAft>
              <a:buBlip>
                <a:blip r:embed="rId2"/>
              </a:buBlip>
            </a:pPr>
            <a:r>
              <a:rPr lang="en-US" dirty="0">
                <a:latin typeface="Arial"/>
                <a:cs typeface="Arial"/>
              </a:rPr>
              <a:t>Availability of suitable duties</a:t>
            </a:r>
          </a:p>
          <a:p>
            <a:pPr marL="800100" lvl="1" indent="-342900">
              <a:spcAft>
                <a:spcPts val="1200"/>
              </a:spcAft>
              <a:buBlip>
                <a:blip r:embed="rId2"/>
              </a:buBlip>
            </a:pPr>
            <a:r>
              <a:rPr lang="en-US" dirty="0">
                <a:latin typeface="Arial"/>
                <a:cs typeface="Arial"/>
              </a:rPr>
              <a:t>Reasonable adjustments / modifications</a:t>
            </a:r>
          </a:p>
          <a:p>
            <a:pPr marL="800100" lvl="1" indent="-342900">
              <a:spcAft>
                <a:spcPts val="1200"/>
              </a:spcAft>
              <a:buBlip>
                <a:blip r:embed="rId2"/>
              </a:buBlip>
            </a:pPr>
            <a:r>
              <a:rPr lang="en-US" dirty="0">
                <a:latin typeface="Arial"/>
                <a:cs typeface="Arial"/>
              </a:rPr>
              <a:t>NOTE: providing a good job description / task analysis is very useful</a:t>
            </a:r>
          </a:p>
          <a:p>
            <a:pPr>
              <a:spcBef>
                <a:spcPct val="55000"/>
              </a:spcBef>
            </a:pPr>
            <a:endParaRPr lang="en-US" dirty="0"/>
          </a:p>
          <a:p>
            <a:endParaRPr lang="en-US" dirty="0">
              <a:latin typeface="Arial"/>
              <a:cs typeface="Arial"/>
            </a:endParaRPr>
          </a:p>
          <a:p>
            <a:pPr marL="342900" indent="-342900">
              <a:spcAft>
                <a:spcPts val="1200"/>
              </a:spcAft>
              <a:buBlip>
                <a:blip r:embed="rId2"/>
              </a:buBlip>
            </a:pPr>
            <a:endParaRPr lang="en-US" dirty="0"/>
          </a:p>
          <a:p>
            <a:endParaRPr lang="en-US" dirty="0">
              <a:latin typeface="Arial"/>
              <a:cs typeface="Arial"/>
            </a:endParaRPr>
          </a:p>
          <a:p>
            <a:endParaRPr lang="en-US" dirty="0"/>
          </a:p>
          <a:p>
            <a:pPr marL="342900" indent="-342900">
              <a:spcAft>
                <a:spcPts val="1200"/>
              </a:spcAft>
              <a:buBlip>
                <a:blip r:embed="rId2"/>
              </a:buBlip>
            </a:pPr>
            <a:endParaRPr lang="en-US" dirty="0"/>
          </a:p>
        </p:txBody>
      </p:sp>
      <p:pic>
        <p:nvPicPr>
          <p:cNvPr id="7" name="Graphic 6">
            <a:extLst>
              <a:ext uri="{FF2B5EF4-FFF2-40B4-BE49-F238E27FC236}">
                <a16:creationId xmlns:a16="http://schemas.microsoft.com/office/drawing/2014/main" id="{D10DB8D0-B20E-43E1-8ACC-83084F15F4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17693" y="471638"/>
            <a:ext cx="153456" cy="609031"/>
          </a:xfrm>
          <a:prstGeom prst="rect">
            <a:avLst/>
          </a:prstGeom>
        </p:spPr>
      </p:pic>
      <p:sp>
        <p:nvSpPr>
          <p:cNvPr id="10" name="Title 9">
            <a:extLst>
              <a:ext uri="{FF2B5EF4-FFF2-40B4-BE49-F238E27FC236}">
                <a16:creationId xmlns:a16="http://schemas.microsoft.com/office/drawing/2014/main" id="{3FEC1493-AF09-4797-8A49-A53E7990FA81}"/>
              </a:ext>
            </a:extLst>
          </p:cNvPr>
          <p:cNvSpPr>
            <a:spLocks noGrp="1"/>
          </p:cNvSpPr>
          <p:nvPr>
            <p:ph type="ctrTitle"/>
          </p:nvPr>
        </p:nvSpPr>
        <p:spPr>
          <a:xfrm>
            <a:off x="284860" y="696833"/>
            <a:ext cx="9144000" cy="1014317"/>
          </a:xfrm>
        </p:spPr>
        <p:txBody>
          <a:bodyPr>
            <a:normAutofit fontScale="90000"/>
          </a:bodyPr>
          <a:lstStyle/>
          <a:p>
            <a:r>
              <a:rPr lang="en-US" dirty="0">
                <a:latin typeface="Calibri Light (Headings)"/>
                <a:cs typeface="Arial"/>
              </a:rPr>
              <a:t>Work capacity / rehabilitation capacity</a:t>
            </a:r>
            <a:endParaRPr lang="en-AU" dirty="0">
              <a:latin typeface="Calibri Light (Headings)"/>
            </a:endParaRPr>
          </a:p>
        </p:txBody>
      </p:sp>
      <p:sp>
        <p:nvSpPr>
          <p:cNvPr id="2" name="Rectangle 1">
            <a:extLst>
              <a:ext uri="{FF2B5EF4-FFF2-40B4-BE49-F238E27FC236}">
                <a16:creationId xmlns:a16="http://schemas.microsoft.com/office/drawing/2014/main" id="{CDD112CE-7C82-4E35-9E0F-EF59C2012CAB}"/>
              </a:ext>
            </a:extLst>
          </p:cNvPr>
          <p:cNvSpPr/>
          <p:nvPr/>
        </p:nvSpPr>
        <p:spPr>
          <a:xfrm>
            <a:off x="5830349" y="1767007"/>
            <a:ext cx="6096000" cy="1661993"/>
          </a:xfrm>
          <a:prstGeom prst="rect">
            <a:avLst/>
          </a:prstGeom>
        </p:spPr>
        <p:txBody>
          <a:bodyPr>
            <a:spAutoFit/>
          </a:bodyPr>
          <a:lstStyle/>
          <a:p>
            <a:pPr marL="342900" indent="-342900">
              <a:spcAft>
                <a:spcPts val="1200"/>
              </a:spcAft>
              <a:buBlip>
                <a:blip r:embed="rId2"/>
              </a:buBlip>
            </a:pPr>
            <a:r>
              <a:rPr lang="en-US" dirty="0">
                <a:latin typeface="Arial"/>
                <a:cs typeface="Arial"/>
              </a:rPr>
              <a:t>The environment work is performed</a:t>
            </a:r>
          </a:p>
          <a:p>
            <a:pPr marL="800100" lvl="1" indent="-342900">
              <a:spcAft>
                <a:spcPts val="1200"/>
              </a:spcAft>
              <a:buBlip>
                <a:blip r:embed="rId2"/>
              </a:buBlip>
            </a:pPr>
            <a:r>
              <a:rPr lang="en-US" dirty="0">
                <a:latin typeface="Arial"/>
                <a:cs typeface="Arial"/>
              </a:rPr>
              <a:t>Physical factors</a:t>
            </a:r>
          </a:p>
          <a:p>
            <a:pPr marL="800100" lvl="1" indent="-342900">
              <a:spcAft>
                <a:spcPts val="1200"/>
              </a:spcAft>
              <a:buBlip>
                <a:blip r:embed="rId2"/>
              </a:buBlip>
            </a:pPr>
            <a:r>
              <a:rPr lang="en-US" dirty="0">
                <a:latin typeface="Arial"/>
                <a:cs typeface="Arial"/>
              </a:rPr>
              <a:t>Psychological factors</a:t>
            </a:r>
          </a:p>
          <a:p>
            <a:pPr marL="342900" indent="-342900">
              <a:spcAft>
                <a:spcPts val="1200"/>
              </a:spcAft>
              <a:buBlip>
                <a:blip r:embed="rId2"/>
              </a:buBlip>
            </a:pPr>
            <a:r>
              <a:rPr lang="en-US" dirty="0">
                <a:latin typeface="Arial"/>
                <a:cs typeface="Arial"/>
              </a:rPr>
              <a:t>Can this person, do this work, in this environment?</a:t>
            </a:r>
          </a:p>
        </p:txBody>
      </p:sp>
      <p:sp>
        <p:nvSpPr>
          <p:cNvPr id="11" name="Oval 10">
            <a:extLst>
              <a:ext uri="{FF2B5EF4-FFF2-40B4-BE49-F238E27FC236}">
                <a16:creationId xmlns:a16="http://schemas.microsoft.com/office/drawing/2014/main" id="{5DF2BFC2-3193-426C-8DB6-A9CD3B6562F0}"/>
              </a:ext>
            </a:extLst>
          </p:cNvPr>
          <p:cNvSpPr/>
          <p:nvPr/>
        </p:nvSpPr>
        <p:spPr>
          <a:xfrm>
            <a:off x="7206143" y="3397978"/>
            <a:ext cx="2468286" cy="2468286"/>
          </a:xfrm>
          <a:prstGeom prst="ellipse">
            <a:avLst/>
          </a:prstGeom>
          <a:blipFill>
            <a:blip r:embed="rId5">
              <a:extLst>
                <a:ext uri="{28A0092B-C50C-407E-A947-70E740481C1C}">
                  <a14:useLocalDpi xmlns:a14="http://schemas.microsoft.com/office/drawing/2010/main" val="0"/>
                </a:ext>
              </a:extLst>
            </a:blip>
            <a:srcRect/>
            <a:stretch>
              <a:fillRect l="-25000" r="-25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4168702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CAFF7-E5C8-4777-A15A-E14E8DDA3B90}"/>
              </a:ext>
            </a:extLst>
          </p:cNvPr>
          <p:cNvSpPr>
            <a:spLocks noGrp="1"/>
          </p:cNvSpPr>
          <p:nvPr>
            <p:ph type="title"/>
          </p:nvPr>
        </p:nvSpPr>
        <p:spPr>
          <a:xfrm>
            <a:off x="263156" y="435141"/>
            <a:ext cx="10515600" cy="645528"/>
          </a:xfrm>
        </p:spPr>
        <p:txBody>
          <a:bodyPr/>
          <a:lstStyle/>
          <a:p>
            <a:r>
              <a:rPr lang="en-US" dirty="0"/>
              <a:t>Health Benefits of Work</a:t>
            </a:r>
            <a:endParaRPr lang="en-AU" dirty="0"/>
          </a:p>
        </p:txBody>
      </p:sp>
      <p:pic>
        <p:nvPicPr>
          <p:cNvPr id="4" name="Graphic 3">
            <a:extLst>
              <a:ext uri="{FF2B5EF4-FFF2-40B4-BE49-F238E27FC236}">
                <a16:creationId xmlns:a16="http://schemas.microsoft.com/office/drawing/2014/main" id="{795E6FF5-E478-4F52-B28F-C5B897CD2E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17693" y="471638"/>
            <a:ext cx="153456" cy="609031"/>
          </a:xfrm>
          <a:prstGeom prst="rect">
            <a:avLst/>
          </a:prstGeom>
        </p:spPr>
      </p:pic>
      <p:sp>
        <p:nvSpPr>
          <p:cNvPr id="7" name="Rectangle 6">
            <a:extLst>
              <a:ext uri="{FF2B5EF4-FFF2-40B4-BE49-F238E27FC236}">
                <a16:creationId xmlns:a16="http://schemas.microsoft.com/office/drawing/2014/main" id="{671B5760-0B26-420F-8898-92E7EAEEECD2}"/>
              </a:ext>
            </a:extLst>
          </p:cNvPr>
          <p:cNvSpPr/>
          <p:nvPr/>
        </p:nvSpPr>
        <p:spPr>
          <a:xfrm>
            <a:off x="464190" y="1560060"/>
            <a:ext cx="5846635" cy="4154984"/>
          </a:xfrm>
          <a:prstGeom prst="rect">
            <a:avLst/>
          </a:prstGeom>
        </p:spPr>
        <p:txBody>
          <a:bodyPr wrap="square">
            <a:spAutoFit/>
          </a:bodyPr>
          <a:lstStyle/>
          <a:p>
            <a:pPr marL="342900" indent="-342900">
              <a:spcAft>
                <a:spcPts val="1200"/>
              </a:spcAft>
              <a:buBlip>
                <a:blip r:embed="rId4"/>
              </a:buBlip>
            </a:pPr>
            <a:r>
              <a:rPr lang="en-US" dirty="0"/>
              <a:t>Recent research from UK, translated to Australian context by Australasian Faculty of Occupational &amp; Environmental Medicine with consensus statement (2012)</a:t>
            </a:r>
          </a:p>
          <a:p>
            <a:pPr marL="342900" indent="-342900">
              <a:spcAft>
                <a:spcPts val="1200"/>
              </a:spcAft>
              <a:buBlip>
                <a:blip r:embed="rId4"/>
              </a:buBlip>
            </a:pPr>
            <a:r>
              <a:rPr lang="en-US" dirty="0"/>
              <a:t>“work is generally good for health and wellbeing”</a:t>
            </a:r>
          </a:p>
          <a:p>
            <a:pPr marL="342900" indent="-342900">
              <a:spcAft>
                <a:spcPts val="1200"/>
              </a:spcAft>
              <a:buBlip>
                <a:blip r:embed="rId4"/>
              </a:buBlip>
            </a:pPr>
            <a:r>
              <a:rPr lang="en-US" dirty="0"/>
              <a:t>“Health professionals exert a significant influence on work absence and work disability, particularly in relation to medical sickness certification practices. This influence provides health professionals with many opportunities for patient advocacy, which includes, but is not limited to, recognition of the health benefits of work.”</a:t>
            </a:r>
          </a:p>
          <a:p>
            <a:endParaRPr lang="en-AU" dirty="0"/>
          </a:p>
          <a:p>
            <a:endParaRPr lang="en-US" dirty="0"/>
          </a:p>
        </p:txBody>
      </p:sp>
      <p:sp>
        <p:nvSpPr>
          <p:cNvPr id="3" name="Rectangle 2">
            <a:extLst>
              <a:ext uri="{FF2B5EF4-FFF2-40B4-BE49-F238E27FC236}">
                <a16:creationId xmlns:a16="http://schemas.microsoft.com/office/drawing/2014/main" id="{3D82EFFE-EFFB-40EB-B802-7DE042326342}"/>
              </a:ext>
            </a:extLst>
          </p:cNvPr>
          <p:cNvSpPr/>
          <p:nvPr/>
        </p:nvSpPr>
        <p:spPr>
          <a:xfrm>
            <a:off x="6267068" y="1560060"/>
            <a:ext cx="5846635" cy="1200329"/>
          </a:xfrm>
          <a:prstGeom prst="rect">
            <a:avLst/>
          </a:prstGeom>
        </p:spPr>
        <p:txBody>
          <a:bodyPr wrap="square">
            <a:spAutoFit/>
          </a:bodyPr>
          <a:lstStyle/>
          <a:p>
            <a:pPr marL="342900" indent="-342900">
              <a:spcAft>
                <a:spcPts val="1200"/>
              </a:spcAft>
              <a:buBlip>
                <a:blip r:embed="rId4"/>
              </a:buBlip>
            </a:pPr>
            <a:r>
              <a:rPr lang="en-US" dirty="0"/>
              <a:t>Activity (including work) can be incorporated into treatment programs and RTW should be encouraged due to health benefits (also other benefits social, financial etc).</a:t>
            </a:r>
          </a:p>
        </p:txBody>
      </p:sp>
      <p:sp>
        <p:nvSpPr>
          <p:cNvPr id="10" name="Oval 9">
            <a:extLst>
              <a:ext uri="{FF2B5EF4-FFF2-40B4-BE49-F238E27FC236}">
                <a16:creationId xmlns:a16="http://schemas.microsoft.com/office/drawing/2014/main" id="{A5345A32-E952-4082-8896-4ED20D9DA311}"/>
              </a:ext>
            </a:extLst>
          </p:cNvPr>
          <p:cNvSpPr/>
          <p:nvPr/>
        </p:nvSpPr>
        <p:spPr>
          <a:xfrm>
            <a:off x="6627303" y="3318103"/>
            <a:ext cx="3187816" cy="3187816"/>
          </a:xfrm>
          <a:prstGeom prst="ellipse">
            <a:avLst/>
          </a:prstGeom>
          <a:blipFill>
            <a:blip r:embed="rId5">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3067731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Content Placeholder 3" descr="IMG_9889.JPG">
            <a:extLst>
              <a:ext uri="{FF2B5EF4-FFF2-40B4-BE49-F238E27FC236}">
                <a16:creationId xmlns:a16="http://schemas.microsoft.com/office/drawing/2014/main" id="{FBFF4C0D-C365-41E4-877B-7F0C7E374285}"/>
              </a:ext>
            </a:extLst>
          </p:cNvPr>
          <p:cNvPicPr>
            <a:picLocks noChangeAspect="1"/>
          </p:cNvPicPr>
          <p:nvPr/>
        </p:nvPicPr>
        <p:blipFill rotWithShape="1">
          <a:blip r:embed="rId2">
            <a:extLst>
              <a:ext uri="{28A0092B-C50C-407E-A947-70E740481C1C}">
                <a14:useLocalDpi xmlns:a14="http://schemas.microsoft.com/office/drawing/2010/main" val="0"/>
              </a:ext>
            </a:extLst>
          </a:blip>
          <a:srcRect t="860" r="-1" b="18521"/>
          <a:stretch/>
        </p:blipFill>
        <p:spPr>
          <a:xfrm>
            <a:off x="-47625" y="-520054"/>
            <a:ext cx="12287250" cy="6612054"/>
          </a:xfrm>
          <a:prstGeom prst="rect">
            <a:avLst/>
          </a:prstGeom>
        </p:spPr>
      </p:pic>
    </p:spTree>
    <p:extLst>
      <p:ext uri="{BB962C8B-B14F-4D97-AF65-F5344CB8AC3E}">
        <p14:creationId xmlns:p14="http://schemas.microsoft.com/office/powerpoint/2010/main" val="13507743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AA359-FFEC-4771-90D0-1B794DE0BBF1}"/>
              </a:ext>
            </a:extLst>
          </p:cNvPr>
          <p:cNvSpPr>
            <a:spLocks noGrp="1"/>
          </p:cNvSpPr>
          <p:nvPr>
            <p:ph type="ctrTitle"/>
          </p:nvPr>
        </p:nvSpPr>
        <p:spPr>
          <a:xfrm>
            <a:off x="1160759" y="2921841"/>
            <a:ext cx="9144000" cy="1014317"/>
          </a:xfrm>
        </p:spPr>
        <p:txBody>
          <a:bodyPr>
            <a:noAutofit/>
          </a:bodyPr>
          <a:lstStyle/>
          <a:p>
            <a:r>
              <a:rPr lang="en-AU" sz="6600" dirty="0">
                <a:latin typeface="Arial Black" panose="020B0A04020102020204" pitchFamily="34" charset="0"/>
              </a:rPr>
              <a:t>Thank you</a:t>
            </a:r>
            <a:br>
              <a:rPr lang="en-AU" sz="6600" dirty="0">
                <a:latin typeface="Arial Black" panose="020B0A04020102020204" pitchFamily="34" charset="0"/>
              </a:rPr>
            </a:br>
            <a:r>
              <a:rPr lang="en-AU" dirty="0">
                <a:solidFill>
                  <a:srgbClr val="004062"/>
                </a:solidFill>
              </a:rPr>
              <a:t>Any questions?</a:t>
            </a:r>
          </a:p>
        </p:txBody>
      </p:sp>
      <p:sp>
        <p:nvSpPr>
          <p:cNvPr id="3" name="Rectangle 2">
            <a:extLst>
              <a:ext uri="{FF2B5EF4-FFF2-40B4-BE49-F238E27FC236}">
                <a16:creationId xmlns:a16="http://schemas.microsoft.com/office/drawing/2014/main" id="{3C5C1C05-6BF0-4B1F-B2BD-64EE26676286}"/>
              </a:ext>
            </a:extLst>
          </p:cNvPr>
          <p:cNvSpPr/>
          <p:nvPr/>
        </p:nvSpPr>
        <p:spPr>
          <a:xfrm>
            <a:off x="1280159" y="4196615"/>
            <a:ext cx="808523" cy="182880"/>
          </a:xfrm>
          <a:prstGeom prst="rect">
            <a:avLst/>
          </a:prstGeom>
          <a:solidFill>
            <a:srgbClr val="EF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4" name="Graphic 3">
            <a:extLst>
              <a:ext uri="{FF2B5EF4-FFF2-40B4-BE49-F238E27FC236}">
                <a16:creationId xmlns:a16="http://schemas.microsoft.com/office/drawing/2014/main" id="{C98D726B-368E-4634-A034-643201B401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82325" y="485374"/>
            <a:ext cx="1209675" cy="323850"/>
          </a:xfrm>
          <a:prstGeom prst="rect">
            <a:avLst/>
          </a:prstGeom>
        </p:spPr>
      </p:pic>
    </p:spTree>
    <p:extLst>
      <p:ext uri="{BB962C8B-B14F-4D97-AF65-F5344CB8AC3E}">
        <p14:creationId xmlns:p14="http://schemas.microsoft.com/office/powerpoint/2010/main" val="7675893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FE6AAE-A315-4692-B14B-AA6ED72F89B2}"/>
              </a:ext>
            </a:extLst>
          </p:cNvPr>
          <p:cNvSpPr/>
          <p:nvPr/>
        </p:nvSpPr>
        <p:spPr>
          <a:xfrm>
            <a:off x="0" y="0"/>
            <a:ext cx="12192000" cy="6858000"/>
          </a:xfrm>
          <a:prstGeom prst="rect">
            <a:avLst/>
          </a:prstGeom>
          <a:solidFill>
            <a:srgbClr val="0040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4" name="Graphic 3">
            <a:extLst>
              <a:ext uri="{FF2B5EF4-FFF2-40B4-BE49-F238E27FC236}">
                <a16:creationId xmlns:a16="http://schemas.microsoft.com/office/drawing/2014/main" id="{78A87815-CD61-4333-8447-A7DD5AF136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8943" y="6026987"/>
            <a:ext cx="1711740" cy="294880"/>
          </a:xfrm>
          <a:prstGeom prst="rect">
            <a:avLst/>
          </a:prstGeom>
        </p:spPr>
      </p:pic>
      <p:pic>
        <p:nvPicPr>
          <p:cNvPr id="5" name="Picture 4">
            <a:extLst>
              <a:ext uri="{FF2B5EF4-FFF2-40B4-BE49-F238E27FC236}">
                <a16:creationId xmlns:a16="http://schemas.microsoft.com/office/drawing/2014/main" id="{9ED03E51-53FB-4A84-A17C-21C8D91B70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943" y="536133"/>
            <a:ext cx="2961343" cy="796801"/>
          </a:xfrm>
          <a:prstGeom prst="rect">
            <a:avLst/>
          </a:prstGeom>
        </p:spPr>
      </p:pic>
      <p:sp>
        <p:nvSpPr>
          <p:cNvPr id="6" name="TextBox 5">
            <a:extLst>
              <a:ext uri="{FF2B5EF4-FFF2-40B4-BE49-F238E27FC236}">
                <a16:creationId xmlns:a16="http://schemas.microsoft.com/office/drawing/2014/main" id="{001D3DB1-E163-4D50-926B-54DBF11724B6}"/>
              </a:ext>
            </a:extLst>
          </p:cNvPr>
          <p:cNvSpPr txBox="1"/>
          <p:nvPr/>
        </p:nvSpPr>
        <p:spPr>
          <a:xfrm>
            <a:off x="538943" y="2985043"/>
            <a:ext cx="2297387" cy="666849"/>
          </a:xfrm>
          <a:prstGeom prst="rect">
            <a:avLst/>
          </a:prstGeom>
          <a:noFill/>
        </p:spPr>
        <p:txBody>
          <a:bodyPr wrap="square" rtlCol="0">
            <a:spAutoFit/>
          </a:bodyPr>
          <a:lstStyle/>
          <a:p>
            <a:r>
              <a:rPr lang="en-US" sz="2800" baseline="30000" dirty="0">
                <a:solidFill>
                  <a:schemeClr val="bg1"/>
                </a:solidFill>
              </a:rPr>
              <a:t>ACT</a:t>
            </a:r>
          </a:p>
          <a:p>
            <a:r>
              <a:rPr lang="en-US" sz="2800" baseline="30000" dirty="0">
                <a:solidFill>
                  <a:schemeClr val="bg1"/>
                </a:solidFill>
                <a:latin typeface="+mj-lt"/>
              </a:rPr>
              <a:t>(02) 6270 6270</a:t>
            </a:r>
            <a:endParaRPr lang="en-AU" sz="2800" baseline="30000" dirty="0">
              <a:solidFill>
                <a:schemeClr val="bg1"/>
              </a:solidFill>
              <a:latin typeface="+mj-lt"/>
            </a:endParaRPr>
          </a:p>
        </p:txBody>
      </p:sp>
      <p:sp>
        <p:nvSpPr>
          <p:cNvPr id="8" name="TextBox 7">
            <a:extLst>
              <a:ext uri="{FF2B5EF4-FFF2-40B4-BE49-F238E27FC236}">
                <a16:creationId xmlns:a16="http://schemas.microsoft.com/office/drawing/2014/main" id="{B4597054-864C-4872-BE83-A83027669A76}"/>
              </a:ext>
            </a:extLst>
          </p:cNvPr>
          <p:cNvSpPr txBox="1"/>
          <p:nvPr/>
        </p:nvSpPr>
        <p:spPr>
          <a:xfrm>
            <a:off x="3016498" y="2985043"/>
            <a:ext cx="2063451" cy="666849"/>
          </a:xfrm>
          <a:prstGeom prst="rect">
            <a:avLst/>
          </a:prstGeom>
          <a:noFill/>
        </p:spPr>
        <p:txBody>
          <a:bodyPr wrap="square" rtlCol="0">
            <a:spAutoFit/>
          </a:bodyPr>
          <a:lstStyle/>
          <a:p>
            <a:r>
              <a:rPr lang="en-US" sz="2800" baseline="30000" dirty="0">
                <a:solidFill>
                  <a:schemeClr val="bg1"/>
                </a:solidFill>
              </a:rPr>
              <a:t>New South Wales</a:t>
            </a:r>
          </a:p>
          <a:p>
            <a:r>
              <a:rPr lang="en-US" sz="2800" baseline="30000" dirty="0">
                <a:solidFill>
                  <a:schemeClr val="bg1"/>
                </a:solidFill>
                <a:latin typeface="+mj-lt"/>
              </a:rPr>
              <a:t>(02) 8234 1234</a:t>
            </a:r>
            <a:endParaRPr lang="en-AU" sz="2800" baseline="30000" dirty="0">
              <a:solidFill>
                <a:schemeClr val="bg1"/>
              </a:solidFill>
              <a:latin typeface="+mj-lt"/>
            </a:endParaRPr>
          </a:p>
        </p:txBody>
      </p:sp>
      <p:sp>
        <p:nvSpPr>
          <p:cNvPr id="9" name="TextBox 8">
            <a:extLst>
              <a:ext uri="{FF2B5EF4-FFF2-40B4-BE49-F238E27FC236}">
                <a16:creationId xmlns:a16="http://schemas.microsoft.com/office/drawing/2014/main" id="{7AD22BBD-EDD4-4FCA-AA3B-24C36FFCB3DC}"/>
              </a:ext>
            </a:extLst>
          </p:cNvPr>
          <p:cNvSpPr txBox="1"/>
          <p:nvPr/>
        </p:nvSpPr>
        <p:spPr>
          <a:xfrm>
            <a:off x="5633289" y="2968906"/>
            <a:ext cx="2181358" cy="666849"/>
          </a:xfrm>
          <a:prstGeom prst="rect">
            <a:avLst/>
          </a:prstGeom>
          <a:noFill/>
        </p:spPr>
        <p:txBody>
          <a:bodyPr wrap="square" rtlCol="0">
            <a:spAutoFit/>
          </a:bodyPr>
          <a:lstStyle/>
          <a:p>
            <a:r>
              <a:rPr lang="en-US" sz="2800" baseline="30000" dirty="0">
                <a:solidFill>
                  <a:schemeClr val="bg1"/>
                </a:solidFill>
              </a:rPr>
              <a:t>Northern Territory</a:t>
            </a:r>
          </a:p>
          <a:p>
            <a:r>
              <a:rPr lang="en-US" sz="2800" baseline="30000" dirty="0">
                <a:solidFill>
                  <a:schemeClr val="bg1"/>
                </a:solidFill>
                <a:latin typeface="+mj-lt"/>
              </a:rPr>
              <a:t>1800 069 699</a:t>
            </a:r>
            <a:endParaRPr lang="en-AU" sz="2800" baseline="30000" dirty="0">
              <a:solidFill>
                <a:schemeClr val="bg1"/>
              </a:solidFill>
              <a:latin typeface="+mj-lt"/>
            </a:endParaRPr>
          </a:p>
        </p:txBody>
      </p:sp>
      <p:sp>
        <p:nvSpPr>
          <p:cNvPr id="10" name="TextBox 9">
            <a:extLst>
              <a:ext uri="{FF2B5EF4-FFF2-40B4-BE49-F238E27FC236}">
                <a16:creationId xmlns:a16="http://schemas.microsoft.com/office/drawing/2014/main" id="{1EE7E1DF-4C07-46BA-87DC-A2E6D70D14E6}"/>
              </a:ext>
            </a:extLst>
          </p:cNvPr>
          <p:cNvSpPr txBox="1"/>
          <p:nvPr/>
        </p:nvSpPr>
        <p:spPr>
          <a:xfrm>
            <a:off x="8401321" y="2985043"/>
            <a:ext cx="2018916" cy="666849"/>
          </a:xfrm>
          <a:prstGeom prst="rect">
            <a:avLst/>
          </a:prstGeom>
          <a:noFill/>
        </p:spPr>
        <p:txBody>
          <a:bodyPr wrap="square" rtlCol="0">
            <a:spAutoFit/>
          </a:bodyPr>
          <a:lstStyle/>
          <a:p>
            <a:r>
              <a:rPr lang="en-US" sz="2800" baseline="30000" dirty="0">
                <a:solidFill>
                  <a:schemeClr val="bg1"/>
                </a:solidFill>
              </a:rPr>
              <a:t>Queensland</a:t>
            </a:r>
          </a:p>
          <a:p>
            <a:r>
              <a:rPr lang="en-US" sz="2800" baseline="30000" dirty="0">
                <a:solidFill>
                  <a:schemeClr val="bg1"/>
                </a:solidFill>
                <a:latin typeface="+mj-lt"/>
              </a:rPr>
              <a:t>(07) 3839 1999</a:t>
            </a:r>
            <a:endParaRPr lang="en-AU" sz="2800" baseline="30000" dirty="0">
              <a:solidFill>
                <a:schemeClr val="bg1"/>
              </a:solidFill>
              <a:latin typeface="+mj-lt"/>
            </a:endParaRPr>
          </a:p>
        </p:txBody>
      </p:sp>
      <p:sp>
        <p:nvSpPr>
          <p:cNvPr id="11" name="TextBox 10">
            <a:extLst>
              <a:ext uri="{FF2B5EF4-FFF2-40B4-BE49-F238E27FC236}">
                <a16:creationId xmlns:a16="http://schemas.microsoft.com/office/drawing/2014/main" id="{7642F54B-F946-4C03-A9E8-C72A82AD710A}"/>
              </a:ext>
            </a:extLst>
          </p:cNvPr>
          <p:cNvSpPr txBox="1"/>
          <p:nvPr/>
        </p:nvSpPr>
        <p:spPr>
          <a:xfrm>
            <a:off x="538943" y="4393351"/>
            <a:ext cx="1924217" cy="666849"/>
          </a:xfrm>
          <a:prstGeom prst="rect">
            <a:avLst/>
          </a:prstGeom>
          <a:noFill/>
        </p:spPr>
        <p:txBody>
          <a:bodyPr wrap="square" rtlCol="0">
            <a:spAutoFit/>
          </a:bodyPr>
          <a:lstStyle/>
          <a:p>
            <a:r>
              <a:rPr lang="en-US" sz="2800" baseline="30000" dirty="0">
                <a:solidFill>
                  <a:schemeClr val="bg1"/>
                </a:solidFill>
              </a:rPr>
              <a:t>South Australia</a:t>
            </a:r>
          </a:p>
          <a:p>
            <a:r>
              <a:rPr lang="en-US" sz="2800" baseline="30000" dirty="0">
                <a:solidFill>
                  <a:schemeClr val="bg1"/>
                </a:solidFill>
                <a:latin typeface="+mj-lt"/>
              </a:rPr>
              <a:t>(08) 8212 9119</a:t>
            </a:r>
            <a:endParaRPr lang="en-AU" sz="2800" baseline="30000" dirty="0">
              <a:solidFill>
                <a:schemeClr val="bg1"/>
              </a:solidFill>
              <a:latin typeface="+mj-lt"/>
            </a:endParaRPr>
          </a:p>
        </p:txBody>
      </p:sp>
      <p:sp>
        <p:nvSpPr>
          <p:cNvPr id="12" name="TextBox 11">
            <a:extLst>
              <a:ext uri="{FF2B5EF4-FFF2-40B4-BE49-F238E27FC236}">
                <a16:creationId xmlns:a16="http://schemas.microsoft.com/office/drawing/2014/main" id="{F22A10B9-2F09-4201-BB15-DC5326AEC618}"/>
              </a:ext>
            </a:extLst>
          </p:cNvPr>
          <p:cNvSpPr txBox="1"/>
          <p:nvPr/>
        </p:nvSpPr>
        <p:spPr>
          <a:xfrm>
            <a:off x="3016499" y="4393351"/>
            <a:ext cx="1770450" cy="668260"/>
          </a:xfrm>
          <a:prstGeom prst="rect">
            <a:avLst/>
          </a:prstGeom>
          <a:noFill/>
        </p:spPr>
        <p:txBody>
          <a:bodyPr wrap="square" rtlCol="0">
            <a:spAutoFit/>
          </a:bodyPr>
          <a:lstStyle/>
          <a:p>
            <a:r>
              <a:rPr lang="en-US" sz="2800" baseline="30000" dirty="0">
                <a:solidFill>
                  <a:schemeClr val="bg1"/>
                </a:solidFill>
              </a:rPr>
              <a:t>Tasmania</a:t>
            </a:r>
          </a:p>
          <a:p>
            <a:pPr>
              <a:lnSpc>
                <a:spcPct val="60000"/>
              </a:lnSpc>
            </a:pPr>
            <a:r>
              <a:rPr lang="en-US" sz="2800" baseline="30000" dirty="0">
                <a:solidFill>
                  <a:schemeClr val="bg1"/>
                </a:solidFill>
                <a:latin typeface="+mj-lt"/>
              </a:rPr>
              <a:t>(03) 6224 2133</a:t>
            </a:r>
            <a:endParaRPr lang="en-AU" sz="2800" dirty="0">
              <a:solidFill>
                <a:schemeClr val="bg1"/>
              </a:solidFill>
              <a:latin typeface="+mj-lt"/>
            </a:endParaRPr>
          </a:p>
        </p:txBody>
      </p:sp>
      <p:sp>
        <p:nvSpPr>
          <p:cNvPr id="13" name="TextBox 12">
            <a:extLst>
              <a:ext uri="{FF2B5EF4-FFF2-40B4-BE49-F238E27FC236}">
                <a16:creationId xmlns:a16="http://schemas.microsoft.com/office/drawing/2014/main" id="{9ACC320E-51D8-40AB-8DDE-6460B1E81E3C}"/>
              </a:ext>
            </a:extLst>
          </p:cNvPr>
          <p:cNvSpPr txBox="1"/>
          <p:nvPr/>
        </p:nvSpPr>
        <p:spPr>
          <a:xfrm>
            <a:off x="5633288" y="4379276"/>
            <a:ext cx="1926093" cy="810478"/>
          </a:xfrm>
          <a:prstGeom prst="rect">
            <a:avLst/>
          </a:prstGeom>
          <a:noFill/>
        </p:spPr>
        <p:txBody>
          <a:bodyPr wrap="square" rtlCol="0">
            <a:spAutoFit/>
          </a:bodyPr>
          <a:lstStyle/>
          <a:p>
            <a:r>
              <a:rPr lang="en-US" sz="2800" baseline="30000" dirty="0">
                <a:solidFill>
                  <a:schemeClr val="bg1"/>
                </a:solidFill>
              </a:rPr>
              <a:t>Victoria</a:t>
            </a:r>
          </a:p>
          <a:p>
            <a:r>
              <a:rPr lang="en-US" sz="2800" baseline="30000" dirty="0">
                <a:solidFill>
                  <a:schemeClr val="bg1"/>
                </a:solidFill>
                <a:latin typeface="+mj-lt"/>
              </a:rPr>
              <a:t>(03) 9650 2000</a:t>
            </a:r>
            <a:endParaRPr lang="en-AU" sz="2800" dirty="0">
              <a:solidFill>
                <a:schemeClr val="bg1"/>
              </a:solidFill>
              <a:latin typeface="+mj-lt"/>
            </a:endParaRPr>
          </a:p>
        </p:txBody>
      </p:sp>
      <p:sp>
        <p:nvSpPr>
          <p:cNvPr id="15" name="TextBox 14">
            <a:extLst>
              <a:ext uri="{FF2B5EF4-FFF2-40B4-BE49-F238E27FC236}">
                <a16:creationId xmlns:a16="http://schemas.microsoft.com/office/drawing/2014/main" id="{235DBB98-B2F3-4B23-ADC3-ED5D7BB2607B}"/>
              </a:ext>
            </a:extLst>
          </p:cNvPr>
          <p:cNvSpPr txBox="1"/>
          <p:nvPr/>
        </p:nvSpPr>
        <p:spPr>
          <a:xfrm>
            <a:off x="8401321" y="4353732"/>
            <a:ext cx="2192961" cy="666849"/>
          </a:xfrm>
          <a:prstGeom prst="rect">
            <a:avLst/>
          </a:prstGeom>
          <a:noFill/>
        </p:spPr>
        <p:txBody>
          <a:bodyPr wrap="square" rtlCol="0">
            <a:spAutoFit/>
          </a:bodyPr>
          <a:lstStyle/>
          <a:p>
            <a:r>
              <a:rPr lang="en-US" sz="2800" baseline="30000" dirty="0">
                <a:solidFill>
                  <a:schemeClr val="bg1"/>
                </a:solidFill>
              </a:rPr>
              <a:t>Western Australia</a:t>
            </a:r>
          </a:p>
          <a:p>
            <a:r>
              <a:rPr lang="en-US" sz="2800" baseline="30000" dirty="0">
                <a:solidFill>
                  <a:schemeClr val="bg1"/>
                </a:solidFill>
                <a:latin typeface="+mj-lt"/>
              </a:rPr>
              <a:t>(08) 9388 2233</a:t>
            </a:r>
            <a:endParaRPr lang="en-AU" sz="2800" baseline="30000" dirty="0">
              <a:solidFill>
                <a:schemeClr val="bg1"/>
              </a:solidFill>
              <a:latin typeface="+mj-lt"/>
            </a:endParaRPr>
          </a:p>
        </p:txBody>
      </p:sp>
      <p:sp>
        <p:nvSpPr>
          <p:cNvPr id="16" name="Rectangle 15">
            <a:extLst>
              <a:ext uri="{FF2B5EF4-FFF2-40B4-BE49-F238E27FC236}">
                <a16:creationId xmlns:a16="http://schemas.microsoft.com/office/drawing/2014/main" id="{0A9A9420-F151-425F-A4E9-C552FB5BC88E}"/>
              </a:ext>
            </a:extLst>
          </p:cNvPr>
          <p:cNvSpPr/>
          <p:nvPr/>
        </p:nvSpPr>
        <p:spPr>
          <a:xfrm>
            <a:off x="538943" y="2453450"/>
            <a:ext cx="712270" cy="116401"/>
          </a:xfrm>
          <a:prstGeom prst="rect">
            <a:avLst/>
          </a:prstGeom>
          <a:solidFill>
            <a:srgbClr val="20AA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216226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CAFF7-E5C8-4777-A15A-E14E8DDA3B90}"/>
              </a:ext>
            </a:extLst>
          </p:cNvPr>
          <p:cNvSpPr>
            <a:spLocks noGrp="1"/>
          </p:cNvSpPr>
          <p:nvPr>
            <p:ph type="title"/>
          </p:nvPr>
        </p:nvSpPr>
        <p:spPr/>
        <p:txBody>
          <a:bodyPr/>
          <a:lstStyle/>
          <a:p>
            <a:r>
              <a:rPr lang="en-AU" dirty="0"/>
              <a:t>Independent Medical Examinations</a:t>
            </a:r>
          </a:p>
        </p:txBody>
      </p:sp>
      <p:pic>
        <p:nvPicPr>
          <p:cNvPr id="4" name="Graphic 3">
            <a:extLst>
              <a:ext uri="{FF2B5EF4-FFF2-40B4-BE49-F238E27FC236}">
                <a16:creationId xmlns:a16="http://schemas.microsoft.com/office/drawing/2014/main" id="{795E6FF5-E478-4F52-B28F-C5B897CD2E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17693" y="471638"/>
            <a:ext cx="153456" cy="609031"/>
          </a:xfrm>
          <a:prstGeom prst="rect">
            <a:avLst/>
          </a:prstGeom>
        </p:spPr>
      </p:pic>
      <p:sp>
        <p:nvSpPr>
          <p:cNvPr id="5" name="TextBox 4">
            <a:extLst>
              <a:ext uri="{FF2B5EF4-FFF2-40B4-BE49-F238E27FC236}">
                <a16:creationId xmlns:a16="http://schemas.microsoft.com/office/drawing/2014/main" id="{A27C8F74-C1A5-4CFB-A8B1-26ED1CDE9444}"/>
              </a:ext>
            </a:extLst>
          </p:cNvPr>
          <p:cNvSpPr txBox="1"/>
          <p:nvPr/>
        </p:nvSpPr>
        <p:spPr>
          <a:xfrm>
            <a:off x="279935" y="1957755"/>
            <a:ext cx="5139354" cy="3323987"/>
          </a:xfrm>
          <a:prstGeom prst="rect">
            <a:avLst/>
          </a:prstGeom>
          <a:noFill/>
        </p:spPr>
        <p:txBody>
          <a:bodyPr wrap="square" rtlCol="0">
            <a:spAutoFit/>
          </a:bodyPr>
          <a:lstStyle/>
          <a:p>
            <a:endParaRPr lang="en-AU" sz="1600" dirty="0">
              <a:latin typeface="+mj-lt"/>
            </a:endParaRPr>
          </a:p>
          <a:p>
            <a:pPr marL="800100" lvl="1" indent="-342900">
              <a:spcAft>
                <a:spcPts val="1200"/>
              </a:spcAft>
              <a:buBlip>
                <a:blip r:embed="rId4"/>
              </a:buBlip>
            </a:pPr>
            <a:r>
              <a:rPr lang="en-US" sz="1600" dirty="0"/>
              <a:t>An examination / assessment by a Doctor (usually Specialist)</a:t>
            </a:r>
          </a:p>
          <a:p>
            <a:pPr marL="800100" lvl="1" indent="-342900">
              <a:spcAft>
                <a:spcPts val="1200"/>
              </a:spcAft>
              <a:buBlip>
                <a:blip r:embed="rId4"/>
              </a:buBlip>
            </a:pPr>
            <a:r>
              <a:rPr lang="en-US" sz="1600" dirty="0"/>
              <a:t>Not involved in the usual care of person = independent</a:t>
            </a:r>
          </a:p>
          <a:p>
            <a:pPr marL="800100" lvl="1" indent="-342900">
              <a:spcAft>
                <a:spcPts val="1200"/>
              </a:spcAft>
              <a:buBlip>
                <a:blip r:embed="rId4"/>
              </a:buBlip>
            </a:pPr>
            <a:r>
              <a:rPr lang="en-US" sz="1600" dirty="0"/>
              <a:t>Specialists used to gain definitive opinion</a:t>
            </a:r>
          </a:p>
          <a:p>
            <a:pPr marL="800100" lvl="1" indent="-342900">
              <a:spcAft>
                <a:spcPts val="1200"/>
              </a:spcAft>
              <a:buBlip>
                <a:blip r:embed="rId4"/>
              </a:buBlip>
            </a:pPr>
            <a:r>
              <a:rPr lang="en-US" sz="1600" dirty="0"/>
              <a:t>Usually requested due to identify issues, provide an opinion, and problem solve / answer questions</a:t>
            </a:r>
          </a:p>
          <a:p>
            <a:pPr marL="800100" lvl="1" indent="-342900">
              <a:spcAft>
                <a:spcPts val="1200"/>
              </a:spcAft>
              <a:buBlip>
                <a:blip r:embed="rId4"/>
              </a:buBlip>
            </a:pPr>
            <a:r>
              <a:rPr lang="en-US" sz="1600" dirty="0"/>
              <a:t>Forming their opinion </a:t>
            </a:r>
          </a:p>
          <a:p>
            <a:pPr marL="342900" indent="-342900">
              <a:spcAft>
                <a:spcPts val="1200"/>
              </a:spcAft>
              <a:buBlip>
                <a:blip r:embed="rId4"/>
              </a:buBlip>
            </a:pPr>
            <a:endParaRPr lang="en-AU" sz="1600" dirty="0">
              <a:latin typeface="+mj-lt"/>
            </a:endParaRPr>
          </a:p>
        </p:txBody>
      </p:sp>
      <p:sp>
        <p:nvSpPr>
          <p:cNvPr id="3" name="Rectangle 2">
            <a:extLst>
              <a:ext uri="{FF2B5EF4-FFF2-40B4-BE49-F238E27FC236}">
                <a16:creationId xmlns:a16="http://schemas.microsoft.com/office/drawing/2014/main" id="{1F9908CD-83DD-4EAC-AC1F-BB796EB339B1}"/>
              </a:ext>
            </a:extLst>
          </p:cNvPr>
          <p:cNvSpPr/>
          <p:nvPr/>
        </p:nvSpPr>
        <p:spPr>
          <a:xfrm>
            <a:off x="5571986" y="2151295"/>
            <a:ext cx="6199163" cy="2985433"/>
          </a:xfrm>
          <a:prstGeom prst="rect">
            <a:avLst/>
          </a:prstGeom>
        </p:spPr>
        <p:txBody>
          <a:bodyPr wrap="square">
            <a:spAutoFit/>
          </a:bodyPr>
          <a:lstStyle/>
          <a:p>
            <a:pPr marL="800100" lvl="1" indent="-342900">
              <a:spcAft>
                <a:spcPts val="1200"/>
              </a:spcAft>
              <a:buBlip>
                <a:blip r:embed="rId4"/>
              </a:buBlip>
            </a:pPr>
            <a:r>
              <a:rPr lang="en-US" sz="1600" dirty="0"/>
              <a:t>Common problems</a:t>
            </a:r>
          </a:p>
          <a:p>
            <a:pPr marL="1257300" lvl="2" indent="-342900">
              <a:spcAft>
                <a:spcPts val="1200"/>
              </a:spcAft>
              <a:buBlip>
                <a:blip r:embed="rId4"/>
              </a:buBlip>
            </a:pPr>
            <a:r>
              <a:rPr lang="en-US" sz="1600" dirty="0"/>
              <a:t>Unknown, unsure, inappropriate diagnosis</a:t>
            </a:r>
          </a:p>
          <a:p>
            <a:pPr marL="1257300" lvl="2" indent="-342900">
              <a:spcAft>
                <a:spcPts val="1200"/>
              </a:spcAft>
              <a:buBlip>
                <a:blip r:embed="rId4"/>
              </a:buBlip>
            </a:pPr>
            <a:r>
              <a:rPr lang="en-US" sz="1600" dirty="0"/>
              <a:t>Uncertain prognosis, questions regarding treatment</a:t>
            </a:r>
          </a:p>
          <a:p>
            <a:pPr marL="1257300" lvl="2" indent="-342900">
              <a:spcAft>
                <a:spcPts val="1200"/>
              </a:spcAft>
              <a:buBlip>
                <a:blip r:embed="rId4"/>
              </a:buBlip>
            </a:pPr>
            <a:r>
              <a:rPr lang="en-US" sz="1600" dirty="0"/>
              <a:t>Questioning failure to recover, slow to recover</a:t>
            </a:r>
          </a:p>
          <a:p>
            <a:pPr marL="1257300" lvl="2" indent="-342900">
              <a:spcAft>
                <a:spcPts val="1200"/>
              </a:spcAft>
              <a:buBlip>
                <a:blip r:embed="rId4"/>
              </a:buBlip>
            </a:pPr>
            <a:r>
              <a:rPr lang="en-US" sz="1600" dirty="0"/>
              <a:t>Questions of liability and causation (work relatedness)</a:t>
            </a:r>
          </a:p>
          <a:p>
            <a:pPr marL="1257300" lvl="2" indent="-342900">
              <a:spcAft>
                <a:spcPts val="1200"/>
              </a:spcAft>
              <a:buBlip>
                <a:blip r:embed="rId4"/>
              </a:buBlip>
            </a:pPr>
            <a:r>
              <a:rPr lang="en-US" sz="1600" dirty="0"/>
              <a:t>Uncertain work capacity, capacity for rehab, failed RTW</a:t>
            </a:r>
          </a:p>
          <a:p>
            <a:pPr marL="1257300" lvl="2" indent="-342900">
              <a:spcAft>
                <a:spcPts val="1200"/>
              </a:spcAft>
              <a:buBlip>
                <a:blip r:embed="rId4"/>
              </a:buBlip>
            </a:pPr>
            <a:r>
              <a:rPr lang="en-US" sz="1600" dirty="0"/>
              <a:t>Understanding issues/conflict with treating doctors / health providers</a:t>
            </a:r>
          </a:p>
        </p:txBody>
      </p:sp>
    </p:spTree>
    <p:extLst>
      <p:ext uri="{BB962C8B-B14F-4D97-AF65-F5344CB8AC3E}">
        <p14:creationId xmlns:p14="http://schemas.microsoft.com/office/powerpoint/2010/main" val="497707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10DB8D0-B20E-43E1-8ACC-83084F15F4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17693" y="471638"/>
            <a:ext cx="153456" cy="609031"/>
          </a:xfrm>
          <a:prstGeom prst="rect">
            <a:avLst/>
          </a:prstGeom>
        </p:spPr>
      </p:pic>
      <p:sp>
        <p:nvSpPr>
          <p:cNvPr id="10" name="Title 9">
            <a:extLst>
              <a:ext uri="{FF2B5EF4-FFF2-40B4-BE49-F238E27FC236}">
                <a16:creationId xmlns:a16="http://schemas.microsoft.com/office/drawing/2014/main" id="{3FEC1493-AF09-4797-8A49-A53E7990FA81}"/>
              </a:ext>
            </a:extLst>
          </p:cNvPr>
          <p:cNvSpPr>
            <a:spLocks noGrp="1"/>
          </p:cNvSpPr>
          <p:nvPr>
            <p:ph type="ctrTitle"/>
          </p:nvPr>
        </p:nvSpPr>
        <p:spPr>
          <a:xfrm>
            <a:off x="286622" y="366196"/>
            <a:ext cx="10585510" cy="1014317"/>
          </a:xfrm>
        </p:spPr>
        <p:txBody>
          <a:bodyPr>
            <a:normAutofit/>
          </a:bodyPr>
          <a:lstStyle/>
          <a:p>
            <a:r>
              <a:rPr lang="en-US" dirty="0"/>
              <a:t>Examples of IME referrers &amp; IME’s</a:t>
            </a:r>
            <a:endParaRPr lang="en-AU" dirty="0"/>
          </a:p>
        </p:txBody>
      </p:sp>
      <p:graphicFrame>
        <p:nvGraphicFramePr>
          <p:cNvPr id="8" name="Content Placeholder 3">
            <a:extLst>
              <a:ext uri="{FF2B5EF4-FFF2-40B4-BE49-F238E27FC236}">
                <a16:creationId xmlns:a16="http://schemas.microsoft.com/office/drawing/2014/main" id="{4680A9FC-F53B-4D26-9DF7-AD161DD2F1C8}"/>
              </a:ext>
            </a:extLst>
          </p:cNvPr>
          <p:cNvGraphicFramePr>
            <a:graphicFrameLocks/>
          </p:cNvGraphicFramePr>
          <p:nvPr>
            <p:extLst>
              <p:ext uri="{D42A27DB-BD31-4B8C-83A1-F6EECF244321}">
                <p14:modId xmlns:p14="http://schemas.microsoft.com/office/powerpoint/2010/main" val="1623075768"/>
              </p:ext>
            </p:extLst>
          </p:nvPr>
        </p:nvGraphicFramePr>
        <p:xfrm>
          <a:off x="566257" y="668200"/>
          <a:ext cx="10900434" cy="59339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74456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CAFF7-E5C8-4777-A15A-E14E8DDA3B90}"/>
              </a:ext>
            </a:extLst>
          </p:cNvPr>
          <p:cNvSpPr>
            <a:spLocks noGrp="1"/>
          </p:cNvSpPr>
          <p:nvPr>
            <p:ph type="title"/>
          </p:nvPr>
        </p:nvSpPr>
        <p:spPr/>
        <p:txBody>
          <a:bodyPr/>
          <a:lstStyle/>
          <a:p>
            <a:r>
              <a:rPr lang="en-US" dirty="0"/>
              <a:t>IME’s Explored</a:t>
            </a:r>
            <a:endParaRPr lang="en-AU" dirty="0"/>
          </a:p>
        </p:txBody>
      </p:sp>
      <p:pic>
        <p:nvPicPr>
          <p:cNvPr id="4" name="Graphic 3">
            <a:extLst>
              <a:ext uri="{FF2B5EF4-FFF2-40B4-BE49-F238E27FC236}">
                <a16:creationId xmlns:a16="http://schemas.microsoft.com/office/drawing/2014/main" id="{795E6FF5-E478-4F52-B28F-C5B897CD2E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17693" y="471638"/>
            <a:ext cx="153456" cy="609031"/>
          </a:xfrm>
          <a:prstGeom prst="rect">
            <a:avLst/>
          </a:prstGeom>
        </p:spPr>
      </p:pic>
      <p:sp>
        <p:nvSpPr>
          <p:cNvPr id="5" name="TextBox 4">
            <a:extLst>
              <a:ext uri="{FF2B5EF4-FFF2-40B4-BE49-F238E27FC236}">
                <a16:creationId xmlns:a16="http://schemas.microsoft.com/office/drawing/2014/main" id="{A27C8F74-C1A5-4CFB-A8B1-26ED1CDE9444}"/>
              </a:ext>
            </a:extLst>
          </p:cNvPr>
          <p:cNvSpPr txBox="1"/>
          <p:nvPr/>
        </p:nvSpPr>
        <p:spPr>
          <a:xfrm>
            <a:off x="338658" y="1471193"/>
            <a:ext cx="5139354" cy="3877985"/>
          </a:xfrm>
          <a:prstGeom prst="rect">
            <a:avLst/>
          </a:prstGeom>
          <a:noFill/>
        </p:spPr>
        <p:txBody>
          <a:bodyPr wrap="square" rtlCol="0">
            <a:spAutoFit/>
          </a:bodyPr>
          <a:lstStyle/>
          <a:p>
            <a:endParaRPr lang="en-AU" sz="1600" dirty="0">
              <a:latin typeface="+mj-lt"/>
            </a:endParaRPr>
          </a:p>
          <a:p>
            <a:pPr marL="342900" indent="-342900">
              <a:spcAft>
                <a:spcPts val="1200"/>
              </a:spcAft>
              <a:buBlip>
                <a:blip r:embed="rId4"/>
              </a:buBlip>
            </a:pPr>
            <a:endParaRPr lang="en-US" dirty="0"/>
          </a:p>
          <a:p>
            <a:pPr marL="342900" indent="-342900">
              <a:spcAft>
                <a:spcPts val="1200"/>
              </a:spcAft>
              <a:buBlip>
                <a:blip r:embed="rId4"/>
              </a:buBlip>
            </a:pPr>
            <a:r>
              <a:rPr lang="en-US" dirty="0"/>
              <a:t>An IME is part of a problem solving exercise</a:t>
            </a:r>
          </a:p>
          <a:p>
            <a:pPr marL="342900" indent="-342900">
              <a:spcAft>
                <a:spcPts val="1200"/>
              </a:spcAft>
              <a:buBlip>
                <a:blip r:embed="rId4"/>
              </a:buBlip>
            </a:pPr>
            <a:r>
              <a:rPr lang="en-US" dirty="0"/>
              <a:t>Each client will have a unique set problems, with unique legislation, regulations and processes</a:t>
            </a:r>
          </a:p>
          <a:p>
            <a:pPr marL="342900" indent="-342900">
              <a:spcAft>
                <a:spcPts val="1200"/>
              </a:spcAft>
              <a:buBlip>
                <a:blip r:embed="rId4"/>
              </a:buBlip>
            </a:pPr>
            <a:r>
              <a:rPr lang="en-US" dirty="0"/>
              <a:t>Every clients IME needs are different</a:t>
            </a:r>
          </a:p>
          <a:p>
            <a:pPr marL="342900" indent="-342900">
              <a:spcAft>
                <a:spcPts val="1200"/>
              </a:spcAft>
              <a:buBlip>
                <a:blip r:embed="rId4"/>
              </a:buBlip>
            </a:pPr>
            <a:r>
              <a:rPr lang="en-US" dirty="0"/>
              <a:t>Clients need to highlight these</a:t>
            </a:r>
          </a:p>
          <a:p>
            <a:pPr marL="342900" indent="-342900">
              <a:spcAft>
                <a:spcPts val="1200"/>
              </a:spcAft>
              <a:buBlip>
                <a:blip r:embed="rId4"/>
              </a:buBlip>
            </a:pPr>
            <a:r>
              <a:rPr lang="en-AU" dirty="0"/>
              <a:t>Every workplace is different </a:t>
            </a:r>
          </a:p>
          <a:p>
            <a:pPr marL="342900" indent="-342900">
              <a:spcAft>
                <a:spcPts val="1200"/>
              </a:spcAft>
              <a:buBlip>
                <a:blip r:embed="rId4"/>
              </a:buBlip>
            </a:pPr>
            <a:r>
              <a:rPr lang="en-US" dirty="0"/>
              <a:t>Every examinee is different</a:t>
            </a:r>
          </a:p>
          <a:p>
            <a:pPr marL="342900" indent="-342900">
              <a:spcAft>
                <a:spcPts val="1200"/>
              </a:spcAft>
              <a:buBlip>
                <a:blip r:embed="rId4"/>
              </a:buBlip>
            </a:pPr>
            <a:endParaRPr lang="en-AU" sz="1600" dirty="0">
              <a:latin typeface="+mj-lt"/>
            </a:endParaRPr>
          </a:p>
        </p:txBody>
      </p:sp>
      <p:sp>
        <p:nvSpPr>
          <p:cNvPr id="7" name="Oval 6">
            <a:hlinkClick r:id="" action="ppaction://noaction" highlightClick="1"/>
            <a:extLst>
              <a:ext uri="{FF2B5EF4-FFF2-40B4-BE49-F238E27FC236}">
                <a16:creationId xmlns:a16="http://schemas.microsoft.com/office/drawing/2014/main" id="{12DF82DD-07FF-4B9E-8DF9-9EEB9BE166A7}"/>
              </a:ext>
            </a:extLst>
          </p:cNvPr>
          <p:cNvSpPr/>
          <p:nvPr/>
        </p:nvSpPr>
        <p:spPr>
          <a:xfrm>
            <a:off x="6061825" y="1080669"/>
            <a:ext cx="2606591" cy="2574036"/>
          </a:xfrm>
          <a:prstGeom prst="ellipse">
            <a:avLst/>
          </a:prstGeom>
          <a:blipFill>
            <a:blip r:embed="rId5">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8" name="Oval 7">
            <a:extLst>
              <a:ext uri="{FF2B5EF4-FFF2-40B4-BE49-F238E27FC236}">
                <a16:creationId xmlns:a16="http://schemas.microsoft.com/office/drawing/2014/main" id="{F7A5A680-C5A9-4B55-9796-ED69557CFA99}"/>
              </a:ext>
            </a:extLst>
          </p:cNvPr>
          <p:cNvSpPr/>
          <p:nvPr/>
        </p:nvSpPr>
        <p:spPr>
          <a:xfrm>
            <a:off x="8448169" y="2772907"/>
            <a:ext cx="3169524" cy="3169524"/>
          </a:xfrm>
          <a:prstGeom prst="ellipse">
            <a:avLst/>
          </a:prstGeom>
          <a:blipFill>
            <a:blip r:embed="rId6">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076650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CAFF7-E5C8-4777-A15A-E14E8DDA3B90}"/>
              </a:ext>
            </a:extLst>
          </p:cNvPr>
          <p:cNvSpPr>
            <a:spLocks noGrp="1"/>
          </p:cNvSpPr>
          <p:nvPr>
            <p:ph type="title"/>
          </p:nvPr>
        </p:nvSpPr>
        <p:spPr/>
        <p:txBody>
          <a:bodyPr/>
          <a:lstStyle/>
          <a:p>
            <a:r>
              <a:rPr lang="en-US" dirty="0"/>
              <a:t>Fitness for Duty (FFD) Assessment</a:t>
            </a:r>
            <a:endParaRPr lang="en-AU" dirty="0"/>
          </a:p>
        </p:txBody>
      </p:sp>
      <p:pic>
        <p:nvPicPr>
          <p:cNvPr id="4" name="Graphic 3">
            <a:extLst>
              <a:ext uri="{FF2B5EF4-FFF2-40B4-BE49-F238E27FC236}">
                <a16:creationId xmlns:a16="http://schemas.microsoft.com/office/drawing/2014/main" id="{795E6FF5-E478-4F52-B28F-C5B897CD2E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17693" y="471638"/>
            <a:ext cx="153456" cy="609031"/>
          </a:xfrm>
          <a:prstGeom prst="rect">
            <a:avLst/>
          </a:prstGeom>
        </p:spPr>
      </p:pic>
      <p:sp>
        <p:nvSpPr>
          <p:cNvPr id="5" name="TextBox 4">
            <a:extLst>
              <a:ext uri="{FF2B5EF4-FFF2-40B4-BE49-F238E27FC236}">
                <a16:creationId xmlns:a16="http://schemas.microsoft.com/office/drawing/2014/main" id="{A27C8F74-C1A5-4CFB-A8B1-26ED1CDE9444}"/>
              </a:ext>
            </a:extLst>
          </p:cNvPr>
          <p:cNvSpPr txBox="1"/>
          <p:nvPr/>
        </p:nvSpPr>
        <p:spPr>
          <a:xfrm>
            <a:off x="279935" y="1957755"/>
            <a:ext cx="5139354" cy="4708981"/>
          </a:xfrm>
          <a:prstGeom prst="rect">
            <a:avLst/>
          </a:prstGeom>
          <a:noFill/>
        </p:spPr>
        <p:txBody>
          <a:bodyPr wrap="square" rtlCol="0">
            <a:spAutoFit/>
          </a:bodyPr>
          <a:lstStyle/>
          <a:p>
            <a:endParaRPr lang="en-AU" sz="1400" dirty="0">
              <a:latin typeface="+mj-lt"/>
            </a:endParaRPr>
          </a:p>
          <a:p>
            <a:pPr marL="342900" indent="-342900">
              <a:spcAft>
                <a:spcPts val="1200"/>
              </a:spcAft>
              <a:buBlip>
                <a:blip r:embed="rId4"/>
              </a:buBlip>
            </a:pPr>
            <a:r>
              <a:rPr lang="en-US" sz="1400" dirty="0"/>
              <a:t>Public Service Regulations 1999</a:t>
            </a:r>
          </a:p>
          <a:p>
            <a:pPr marL="800100" lvl="1" indent="-342900">
              <a:spcAft>
                <a:spcPts val="1200"/>
              </a:spcAft>
              <a:buBlip>
                <a:blip r:embed="rId4"/>
              </a:buBlip>
            </a:pPr>
            <a:r>
              <a:rPr lang="en-US" sz="1400" dirty="0"/>
              <a:t>Direction to attend medical examination if employer believes employees state of health is</a:t>
            </a:r>
          </a:p>
          <a:p>
            <a:pPr marL="1257300" lvl="2" indent="-342900">
              <a:spcAft>
                <a:spcPts val="1200"/>
              </a:spcAft>
              <a:buBlip>
                <a:blip r:embed="rId4"/>
              </a:buBlip>
            </a:pPr>
            <a:r>
              <a:rPr lang="en-US" sz="1400" dirty="0"/>
              <a:t>Affecting performance</a:t>
            </a:r>
          </a:p>
          <a:p>
            <a:pPr marL="1257300" lvl="2" indent="-342900">
              <a:spcAft>
                <a:spcPts val="1200"/>
              </a:spcAft>
              <a:buBlip>
                <a:blip r:embed="rId4"/>
              </a:buBlip>
            </a:pPr>
            <a:r>
              <a:rPr lang="en-US" sz="1400" dirty="0"/>
              <a:t>Caused or may cause extended absence</a:t>
            </a:r>
          </a:p>
          <a:p>
            <a:pPr marL="1257300" lvl="2" indent="-342900">
              <a:spcAft>
                <a:spcPts val="1200"/>
              </a:spcAft>
              <a:buBlip>
                <a:blip r:embed="rId4"/>
              </a:buBlip>
            </a:pPr>
            <a:r>
              <a:rPr lang="en-US" sz="1400" dirty="0"/>
              <a:t>May be a danger to employee</a:t>
            </a:r>
          </a:p>
          <a:p>
            <a:pPr marL="1257300" lvl="2" indent="-342900">
              <a:spcAft>
                <a:spcPts val="1200"/>
              </a:spcAft>
              <a:buBlip>
                <a:blip r:embed="rId4"/>
              </a:buBlip>
            </a:pPr>
            <a:r>
              <a:rPr lang="en-US" sz="1400" dirty="0"/>
              <a:t>Caused or may cause employee to be danger to others</a:t>
            </a:r>
          </a:p>
          <a:p>
            <a:pPr marL="1257300" lvl="2" indent="-342900">
              <a:spcAft>
                <a:spcPts val="1200"/>
              </a:spcAft>
              <a:buBlip>
                <a:blip r:embed="rId4"/>
              </a:buBlip>
            </a:pPr>
            <a:r>
              <a:rPr lang="en-US" sz="1400" dirty="0"/>
              <a:t>May be affecting employees standard of conduct</a:t>
            </a:r>
          </a:p>
          <a:p>
            <a:pPr marL="1257300" lvl="2" indent="-342900">
              <a:spcAft>
                <a:spcPts val="1200"/>
              </a:spcAft>
              <a:buBlip>
                <a:blip r:embed="rId4"/>
              </a:buBlip>
            </a:pPr>
            <a:r>
              <a:rPr lang="en-US" sz="1400" dirty="0"/>
              <a:t>Assigned new duties and concern over health capacity</a:t>
            </a:r>
          </a:p>
          <a:p>
            <a:pPr marL="1257300" lvl="2" indent="-342900">
              <a:spcAft>
                <a:spcPts val="1200"/>
              </a:spcAft>
              <a:buBlip>
                <a:blip r:embed="rId4"/>
              </a:buBlip>
            </a:pPr>
            <a:r>
              <a:rPr lang="en-US" sz="1400" dirty="0"/>
              <a:t>Overseas travel as part of employment</a:t>
            </a:r>
          </a:p>
          <a:p>
            <a:pPr lvl="2"/>
            <a:endParaRPr lang="en-US" sz="1400" dirty="0"/>
          </a:p>
          <a:p>
            <a:pPr marL="342900" indent="-342900">
              <a:spcAft>
                <a:spcPts val="1200"/>
              </a:spcAft>
              <a:buBlip>
                <a:blip r:embed="rId4"/>
              </a:buBlip>
            </a:pPr>
            <a:endParaRPr lang="en-AU" sz="1400" dirty="0">
              <a:latin typeface="+mj-lt"/>
            </a:endParaRPr>
          </a:p>
        </p:txBody>
      </p:sp>
      <p:sp>
        <p:nvSpPr>
          <p:cNvPr id="3" name="Rectangle 2">
            <a:extLst>
              <a:ext uri="{FF2B5EF4-FFF2-40B4-BE49-F238E27FC236}">
                <a16:creationId xmlns:a16="http://schemas.microsoft.com/office/drawing/2014/main" id="{1F9908CD-83DD-4EAC-AC1F-BB796EB339B1}"/>
              </a:ext>
            </a:extLst>
          </p:cNvPr>
          <p:cNvSpPr/>
          <p:nvPr/>
        </p:nvSpPr>
        <p:spPr>
          <a:xfrm>
            <a:off x="6096000" y="2151295"/>
            <a:ext cx="5675149" cy="892552"/>
          </a:xfrm>
          <a:prstGeom prst="rect">
            <a:avLst/>
          </a:prstGeom>
        </p:spPr>
        <p:txBody>
          <a:bodyPr wrap="square">
            <a:spAutoFit/>
          </a:bodyPr>
          <a:lstStyle/>
          <a:p>
            <a:pPr marL="342900" indent="-342900">
              <a:spcAft>
                <a:spcPts val="1200"/>
              </a:spcAft>
              <a:buBlip>
                <a:blip r:embed="rId4"/>
              </a:buBlip>
            </a:pPr>
            <a:r>
              <a:rPr lang="en-US" sz="1400" dirty="0"/>
              <a:t>A more general IME, holistic, looking at entire health (physical / psychological) and work capacity</a:t>
            </a:r>
          </a:p>
          <a:p>
            <a:pPr marL="342900" indent="-342900">
              <a:spcAft>
                <a:spcPts val="1200"/>
              </a:spcAft>
              <a:buBlip>
                <a:blip r:embed="rId4"/>
              </a:buBlip>
            </a:pPr>
            <a:r>
              <a:rPr lang="en-US" sz="1400" dirty="0"/>
              <a:t>Section 36 assessments are more focused on reported injury</a:t>
            </a:r>
          </a:p>
        </p:txBody>
      </p:sp>
    </p:spTree>
    <p:extLst>
      <p:ext uri="{BB962C8B-B14F-4D97-AF65-F5344CB8AC3E}">
        <p14:creationId xmlns:p14="http://schemas.microsoft.com/office/powerpoint/2010/main" val="2939179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10DB8D0-B20E-43E1-8ACC-83084F15F4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17693" y="471638"/>
            <a:ext cx="153456" cy="609031"/>
          </a:xfrm>
          <a:prstGeom prst="rect">
            <a:avLst/>
          </a:prstGeom>
        </p:spPr>
      </p:pic>
      <p:sp>
        <p:nvSpPr>
          <p:cNvPr id="10" name="Title 9">
            <a:extLst>
              <a:ext uri="{FF2B5EF4-FFF2-40B4-BE49-F238E27FC236}">
                <a16:creationId xmlns:a16="http://schemas.microsoft.com/office/drawing/2014/main" id="{3FEC1493-AF09-4797-8A49-A53E7990FA81}"/>
              </a:ext>
            </a:extLst>
          </p:cNvPr>
          <p:cNvSpPr>
            <a:spLocks noGrp="1"/>
          </p:cNvSpPr>
          <p:nvPr>
            <p:ph type="ctrTitle"/>
          </p:nvPr>
        </p:nvSpPr>
        <p:spPr>
          <a:xfrm>
            <a:off x="303400" y="66352"/>
            <a:ext cx="9144000" cy="1014317"/>
          </a:xfrm>
        </p:spPr>
        <p:txBody>
          <a:bodyPr>
            <a:normAutofit fontScale="90000"/>
          </a:bodyPr>
          <a:lstStyle/>
          <a:p>
            <a:r>
              <a:rPr lang="en-US" dirty="0"/>
              <a:t>Dissecting the IME – overview</a:t>
            </a:r>
            <a:endParaRPr lang="en-AU" dirty="0"/>
          </a:p>
        </p:txBody>
      </p:sp>
      <p:graphicFrame>
        <p:nvGraphicFramePr>
          <p:cNvPr id="5" name="Content Placeholder 3">
            <a:extLst>
              <a:ext uri="{FF2B5EF4-FFF2-40B4-BE49-F238E27FC236}">
                <a16:creationId xmlns:a16="http://schemas.microsoft.com/office/drawing/2014/main" id="{D9A523A3-C6DC-4D47-B018-82A27677C76F}"/>
              </a:ext>
            </a:extLst>
          </p:cNvPr>
          <p:cNvGraphicFramePr>
            <a:graphicFrameLocks/>
          </p:cNvGraphicFramePr>
          <p:nvPr>
            <p:extLst>
              <p:ext uri="{D42A27DB-BD31-4B8C-83A1-F6EECF244321}">
                <p14:modId xmlns:p14="http://schemas.microsoft.com/office/powerpoint/2010/main" val="1409543216"/>
              </p:ext>
            </p:extLst>
          </p:nvPr>
        </p:nvGraphicFramePr>
        <p:xfrm>
          <a:off x="1254155" y="1186037"/>
          <a:ext cx="822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33255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CAFF7-E5C8-4777-A15A-E14E8DDA3B90}"/>
              </a:ext>
            </a:extLst>
          </p:cNvPr>
          <p:cNvSpPr>
            <a:spLocks noGrp="1"/>
          </p:cNvSpPr>
          <p:nvPr>
            <p:ph type="title"/>
          </p:nvPr>
        </p:nvSpPr>
        <p:spPr/>
        <p:txBody>
          <a:bodyPr/>
          <a:lstStyle/>
          <a:p>
            <a:r>
              <a:rPr lang="en-US" dirty="0"/>
              <a:t>Preparation for an IME</a:t>
            </a:r>
            <a:endParaRPr lang="en-AU" dirty="0"/>
          </a:p>
        </p:txBody>
      </p:sp>
      <p:pic>
        <p:nvPicPr>
          <p:cNvPr id="4" name="Graphic 3">
            <a:extLst>
              <a:ext uri="{FF2B5EF4-FFF2-40B4-BE49-F238E27FC236}">
                <a16:creationId xmlns:a16="http://schemas.microsoft.com/office/drawing/2014/main" id="{795E6FF5-E478-4F52-B28F-C5B897CD2E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17693" y="471638"/>
            <a:ext cx="153456" cy="609031"/>
          </a:xfrm>
          <a:prstGeom prst="rect">
            <a:avLst/>
          </a:prstGeom>
        </p:spPr>
      </p:pic>
      <p:sp>
        <p:nvSpPr>
          <p:cNvPr id="5" name="TextBox 4">
            <a:extLst>
              <a:ext uri="{FF2B5EF4-FFF2-40B4-BE49-F238E27FC236}">
                <a16:creationId xmlns:a16="http://schemas.microsoft.com/office/drawing/2014/main" id="{A27C8F74-C1A5-4CFB-A8B1-26ED1CDE9444}"/>
              </a:ext>
            </a:extLst>
          </p:cNvPr>
          <p:cNvSpPr txBox="1"/>
          <p:nvPr/>
        </p:nvSpPr>
        <p:spPr>
          <a:xfrm>
            <a:off x="338658" y="1471193"/>
            <a:ext cx="5139354" cy="5262979"/>
          </a:xfrm>
          <a:prstGeom prst="rect">
            <a:avLst/>
          </a:prstGeom>
          <a:noFill/>
        </p:spPr>
        <p:txBody>
          <a:bodyPr wrap="square" rtlCol="0">
            <a:spAutoFit/>
          </a:bodyPr>
          <a:lstStyle/>
          <a:p>
            <a:endParaRPr lang="en-AU" sz="1600" dirty="0">
              <a:latin typeface="+mj-lt"/>
            </a:endParaRPr>
          </a:p>
          <a:p>
            <a:pPr marL="342900" indent="-342900">
              <a:spcAft>
                <a:spcPts val="1200"/>
              </a:spcAft>
              <a:buBlip>
                <a:blip r:embed="rId4"/>
              </a:buBlip>
            </a:pPr>
            <a:r>
              <a:rPr lang="en-US" dirty="0"/>
              <a:t>Referrer should inform/prepare the employee about the assessment – mlcoa provides this information to the referrer</a:t>
            </a:r>
          </a:p>
          <a:p>
            <a:pPr marL="800100" lvl="1" indent="-342900">
              <a:spcAft>
                <a:spcPts val="1200"/>
              </a:spcAft>
              <a:buBlip>
                <a:blip r:embed="rId4"/>
              </a:buBlip>
            </a:pPr>
            <a:r>
              <a:rPr lang="en-US" dirty="0"/>
              <a:t>Why? What happens? What to expect?</a:t>
            </a:r>
          </a:p>
          <a:p>
            <a:pPr marL="800100" lvl="1" indent="-342900">
              <a:spcAft>
                <a:spcPts val="1200"/>
              </a:spcAft>
              <a:buBlip>
                <a:blip r:embed="rId4"/>
              </a:buBlip>
            </a:pPr>
            <a:r>
              <a:rPr lang="en-US" dirty="0"/>
              <a:t>Very important!</a:t>
            </a:r>
          </a:p>
          <a:p>
            <a:pPr marL="800100" lvl="1" indent="-342900">
              <a:spcAft>
                <a:spcPts val="1200"/>
              </a:spcAft>
              <a:buBlip>
                <a:blip r:embed="rId4"/>
              </a:buBlip>
            </a:pPr>
            <a:r>
              <a:rPr lang="en-US" dirty="0"/>
              <a:t>The file material provided is crucial</a:t>
            </a:r>
          </a:p>
          <a:p>
            <a:pPr marL="800100" lvl="1" indent="-342900">
              <a:spcAft>
                <a:spcPts val="1200"/>
              </a:spcAft>
              <a:buBlip>
                <a:blip r:embed="rId4"/>
              </a:buBlip>
            </a:pPr>
            <a:r>
              <a:rPr lang="en-US" dirty="0"/>
              <a:t>The more prepared the material the quicker the assessor can get to the problem</a:t>
            </a:r>
          </a:p>
          <a:p>
            <a:pPr marL="800100" lvl="1" indent="-342900">
              <a:spcAft>
                <a:spcPts val="1200"/>
              </a:spcAft>
              <a:buBlip>
                <a:blip r:embed="rId4"/>
              </a:buBlip>
            </a:pPr>
            <a:r>
              <a:rPr lang="en-US" dirty="0"/>
              <a:t>Very complex cases need prior discussion/strategy</a:t>
            </a:r>
          </a:p>
          <a:p>
            <a:pPr marL="800100" lvl="1" indent="-342900">
              <a:spcAft>
                <a:spcPts val="1200"/>
              </a:spcAft>
              <a:buBlip>
                <a:blip r:embed="rId4"/>
              </a:buBlip>
            </a:pPr>
            <a:r>
              <a:rPr lang="en-US" dirty="0"/>
              <a:t>Complexity often comes with very disorganised file material increasing the complexity – cycle </a:t>
            </a:r>
          </a:p>
          <a:p>
            <a:pPr marL="342900" indent="-342900">
              <a:spcAft>
                <a:spcPts val="1200"/>
              </a:spcAft>
              <a:buBlip>
                <a:blip r:embed="rId4"/>
              </a:buBlip>
            </a:pPr>
            <a:endParaRPr lang="en-AU" sz="1600" dirty="0">
              <a:latin typeface="+mj-lt"/>
            </a:endParaRPr>
          </a:p>
        </p:txBody>
      </p:sp>
      <p:sp>
        <p:nvSpPr>
          <p:cNvPr id="7" name="Oval 6">
            <a:extLst>
              <a:ext uri="{FF2B5EF4-FFF2-40B4-BE49-F238E27FC236}">
                <a16:creationId xmlns:a16="http://schemas.microsoft.com/office/drawing/2014/main" id="{741ADAE6-7D6B-40BF-9F6A-602AD830750C}"/>
              </a:ext>
            </a:extLst>
          </p:cNvPr>
          <p:cNvSpPr/>
          <p:nvPr/>
        </p:nvSpPr>
        <p:spPr>
          <a:xfrm>
            <a:off x="6851009" y="2091833"/>
            <a:ext cx="3049762" cy="3049762"/>
          </a:xfrm>
          <a:prstGeom prst="ellipse">
            <a:avLst/>
          </a:prstGeom>
          <a:blipFill>
            <a:blip r:embed="rId5">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910882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3F2B2-E912-43A1-BD37-AC1C6119C654}"/>
              </a:ext>
            </a:extLst>
          </p:cNvPr>
          <p:cNvSpPr>
            <a:spLocks noGrp="1"/>
          </p:cNvSpPr>
          <p:nvPr>
            <p:ph type="title"/>
          </p:nvPr>
        </p:nvSpPr>
        <p:spPr/>
        <p:txBody>
          <a:bodyPr/>
          <a:lstStyle/>
          <a:p>
            <a:r>
              <a:rPr lang="en-AU" dirty="0"/>
              <a:t>Preparation continued </a:t>
            </a:r>
          </a:p>
        </p:txBody>
      </p:sp>
      <p:sp>
        <p:nvSpPr>
          <p:cNvPr id="3" name="Rectangle 2">
            <a:extLst>
              <a:ext uri="{FF2B5EF4-FFF2-40B4-BE49-F238E27FC236}">
                <a16:creationId xmlns:a16="http://schemas.microsoft.com/office/drawing/2014/main" id="{72743794-60C3-4E0E-9DB2-82DA91145643}"/>
              </a:ext>
            </a:extLst>
          </p:cNvPr>
          <p:cNvSpPr/>
          <p:nvPr/>
        </p:nvSpPr>
        <p:spPr>
          <a:xfrm>
            <a:off x="402672" y="2038525"/>
            <a:ext cx="8741328" cy="3508653"/>
          </a:xfrm>
          <a:prstGeom prst="rect">
            <a:avLst/>
          </a:prstGeom>
        </p:spPr>
        <p:txBody>
          <a:bodyPr wrap="square">
            <a:spAutoFit/>
          </a:bodyPr>
          <a:lstStyle/>
          <a:p>
            <a:pPr marL="800100" lvl="1" indent="-342900">
              <a:spcAft>
                <a:spcPts val="1200"/>
              </a:spcAft>
              <a:buBlip>
                <a:blip r:embed="rId2"/>
              </a:buBlip>
            </a:pPr>
            <a:r>
              <a:rPr lang="en-US" dirty="0"/>
              <a:t>Referral Letter - detailed summary of why attendee being sent for assessment at this time</a:t>
            </a:r>
          </a:p>
          <a:p>
            <a:pPr marL="800100" lvl="1" indent="-342900">
              <a:spcAft>
                <a:spcPts val="1200"/>
              </a:spcAft>
              <a:buBlip>
                <a:blip r:embed="rId2"/>
              </a:buBlip>
            </a:pPr>
            <a:r>
              <a:rPr lang="en-US" dirty="0"/>
              <a:t>The letter should enable assessor to understand why this assessment is occurring today</a:t>
            </a:r>
          </a:p>
          <a:p>
            <a:pPr marL="800100" lvl="1" indent="-342900">
              <a:spcAft>
                <a:spcPts val="1200"/>
              </a:spcAft>
              <a:buBlip>
                <a:blip r:embed="rId2"/>
              </a:buBlip>
            </a:pPr>
            <a:r>
              <a:rPr lang="en-US" dirty="0"/>
              <a:t>When to send someone for an IME? – timing is crucial  </a:t>
            </a:r>
          </a:p>
          <a:p>
            <a:pPr marL="800100" lvl="1" indent="-342900">
              <a:spcAft>
                <a:spcPts val="1200"/>
              </a:spcAft>
              <a:buBlip>
                <a:blip r:embed="rId2"/>
              </a:buBlip>
            </a:pPr>
            <a:r>
              <a:rPr lang="en-US" dirty="0"/>
              <a:t>ASAP, the longer the attendee is away from work the more difficult to achieve RTW</a:t>
            </a:r>
          </a:p>
          <a:p>
            <a:pPr marL="800100" lvl="1" indent="-342900">
              <a:spcAft>
                <a:spcPts val="1200"/>
              </a:spcAft>
              <a:buBlip>
                <a:blip r:embed="rId2"/>
              </a:buBlip>
            </a:pPr>
            <a:r>
              <a:rPr lang="en-US" dirty="0"/>
              <a:t>Early barrier identification and solutions</a:t>
            </a:r>
          </a:p>
          <a:p>
            <a:pPr marL="800100" lvl="1" indent="-342900">
              <a:spcAft>
                <a:spcPts val="1200"/>
              </a:spcAft>
              <a:buBlip>
                <a:blip r:embed="rId2"/>
              </a:buBlip>
            </a:pPr>
            <a:r>
              <a:rPr lang="en-US" dirty="0"/>
              <a:t>Lack of medical information</a:t>
            </a:r>
          </a:p>
          <a:p>
            <a:pPr marL="800100" lvl="1" indent="-342900">
              <a:spcAft>
                <a:spcPts val="1200"/>
              </a:spcAft>
              <a:buBlip>
                <a:blip r:embed="rId2"/>
              </a:buBlip>
            </a:pPr>
            <a:r>
              <a:rPr lang="en-US" dirty="0"/>
              <a:t>When concerns arise regarding diagnosis, treatment, prognosis, work capacity</a:t>
            </a:r>
          </a:p>
        </p:txBody>
      </p:sp>
    </p:spTree>
    <p:extLst>
      <p:ext uri="{BB962C8B-B14F-4D97-AF65-F5344CB8AC3E}">
        <p14:creationId xmlns:p14="http://schemas.microsoft.com/office/powerpoint/2010/main" val="3880468733"/>
      </p:ext>
    </p:extLst>
  </p:cSld>
  <p:clrMapOvr>
    <a:masterClrMapping/>
  </p:clrMapOvr>
</p:sld>
</file>

<file path=ppt/theme/theme1.xml><?xml version="1.0" encoding="utf-8"?>
<a:theme xmlns:a="http://schemas.openxmlformats.org/drawingml/2006/main" name="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TotalTime>
  <Words>1764</Words>
  <Application>Microsoft Office PowerPoint</Application>
  <PresentationFormat>Widescreen</PresentationFormat>
  <Paragraphs>338</Paragraphs>
  <Slides>28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Arial Black</vt:lpstr>
      <vt:lpstr>Calibri</vt:lpstr>
      <vt:lpstr>Calibri Light</vt:lpstr>
      <vt:lpstr>Calibri Light (Headings)</vt:lpstr>
      <vt:lpstr>Blank</vt:lpstr>
      <vt:lpstr>Maximise an Independent medical assessment</vt:lpstr>
      <vt:lpstr>Outline</vt:lpstr>
      <vt:lpstr>Independent Medical Examinations</vt:lpstr>
      <vt:lpstr>Examples of IME referrers &amp; IME’s</vt:lpstr>
      <vt:lpstr>IME’s Explored</vt:lpstr>
      <vt:lpstr>Fitness for Duty (FFD) Assessment</vt:lpstr>
      <vt:lpstr>Dissecting the IME – overview</vt:lpstr>
      <vt:lpstr>Preparation for an IME</vt:lpstr>
      <vt:lpstr>Preparation continued </vt:lpstr>
      <vt:lpstr>Preparation continued</vt:lpstr>
      <vt:lpstr>Preparation continued </vt:lpstr>
      <vt:lpstr>Assessment Introduction</vt:lpstr>
      <vt:lpstr>History</vt:lpstr>
      <vt:lpstr>History continued</vt:lpstr>
      <vt:lpstr>Current status</vt:lpstr>
      <vt:lpstr>Current status continued</vt:lpstr>
      <vt:lpstr>Medical Background / Past History</vt:lpstr>
      <vt:lpstr>Physical examination findings</vt:lpstr>
      <vt:lpstr>Investigations</vt:lpstr>
      <vt:lpstr>Testing for consistency</vt:lpstr>
      <vt:lpstr>Testing for consistency</vt:lpstr>
      <vt:lpstr>Testing for consistency</vt:lpstr>
      <vt:lpstr>Diagnostic Process</vt:lpstr>
      <vt:lpstr>Work capacity / rehabilitation capacity</vt:lpstr>
      <vt:lpstr>Health Benefits of Work</vt:lpstr>
      <vt:lpstr>PowerPoint Presentation</vt:lpstr>
      <vt:lpstr>Thank you Any 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Inside an Independent medical assessment</dc:title>
  <dc:creator>Jennifer Griffin</dc:creator>
  <cp:lastModifiedBy>Kerrie Gougeon</cp:lastModifiedBy>
  <cp:revision>17</cp:revision>
  <dcterms:created xsi:type="dcterms:W3CDTF">2019-06-11T00:24:21Z</dcterms:created>
  <dcterms:modified xsi:type="dcterms:W3CDTF">2019-06-11T04:38:37Z</dcterms:modified>
</cp:coreProperties>
</file>