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Lst>
  <p:notesMasterIdLst>
    <p:notesMasterId r:id="rId18"/>
  </p:notesMasterIdLst>
  <p:handoutMasterIdLst>
    <p:handoutMasterId r:id="rId19"/>
  </p:handoutMasterIdLst>
  <p:sldIdLst>
    <p:sldId id="527" r:id="rId5"/>
    <p:sldId id="529" r:id="rId6"/>
    <p:sldId id="539" r:id="rId7"/>
    <p:sldId id="541" r:id="rId8"/>
    <p:sldId id="542" r:id="rId9"/>
    <p:sldId id="537" r:id="rId10"/>
    <p:sldId id="536" r:id="rId11"/>
    <p:sldId id="547" r:id="rId12"/>
    <p:sldId id="544" r:id="rId13"/>
    <p:sldId id="545" r:id="rId14"/>
    <p:sldId id="533" r:id="rId15"/>
    <p:sldId id="543" r:id="rId16"/>
    <p:sldId id="534" r:id="rId17"/>
  </p:sldIdLst>
  <p:sldSz cx="9906000" cy="6858000" type="A4"/>
  <p:notesSz cx="9144000" cy="5149850"/>
  <p:defaultTextStyle>
    <a:defPPr>
      <a:defRPr lang="en-US"/>
    </a:defPPr>
    <a:lvl1pPr marL="0" algn="l" defTabSz="536204" rtl="0" eaLnBrk="1" latinLnBrk="0" hangingPunct="1">
      <a:defRPr sz="2100" kern="1200">
        <a:solidFill>
          <a:schemeClr val="tx1"/>
        </a:solidFill>
        <a:latin typeface="+mn-lt"/>
        <a:ea typeface="+mn-ea"/>
        <a:cs typeface="+mn-cs"/>
      </a:defRPr>
    </a:lvl1pPr>
    <a:lvl2pPr marL="536204" algn="l" defTabSz="536204" rtl="0" eaLnBrk="1" latinLnBrk="0" hangingPunct="1">
      <a:defRPr sz="2100" kern="1200">
        <a:solidFill>
          <a:schemeClr val="tx1"/>
        </a:solidFill>
        <a:latin typeface="+mn-lt"/>
        <a:ea typeface="+mn-ea"/>
        <a:cs typeface="+mn-cs"/>
      </a:defRPr>
    </a:lvl2pPr>
    <a:lvl3pPr marL="1072408" algn="l" defTabSz="536204" rtl="0" eaLnBrk="1" latinLnBrk="0" hangingPunct="1">
      <a:defRPr sz="2100" kern="1200">
        <a:solidFill>
          <a:schemeClr val="tx1"/>
        </a:solidFill>
        <a:latin typeface="+mn-lt"/>
        <a:ea typeface="+mn-ea"/>
        <a:cs typeface="+mn-cs"/>
      </a:defRPr>
    </a:lvl3pPr>
    <a:lvl4pPr marL="1608612" algn="l" defTabSz="536204" rtl="0" eaLnBrk="1" latinLnBrk="0" hangingPunct="1">
      <a:defRPr sz="2100" kern="1200">
        <a:solidFill>
          <a:schemeClr val="tx1"/>
        </a:solidFill>
        <a:latin typeface="+mn-lt"/>
        <a:ea typeface="+mn-ea"/>
        <a:cs typeface="+mn-cs"/>
      </a:defRPr>
    </a:lvl4pPr>
    <a:lvl5pPr marL="2144817" algn="l" defTabSz="536204" rtl="0" eaLnBrk="1" latinLnBrk="0" hangingPunct="1">
      <a:defRPr sz="2100" kern="1200">
        <a:solidFill>
          <a:schemeClr val="tx1"/>
        </a:solidFill>
        <a:latin typeface="+mn-lt"/>
        <a:ea typeface="+mn-ea"/>
        <a:cs typeface="+mn-cs"/>
      </a:defRPr>
    </a:lvl5pPr>
    <a:lvl6pPr marL="2681021" algn="l" defTabSz="536204" rtl="0" eaLnBrk="1" latinLnBrk="0" hangingPunct="1">
      <a:defRPr sz="2100" kern="1200">
        <a:solidFill>
          <a:schemeClr val="tx1"/>
        </a:solidFill>
        <a:latin typeface="+mn-lt"/>
        <a:ea typeface="+mn-ea"/>
        <a:cs typeface="+mn-cs"/>
      </a:defRPr>
    </a:lvl6pPr>
    <a:lvl7pPr marL="3217225" algn="l" defTabSz="536204" rtl="0" eaLnBrk="1" latinLnBrk="0" hangingPunct="1">
      <a:defRPr sz="2100" kern="1200">
        <a:solidFill>
          <a:schemeClr val="tx1"/>
        </a:solidFill>
        <a:latin typeface="+mn-lt"/>
        <a:ea typeface="+mn-ea"/>
        <a:cs typeface="+mn-cs"/>
      </a:defRPr>
    </a:lvl7pPr>
    <a:lvl8pPr marL="3753429" algn="l" defTabSz="536204" rtl="0" eaLnBrk="1" latinLnBrk="0" hangingPunct="1">
      <a:defRPr sz="2100" kern="1200">
        <a:solidFill>
          <a:schemeClr val="tx1"/>
        </a:solidFill>
        <a:latin typeface="+mn-lt"/>
        <a:ea typeface="+mn-ea"/>
        <a:cs typeface="+mn-cs"/>
      </a:defRPr>
    </a:lvl8pPr>
    <a:lvl9pPr marL="4289633" algn="l" defTabSz="536204"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6AC484-9175-4C30-9CB8-AA4F9092ABA0}">
          <p14:sldIdLst>
            <p14:sldId id="527"/>
            <p14:sldId id="529"/>
            <p14:sldId id="539"/>
            <p14:sldId id="541"/>
            <p14:sldId id="542"/>
            <p14:sldId id="537"/>
            <p14:sldId id="536"/>
            <p14:sldId id="547"/>
            <p14:sldId id="544"/>
            <p14:sldId id="545"/>
            <p14:sldId id="533"/>
            <p14:sldId id="543"/>
            <p14:sldId id="534"/>
          </p14:sldIdLst>
        </p14:section>
      </p14:sectionLst>
    </p:ext>
    <p:ext uri="{EFAFB233-063F-42B5-8137-9DF3F51BA10A}">
      <p15:sldGuideLst xmlns:p15="http://schemas.microsoft.com/office/powerpoint/2012/main">
        <p15:guide id="1" orient="horz" pos="372">
          <p15:clr>
            <a:srgbClr val="A4A3A4"/>
          </p15:clr>
        </p15:guide>
        <p15:guide id="2" orient="horz" pos="1073">
          <p15:clr>
            <a:srgbClr val="A4A3A4"/>
          </p15:clr>
        </p15:guide>
        <p15:guide id="3" orient="horz" pos="3863">
          <p15:clr>
            <a:srgbClr val="A4A3A4"/>
          </p15:clr>
        </p15:guide>
        <p15:guide id="4" orient="horz" pos="800">
          <p15:clr>
            <a:srgbClr val="A4A3A4"/>
          </p15:clr>
        </p15:guide>
        <p15:guide id="5" orient="horz" pos="4093">
          <p15:clr>
            <a:srgbClr val="A4A3A4"/>
          </p15:clr>
        </p15:guide>
        <p15:guide id="6" pos="5839">
          <p15:clr>
            <a:srgbClr val="A4A3A4"/>
          </p15:clr>
        </p15:guide>
        <p15:guide id="7" pos="397">
          <p15:clr>
            <a:srgbClr val="A4A3A4"/>
          </p15:clr>
        </p15:guide>
        <p15:guide id="8" pos="3120">
          <p15:clr>
            <a:srgbClr val="A4A3A4"/>
          </p15:clr>
        </p15:guide>
        <p15:guide id="9" pos="4481">
          <p15:clr>
            <a:srgbClr val="A4A3A4"/>
          </p15:clr>
        </p15:guide>
        <p15:guide id="10" pos="1762">
          <p15:clr>
            <a:srgbClr val="A4A3A4"/>
          </p15:clr>
        </p15:guide>
      </p15:sldGuideLst>
    </p:ext>
    <p:ext uri="{2D200454-40CA-4A62-9FC3-DE9A4176ACB9}">
      <p15:notesGuideLst xmlns:p15="http://schemas.microsoft.com/office/powerpoint/2012/main">
        <p15:guide id="1" orient="horz" pos="1622">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Clark" initials="VC" lastIdx="1" clrIdx="0">
    <p:extLst>
      <p:ext uri="{19B8F6BF-5375-455C-9EA6-DF929625EA0E}">
        <p15:presenceInfo xmlns:p15="http://schemas.microsoft.com/office/powerpoint/2012/main" userId="S::Vanessa.Clark3@ato.gov.au::e222af1f-d379-422e-9954-d7eb99c93a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1"/>
    <a:srgbClr val="D9E4FF"/>
    <a:srgbClr val="385CC4"/>
    <a:srgbClr val="000000"/>
    <a:srgbClr val="898989"/>
    <a:srgbClr val="B3C9FF"/>
    <a:srgbClr val="16C6A4"/>
    <a:srgbClr val="0FCD3C"/>
    <a:srgbClr val="E8EA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3836" autoAdjust="0"/>
  </p:normalViewPr>
  <p:slideViewPr>
    <p:cSldViewPr snapToGrid="0" snapToObjects="1">
      <p:cViewPr varScale="1">
        <p:scale>
          <a:sx n="77" d="100"/>
          <a:sy n="77" d="100"/>
        </p:scale>
        <p:origin x="1280" y="72"/>
      </p:cViewPr>
      <p:guideLst>
        <p:guide orient="horz" pos="372"/>
        <p:guide orient="horz" pos="1073"/>
        <p:guide orient="horz" pos="3863"/>
        <p:guide orient="horz" pos="800"/>
        <p:guide orient="horz" pos="4093"/>
        <p:guide pos="5839"/>
        <p:guide pos="397"/>
        <p:guide pos="3120"/>
        <p:guide pos="4481"/>
        <p:guide pos="1762"/>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124" d="100"/>
          <a:sy n="124" d="100"/>
        </p:scale>
        <p:origin x="-690" y="-90"/>
      </p:cViewPr>
      <p:guideLst>
        <p:guide orient="horz" pos="1622"/>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257175"/>
          </a:xfrm>
          <a:prstGeom prst="rect">
            <a:avLst/>
          </a:prstGeom>
        </p:spPr>
        <p:txBody>
          <a:bodyPr vert="horz" lIns="91440" tIns="45720" rIns="91440" bIns="45720" rtlCol="0"/>
          <a:lstStyle>
            <a:lvl1pPr algn="r">
              <a:defRPr sz="1200"/>
            </a:lvl1pPr>
          </a:lstStyle>
          <a:p>
            <a:fld id="{C262EE12-5886-1D49-A93B-A60ACB86580D}" type="datetimeFigureOut">
              <a:rPr lang="en-US" smtClean="0"/>
              <a:pPr/>
              <a:t>10/13/2021</a:t>
            </a:fld>
            <a:endParaRPr lang="en-US" dirty="0"/>
          </a:p>
        </p:txBody>
      </p:sp>
      <p:sp>
        <p:nvSpPr>
          <p:cNvPr id="4" name="Footer Placeholder 3"/>
          <p:cNvSpPr>
            <a:spLocks noGrp="1"/>
          </p:cNvSpPr>
          <p:nvPr>
            <p:ph type="ftr" sz="quarter" idx="2"/>
          </p:nvPr>
        </p:nvSpPr>
        <p:spPr>
          <a:xfrm>
            <a:off x="0" y="4891088"/>
            <a:ext cx="3962400" cy="257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4891088"/>
            <a:ext cx="3962400" cy="257175"/>
          </a:xfrm>
          <a:prstGeom prst="rect">
            <a:avLst/>
          </a:prstGeom>
        </p:spPr>
        <p:txBody>
          <a:bodyPr vert="horz" lIns="91440" tIns="45720" rIns="91440" bIns="45720" rtlCol="0" anchor="b"/>
          <a:lstStyle>
            <a:lvl1pPr algn="r">
              <a:defRPr sz="1200"/>
            </a:lvl1pPr>
          </a:lstStyle>
          <a:p>
            <a:fld id="{B22076A5-2938-A14C-B102-1E965C2C1899}" type="slidenum">
              <a:rPr lang="en-US" smtClean="0"/>
              <a:pPr/>
              <a:t>‹#›</a:t>
            </a:fld>
            <a:endParaRPr lang="en-US" dirty="0"/>
          </a:p>
        </p:txBody>
      </p:sp>
    </p:spTree>
    <p:extLst>
      <p:ext uri="{BB962C8B-B14F-4D97-AF65-F5344CB8AC3E}">
        <p14:creationId xmlns:p14="http://schemas.microsoft.com/office/powerpoint/2010/main" val="1534056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CC0F9C0-5F4F-ED4F-9EFF-0FCCF55CBE73}" type="datetimeFigureOut">
              <a:rPr lang="en-US" smtClean="0"/>
              <a:pPr/>
              <a:t>10/13/2021</a:t>
            </a:fld>
            <a:endParaRPr lang="en-US" dirty="0"/>
          </a:p>
        </p:txBody>
      </p:sp>
      <p:sp>
        <p:nvSpPr>
          <p:cNvPr id="4" name="Slide Image Placeholder 3"/>
          <p:cNvSpPr>
            <a:spLocks noGrp="1" noRot="1" noChangeAspect="1"/>
          </p:cNvSpPr>
          <p:nvPr>
            <p:ph type="sldImg" idx="2"/>
          </p:nvPr>
        </p:nvSpPr>
        <p:spPr>
          <a:xfrm>
            <a:off x="3176588" y="385763"/>
            <a:ext cx="2790825" cy="1931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46338"/>
            <a:ext cx="7315200" cy="231775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4891088"/>
            <a:ext cx="3962400" cy="257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91088"/>
            <a:ext cx="3962400" cy="257175"/>
          </a:xfrm>
          <a:prstGeom prst="rect">
            <a:avLst/>
          </a:prstGeom>
        </p:spPr>
        <p:txBody>
          <a:bodyPr vert="horz" lIns="91440" tIns="45720" rIns="91440" bIns="45720" rtlCol="0" anchor="b"/>
          <a:lstStyle>
            <a:lvl1pPr algn="r">
              <a:defRPr sz="1200"/>
            </a:lvl1pPr>
          </a:lstStyle>
          <a:p>
            <a:fld id="{994A0B04-AEF2-7942-966C-9B7D7DFB2052}" type="slidenum">
              <a:rPr lang="en-US" smtClean="0"/>
              <a:pPr/>
              <a:t>‹#›</a:t>
            </a:fld>
            <a:endParaRPr lang="en-US" dirty="0"/>
          </a:p>
        </p:txBody>
      </p:sp>
    </p:spTree>
    <p:extLst>
      <p:ext uri="{BB962C8B-B14F-4D97-AF65-F5344CB8AC3E}">
        <p14:creationId xmlns:p14="http://schemas.microsoft.com/office/powerpoint/2010/main" val="1058095630"/>
      </p:ext>
    </p:extLst>
  </p:cSld>
  <p:clrMap bg1="lt1" tx1="dk1" bg2="lt2" tx2="dk2" accent1="accent1" accent2="accent2" accent3="accent3" accent4="accent4" accent5="accent5" accent6="accent6" hlink="hlink" folHlink="folHlink"/>
  <p:hf hdr="0" ftr="0" dt="0"/>
  <p:notesStyle>
    <a:lvl1pPr marL="0" algn="l" defTabSz="536204" rtl="0" eaLnBrk="1" latinLnBrk="0" hangingPunct="1">
      <a:defRPr sz="1400" kern="1200">
        <a:solidFill>
          <a:schemeClr val="tx1"/>
        </a:solidFill>
        <a:latin typeface="+mn-lt"/>
        <a:ea typeface="+mn-ea"/>
        <a:cs typeface="+mn-cs"/>
      </a:defRPr>
    </a:lvl1pPr>
    <a:lvl2pPr marL="536204" algn="l" defTabSz="536204" rtl="0" eaLnBrk="1" latinLnBrk="0" hangingPunct="1">
      <a:defRPr sz="1400" kern="1200">
        <a:solidFill>
          <a:schemeClr val="tx1"/>
        </a:solidFill>
        <a:latin typeface="+mn-lt"/>
        <a:ea typeface="+mn-ea"/>
        <a:cs typeface="+mn-cs"/>
      </a:defRPr>
    </a:lvl2pPr>
    <a:lvl3pPr marL="1072408" algn="l" defTabSz="536204" rtl="0" eaLnBrk="1" latinLnBrk="0" hangingPunct="1">
      <a:defRPr sz="1400" kern="1200">
        <a:solidFill>
          <a:schemeClr val="tx1"/>
        </a:solidFill>
        <a:latin typeface="+mn-lt"/>
        <a:ea typeface="+mn-ea"/>
        <a:cs typeface="+mn-cs"/>
      </a:defRPr>
    </a:lvl3pPr>
    <a:lvl4pPr marL="1608612" algn="l" defTabSz="536204" rtl="0" eaLnBrk="1" latinLnBrk="0" hangingPunct="1">
      <a:defRPr sz="1400" kern="1200">
        <a:solidFill>
          <a:schemeClr val="tx1"/>
        </a:solidFill>
        <a:latin typeface="+mn-lt"/>
        <a:ea typeface="+mn-ea"/>
        <a:cs typeface="+mn-cs"/>
      </a:defRPr>
    </a:lvl4pPr>
    <a:lvl5pPr marL="2144817" algn="l" defTabSz="536204" rtl="0" eaLnBrk="1" latinLnBrk="0" hangingPunct="1">
      <a:defRPr sz="1400" kern="1200">
        <a:solidFill>
          <a:schemeClr val="tx1"/>
        </a:solidFill>
        <a:latin typeface="+mn-lt"/>
        <a:ea typeface="+mn-ea"/>
        <a:cs typeface="+mn-cs"/>
      </a:defRPr>
    </a:lvl5pPr>
    <a:lvl6pPr marL="2681021" algn="l" defTabSz="536204" rtl="0" eaLnBrk="1" latinLnBrk="0" hangingPunct="1">
      <a:defRPr sz="1400" kern="1200">
        <a:solidFill>
          <a:schemeClr val="tx1"/>
        </a:solidFill>
        <a:latin typeface="+mn-lt"/>
        <a:ea typeface="+mn-ea"/>
        <a:cs typeface="+mn-cs"/>
      </a:defRPr>
    </a:lvl6pPr>
    <a:lvl7pPr marL="3217225" algn="l" defTabSz="536204" rtl="0" eaLnBrk="1" latinLnBrk="0" hangingPunct="1">
      <a:defRPr sz="1400" kern="1200">
        <a:solidFill>
          <a:schemeClr val="tx1"/>
        </a:solidFill>
        <a:latin typeface="+mn-lt"/>
        <a:ea typeface="+mn-ea"/>
        <a:cs typeface="+mn-cs"/>
      </a:defRPr>
    </a:lvl7pPr>
    <a:lvl8pPr marL="3753429" algn="l" defTabSz="536204" rtl="0" eaLnBrk="1" latinLnBrk="0" hangingPunct="1">
      <a:defRPr sz="1400" kern="1200">
        <a:solidFill>
          <a:schemeClr val="tx1"/>
        </a:solidFill>
        <a:latin typeface="+mn-lt"/>
        <a:ea typeface="+mn-ea"/>
        <a:cs typeface="+mn-cs"/>
      </a:defRPr>
    </a:lvl8pPr>
    <a:lvl9pPr marL="4289633" algn="l" defTabSz="53620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4A0B04-AEF2-7942-966C-9B7D7DFB2052}" type="slidenum">
              <a:rPr lang="en-US" smtClean="0"/>
              <a:pPr/>
              <a:t>1</a:t>
            </a:fld>
            <a:endParaRPr lang="en-US" dirty="0"/>
          </a:p>
        </p:txBody>
      </p:sp>
    </p:spTree>
    <p:extLst>
      <p:ext uri="{BB962C8B-B14F-4D97-AF65-F5344CB8AC3E}">
        <p14:creationId xmlns:p14="http://schemas.microsoft.com/office/powerpoint/2010/main" val="337458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WFS has 3 pillars, each with a different focus </a:t>
            </a:r>
          </a:p>
        </p:txBody>
      </p:sp>
      <p:sp>
        <p:nvSpPr>
          <p:cNvPr id="4" name="Slide Number Placeholder 3"/>
          <p:cNvSpPr>
            <a:spLocks noGrp="1"/>
          </p:cNvSpPr>
          <p:nvPr>
            <p:ph type="sldNum" sz="quarter" idx="5"/>
          </p:nvPr>
        </p:nvSpPr>
        <p:spPr/>
        <p:txBody>
          <a:bodyPr/>
          <a:lstStyle/>
          <a:p>
            <a:fld id="{994A0B04-AEF2-7942-966C-9B7D7DFB2052}" type="slidenum">
              <a:rPr lang="en-US" smtClean="0"/>
              <a:pPr/>
              <a:t>2</a:t>
            </a:fld>
            <a:endParaRPr lang="en-US" dirty="0"/>
          </a:p>
        </p:txBody>
      </p:sp>
    </p:spTree>
    <p:extLst>
      <p:ext uri="{BB962C8B-B14F-4D97-AF65-F5344CB8AC3E}">
        <p14:creationId xmlns:p14="http://schemas.microsoft.com/office/powerpoint/2010/main" val="203989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4A0B04-AEF2-7942-966C-9B7D7DFB2052}" type="slidenum">
              <a:rPr lang="en-US" smtClean="0"/>
              <a:pPr/>
              <a:t>5</a:t>
            </a:fld>
            <a:endParaRPr lang="en-US" dirty="0"/>
          </a:p>
        </p:txBody>
      </p:sp>
    </p:spTree>
    <p:extLst>
      <p:ext uri="{BB962C8B-B14F-4D97-AF65-F5344CB8AC3E}">
        <p14:creationId xmlns:p14="http://schemas.microsoft.com/office/powerpoint/2010/main" val="186736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4A0B04-AEF2-7942-966C-9B7D7DFB2052}" type="slidenum">
              <a:rPr lang="en-US" smtClean="0"/>
              <a:pPr/>
              <a:t>11</a:t>
            </a:fld>
            <a:endParaRPr lang="en-US" dirty="0"/>
          </a:p>
        </p:txBody>
      </p:sp>
    </p:spTree>
    <p:extLst>
      <p:ext uri="{BB962C8B-B14F-4D97-AF65-F5344CB8AC3E}">
        <p14:creationId xmlns:p14="http://schemas.microsoft.com/office/powerpoint/2010/main" val="270117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4A0B04-AEF2-7942-966C-9B7D7DFB2052}" type="slidenum">
              <a:rPr lang="en-US" smtClean="0"/>
              <a:pPr/>
              <a:t>12</a:t>
            </a:fld>
            <a:endParaRPr lang="en-US" dirty="0"/>
          </a:p>
        </p:txBody>
      </p:sp>
    </p:spTree>
    <p:extLst>
      <p:ext uri="{BB962C8B-B14F-4D97-AF65-F5344CB8AC3E}">
        <p14:creationId xmlns:p14="http://schemas.microsoft.com/office/powerpoint/2010/main" val="28269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93400" y="6270292"/>
            <a:ext cx="6273800" cy="363618"/>
          </a:xfrm>
          <a:prstGeom prst="rect">
            <a:avLst/>
          </a:prstGeom>
        </p:spPr>
        <p:txBody>
          <a:bodyPr lIns="0" tIns="0" rIns="0" bIns="0"/>
          <a:lstStyle>
            <a:lvl1pPr algn="l">
              <a:defRPr sz="900">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906000" cy="6857999"/>
          </a:xfrm>
          <a:prstGeom prst="rect">
            <a:avLst/>
          </a:prstGeom>
        </p:spPr>
      </p:pic>
      <p:sp>
        <p:nvSpPr>
          <p:cNvPr id="12" name="Content Placeholder 2"/>
          <p:cNvSpPr>
            <a:spLocks noGrp="1"/>
          </p:cNvSpPr>
          <p:nvPr userDrawn="1">
            <p:ph idx="14" hasCustomPrompt="1"/>
          </p:nvPr>
        </p:nvSpPr>
        <p:spPr>
          <a:xfrm>
            <a:off x="630238" y="6293469"/>
            <a:ext cx="4300991" cy="451549"/>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chemeClr val="bg1"/>
                </a:solidFill>
              </a:defRPr>
            </a:lvl1pPr>
          </a:lstStyle>
          <a:p>
            <a:r>
              <a:rPr lang="en-US" sz="800" dirty="0">
                <a:latin typeface="+mn-lt"/>
              </a:rPr>
              <a:t>CLASSIFICATION - TITLE</a:t>
            </a:r>
          </a:p>
        </p:txBody>
      </p:sp>
      <p:sp>
        <p:nvSpPr>
          <p:cNvPr id="18" name="Text Placeholder 2"/>
          <p:cNvSpPr>
            <a:spLocks noGrp="1"/>
          </p:cNvSpPr>
          <p:nvPr>
            <p:ph type="body" idx="16" hasCustomPrompt="1"/>
          </p:nvPr>
        </p:nvSpPr>
        <p:spPr>
          <a:xfrm>
            <a:off x="611641" y="3292563"/>
            <a:ext cx="6104845" cy="1555207"/>
          </a:xfrm>
        </p:spPr>
        <p:txBody>
          <a:bodyPr lIns="0" tIns="0" rIns="0" bIns="0" anchor="t" anchorCtr="0">
            <a:noAutofit/>
          </a:bodyPr>
          <a:lstStyle>
            <a:lvl1pPr marL="0" indent="0">
              <a:buNone/>
              <a:defRPr sz="4400" baseline="0">
                <a:solidFill>
                  <a:schemeClr val="bg1"/>
                </a:solidFill>
              </a:defRPr>
            </a:lvl1pPr>
            <a:lvl2pPr marL="536204" indent="0">
              <a:buNone/>
              <a:defRPr sz="2100">
                <a:solidFill>
                  <a:schemeClr val="tx1">
                    <a:tint val="75000"/>
                  </a:schemeClr>
                </a:solidFill>
              </a:defRPr>
            </a:lvl2pPr>
            <a:lvl3pPr marL="1072408" indent="0">
              <a:buNone/>
              <a:defRPr sz="1900">
                <a:solidFill>
                  <a:schemeClr val="tx1">
                    <a:tint val="75000"/>
                  </a:schemeClr>
                </a:solidFill>
              </a:defRPr>
            </a:lvl3pPr>
            <a:lvl4pPr marL="1608612" indent="0">
              <a:buNone/>
              <a:defRPr sz="1600">
                <a:solidFill>
                  <a:schemeClr val="tx1">
                    <a:tint val="75000"/>
                  </a:schemeClr>
                </a:solidFill>
              </a:defRPr>
            </a:lvl4pPr>
            <a:lvl5pPr marL="2144817" indent="0">
              <a:buNone/>
              <a:defRPr sz="1600">
                <a:solidFill>
                  <a:schemeClr val="tx1">
                    <a:tint val="75000"/>
                  </a:schemeClr>
                </a:solidFill>
              </a:defRPr>
            </a:lvl5pPr>
            <a:lvl6pPr marL="2681021" indent="0">
              <a:buNone/>
              <a:defRPr sz="1600">
                <a:solidFill>
                  <a:schemeClr val="tx1">
                    <a:tint val="75000"/>
                  </a:schemeClr>
                </a:solidFill>
              </a:defRPr>
            </a:lvl6pPr>
            <a:lvl7pPr marL="3217225" indent="0">
              <a:buNone/>
              <a:defRPr sz="1600">
                <a:solidFill>
                  <a:schemeClr val="tx1">
                    <a:tint val="75000"/>
                  </a:schemeClr>
                </a:solidFill>
              </a:defRPr>
            </a:lvl7pPr>
            <a:lvl8pPr marL="3753429" indent="0">
              <a:buNone/>
              <a:defRPr sz="1600">
                <a:solidFill>
                  <a:schemeClr val="tx1">
                    <a:tint val="75000"/>
                  </a:schemeClr>
                </a:solidFill>
              </a:defRPr>
            </a:lvl8pPr>
            <a:lvl9pPr marL="4289633" indent="0">
              <a:buNone/>
              <a:defRPr sz="1600">
                <a:solidFill>
                  <a:schemeClr val="tx1">
                    <a:tint val="75000"/>
                  </a:schemeClr>
                </a:solidFill>
              </a:defRPr>
            </a:lvl9pPr>
          </a:lstStyle>
          <a:p>
            <a:pPr lvl="0"/>
            <a:r>
              <a:rPr lang="en-AU" dirty="0"/>
              <a:t>PowerPoint Title</a:t>
            </a:r>
            <a:br>
              <a:rPr lang="en-AU" dirty="0"/>
            </a:br>
            <a:r>
              <a:rPr lang="en-AU" dirty="0"/>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_dot points">
    <p:spTree>
      <p:nvGrpSpPr>
        <p:cNvPr id="1" name=""/>
        <p:cNvGrpSpPr/>
        <p:nvPr/>
      </p:nvGrpSpPr>
      <p:grpSpPr>
        <a:xfrm>
          <a:off x="0" y="0"/>
          <a:ext cx="0" cy="0"/>
          <a:chOff x="0" y="0"/>
          <a:chExt cx="0" cy="0"/>
        </a:xfrm>
      </p:grpSpPr>
      <p:sp>
        <p:nvSpPr>
          <p:cNvPr id="15" name="Content Placeholder 10"/>
          <p:cNvSpPr>
            <a:spLocks noGrp="1"/>
          </p:cNvSpPr>
          <p:nvPr>
            <p:ph sz="quarter" idx="15" hasCustomPrompt="1"/>
          </p:nvPr>
        </p:nvSpPr>
        <p:spPr>
          <a:xfrm>
            <a:off x="5097463" y="1703388"/>
            <a:ext cx="4171950" cy="4429125"/>
          </a:xfrm>
        </p:spPr>
        <p:txBody>
          <a:bodyPr>
            <a:normAutofit/>
          </a:bodyPr>
          <a:lstStyle>
            <a:lvl1pPr marL="402153" indent="-402153" algn="l" defTabSz="536204" rtl="0" eaLnBrk="1" latinLnBrk="0" hangingPunct="1">
              <a:lnSpc>
                <a:spcPts val="1642"/>
              </a:lnSpc>
              <a:spcBef>
                <a:spcPts val="394"/>
              </a:spcBef>
              <a:spcAft>
                <a:spcPts val="394"/>
              </a:spcAft>
              <a:buFont typeface="Arial" panose="020B0604020202020204" pitchFamily="34" charset="0"/>
              <a:buChar char="•"/>
              <a:defRPr lang="en-US" sz="1050" kern="1200" spc="6" baseline="0" dirty="0">
                <a:solidFill>
                  <a:schemeClr val="tx1"/>
                </a:solidFill>
                <a:latin typeface="+mn-lt"/>
                <a:ea typeface="+mn-ea"/>
                <a:cs typeface="HelveticaNeueLTCom-Roman"/>
              </a:defRPr>
            </a:lvl1pPr>
          </a:lstStyle>
          <a:p>
            <a:pPr marL="402153" lvl="0" indent="-402153" algn="l" defTabSz="536204" rtl="0" eaLnBrk="1" latinLnBrk="0" hangingPunct="1">
              <a:lnSpc>
                <a:spcPct val="100000"/>
              </a:lnSpc>
              <a:spcBef>
                <a:spcPts val="394"/>
              </a:spcBef>
              <a:spcAft>
                <a:spcPts val="394"/>
              </a:spcAft>
              <a:buFont typeface="Arial" panose="020B0604020202020204" pitchFamily="34" charset="0"/>
              <a:buChar char="•"/>
            </a:pPr>
            <a:r>
              <a:rPr lang="en-AU" dirty="0"/>
              <a:t>Insert text or graphic here.</a:t>
            </a:r>
            <a:endParaRPr lang="en-US" dirty="0"/>
          </a:p>
        </p:txBody>
      </p:sp>
      <p:sp>
        <p:nvSpPr>
          <p:cNvPr id="10" name="Content Placeholder 10"/>
          <p:cNvSpPr>
            <a:spLocks noGrp="1"/>
          </p:cNvSpPr>
          <p:nvPr>
            <p:ph sz="quarter" idx="13" hasCustomPrompt="1"/>
          </p:nvPr>
        </p:nvSpPr>
        <p:spPr>
          <a:xfrm>
            <a:off x="630238" y="1703388"/>
            <a:ext cx="4173169" cy="4429125"/>
          </a:xfrm>
        </p:spPr>
        <p:txBody>
          <a:bodyPr>
            <a:normAutofit/>
          </a:bodyPr>
          <a:lstStyle>
            <a:lvl1pPr marL="182563" indent="-182563" algn="l" defTabSz="536204" rtl="0" eaLnBrk="1" latinLnBrk="0" hangingPunct="1">
              <a:lnSpc>
                <a:spcPts val="1642"/>
              </a:lnSpc>
              <a:spcBef>
                <a:spcPts val="394"/>
              </a:spcBef>
              <a:spcAft>
                <a:spcPts val="394"/>
              </a:spcAft>
              <a:buFont typeface="Arial" panose="020B0604020202020204" pitchFamily="34" charset="0"/>
              <a:buChar char="•"/>
              <a:defRPr lang="en-AU" sz="1050" kern="1200" spc="6" baseline="0" dirty="0" smtClean="0">
                <a:solidFill>
                  <a:schemeClr val="tx1"/>
                </a:solidFill>
                <a:latin typeface="+mn-lt"/>
                <a:ea typeface="+mn-ea"/>
                <a:cs typeface="HelveticaNeueLTCom-Roman"/>
              </a:defRPr>
            </a:lvl1pPr>
          </a:lstStyle>
          <a:p>
            <a:pPr marL="402153" lvl="0" indent="-402153" algn="l" defTabSz="536204" rtl="0" eaLnBrk="1" latinLnBrk="0" hangingPunct="1">
              <a:lnSpc>
                <a:spcPct val="100000"/>
              </a:lnSpc>
              <a:spcBef>
                <a:spcPts val="394"/>
              </a:spcBef>
              <a:spcAft>
                <a:spcPts val="394"/>
              </a:spcAft>
              <a:buFont typeface="Arial" panose="020B0604020202020204" pitchFamily="34" charset="0"/>
              <a:buChar char="•"/>
            </a:pPr>
            <a:r>
              <a:rPr lang="en-AU" dirty="0"/>
              <a:t>Insert text or graphic here.</a:t>
            </a:r>
            <a:endParaRPr lang="en-US" dirty="0"/>
          </a:p>
        </p:txBody>
      </p:sp>
      <p:sp>
        <p:nvSpPr>
          <p:cNvPr id="8"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11"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7"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136173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_Blue">
    <p:spTree>
      <p:nvGrpSpPr>
        <p:cNvPr id="1" name=""/>
        <p:cNvGrpSpPr/>
        <p:nvPr/>
      </p:nvGrpSpPr>
      <p:grpSpPr>
        <a:xfrm>
          <a:off x="0" y="0"/>
          <a:ext cx="0" cy="0"/>
          <a:chOff x="0" y="0"/>
          <a:chExt cx="0" cy="0"/>
        </a:xfrm>
      </p:grpSpPr>
      <p:sp>
        <p:nvSpPr>
          <p:cNvPr id="9" name="Rectangle 8"/>
          <p:cNvSpPr/>
          <p:nvPr userDrawn="1"/>
        </p:nvSpPr>
        <p:spPr>
          <a:xfrm>
            <a:off x="1" y="202949"/>
            <a:ext cx="9905999" cy="665505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07241" tIns="53620" rIns="107241" bIns="53620" rtlCol="0" anchor="ctr"/>
          <a:lstStyle/>
          <a:p>
            <a:pPr algn="ctr"/>
            <a:endParaRPr lang="en-US" dirty="0"/>
          </a:p>
        </p:txBody>
      </p:sp>
      <p:sp>
        <p:nvSpPr>
          <p:cNvPr id="15" name="Content Placeholder 10"/>
          <p:cNvSpPr>
            <a:spLocks noGrp="1"/>
          </p:cNvSpPr>
          <p:nvPr>
            <p:ph sz="quarter" idx="15" hasCustomPrompt="1"/>
          </p:nvPr>
        </p:nvSpPr>
        <p:spPr>
          <a:xfrm>
            <a:off x="5097464" y="1703388"/>
            <a:ext cx="4171948" cy="4429125"/>
          </a:xfrm>
        </p:spPr>
        <p:txBody>
          <a:bodyPr>
            <a:normAutofit/>
          </a:bodyPr>
          <a:lstStyle>
            <a:lvl1pPr>
              <a:lnSpc>
                <a:spcPts val="1642"/>
              </a:lnSpc>
              <a:spcBef>
                <a:spcPts val="352"/>
              </a:spcBef>
              <a:spcAft>
                <a:spcPts val="352"/>
              </a:spcAft>
              <a:buNone/>
              <a:defRPr lang="en-AU" sz="1050" kern="1200" spc="6" baseline="0" dirty="0" smtClean="0">
                <a:solidFill>
                  <a:schemeClr val="bg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630238" y="1703388"/>
            <a:ext cx="4173169" cy="4429125"/>
          </a:xfrm>
        </p:spPr>
        <p:txBody>
          <a:bodyPr>
            <a:normAutofit/>
          </a:bodyPr>
          <a:lstStyle>
            <a:lvl1pPr>
              <a:lnSpc>
                <a:spcPts val="1642"/>
              </a:lnSpc>
              <a:spcBef>
                <a:spcPts val="352"/>
              </a:spcBef>
              <a:spcAft>
                <a:spcPts val="352"/>
              </a:spcAft>
              <a:buNone/>
              <a:defRPr lang="en-AU" sz="1050" kern="1200" spc="6" baseline="0" dirty="0" smtClean="0">
                <a:solidFill>
                  <a:schemeClr val="bg1"/>
                </a:solidFill>
                <a:latin typeface="+mn-lt"/>
                <a:ea typeface="+mn-ea"/>
                <a:cs typeface="HelveticaNeueLTCom-Roman"/>
              </a:defRPr>
            </a:lvl1pPr>
          </a:lstStyle>
          <a:p>
            <a:pPr lvl="0"/>
            <a:r>
              <a:rPr lang="en-AU" dirty="0"/>
              <a:t>Insert text or graphic here.</a:t>
            </a:r>
            <a:endParaRPr lang="en-US" dirty="0"/>
          </a:p>
        </p:txBody>
      </p:sp>
      <p:sp>
        <p:nvSpPr>
          <p:cNvPr id="11" name="Title 1"/>
          <p:cNvSpPr>
            <a:spLocks noGrp="1"/>
          </p:cNvSpPr>
          <p:nvPr>
            <p:ph type="title" hasCustomPrompt="1"/>
          </p:nvPr>
        </p:nvSpPr>
        <p:spPr>
          <a:xfrm>
            <a:off x="630238" y="589823"/>
            <a:ext cx="8639174" cy="680177"/>
          </a:xfrm>
        </p:spPr>
        <p:txBody>
          <a:bodyPr anchor="t">
            <a:noAutofit/>
          </a:bodyPr>
          <a:lstStyle>
            <a:lvl1pPr algn="l">
              <a:lnSpc>
                <a:spcPts val="2932"/>
              </a:lnSpc>
              <a:spcBef>
                <a:spcPts val="235"/>
              </a:spcBef>
              <a:spcAft>
                <a:spcPts val="235"/>
              </a:spcAft>
              <a:defRPr sz="3200" b="0" cap="none">
                <a:solidFill>
                  <a:schemeClr val="bg1"/>
                </a:solidFill>
              </a:defRPr>
            </a:lvl1pPr>
          </a:lstStyle>
          <a:p>
            <a:r>
              <a:rPr lang="en-AU" dirty="0"/>
              <a:t>Click to edit heading</a:t>
            </a:r>
            <a:endParaRPr lang="en-US" dirty="0"/>
          </a:p>
        </p:txBody>
      </p:sp>
      <p:sp>
        <p:nvSpPr>
          <p:cNvPr id="14" name="Content Placeholder 2"/>
          <p:cNvSpPr>
            <a:spLocks noGrp="1"/>
          </p:cNvSpPr>
          <p:nvPr>
            <p:ph idx="14" hasCustomPrompt="1"/>
          </p:nvPr>
        </p:nvSpPr>
        <p:spPr>
          <a:xfrm>
            <a:off x="630238" y="633982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chemeClr val="bg1"/>
                </a:solidFill>
              </a:defRPr>
            </a:lvl1pPr>
          </a:lstStyle>
          <a:p>
            <a:r>
              <a:rPr lang="en-US" sz="800" dirty="0">
                <a:latin typeface="+mn-lt"/>
              </a:rPr>
              <a:t>CLASSIFICATION - TITLE</a:t>
            </a:r>
          </a:p>
        </p:txBody>
      </p:sp>
      <p:sp>
        <p:nvSpPr>
          <p:cNvPr id="12"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chemeClr val="bg1"/>
                </a:solidFill>
              </a:defRPr>
            </a:lvl1pPr>
          </a:lstStyle>
          <a:p>
            <a:fld id="{B933C3A0-0665-A044-9F1E-E986F0AA2CA9}" type="slidenum">
              <a:rPr lang="en-AU" smtClean="0"/>
              <a:pPr/>
              <a:t>‹#›</a:t>
            </a:fld>
            <a:endParaRPr lang="en-US" sz="800" dirty="0">
              <a:latin typeface="+mn-lt"/>
            </a:endParaRPr>
          </a:p>
        </p:txBody>
      </p:sp>
    </p:spTree>
    <p:extLst>
      <p:ext uri="{BB962C8B-B14F-4D97-AF65-F5344CB8AC3E}">
        <p14:creationId xmlns:p14="http://schemas.microsoft.com/office/powerpoint/2010/main" val="404135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5" name="Content Placeholder 10"/>
          <p:cNvSpPr>
            <a:spLocks noGrp="1"/>
          </p:cNvSpPr>
          <p:nvPr>
            <p:ph sz="quarter" idx="15" hasCustomPrompt="1"/>
          </p:nvPr>
        </p:nvSpPr>
        <p:spPr>
          <a:xfrm>
            <a:off x="6642965" y="1703388"/>
            <a:ext cx="2626447" cy="4429125"/>
          </a:xfrm>
        </p:spPr>
        <p:txBody>
          <a:bodyPr>
            <a:normAutofit/>
          </a:bodyPr>
          <a:lstStyle>
            <a:lvl1pPr>
              <a:lnSpc>
                <a:spcPts val="1642"/>
              </a:lnSpc>
              <a:spcBef>
                <a:spcPts val="352"/>
              </a:spcBef>
              <a:spcAft>
                <a:spcPts val="352"/>
              </a:spcAft>
              <a:buNone/>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630238" y="1703388"/>
            <a:ext cx="2624699" cy="4429125"/>
          </a:xfrm>
        </p:spPr>
        <p:txBody>
          <a:bodyPr>
            <a:normAutofit/>
          </a:bodyPr>
          <a:lstStyle>
            <a:lvl1pPr>
              <a:lnSpc>
                <a:spcPts val="1642"/>
              </a:lnSpc>
              <a:spcBef>
                <a:spcPts val="352"/>
              </a:spcBef>
              <a:spcAft>
                <a:spcPts val="352"/>
              </a:spcAft>
              <a:buNone/>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4" name="Content Placeholder 10"/>
          <p:cNvSpPr>
            <a:spLocks noGrp="1"/>
          </p:cNvSpPr>
          <p:nvPr>
            <p:ph sz="quarter" idx="17" hasCustomPrompt="1"/>
          </p:nvPr>
        </p:nvSpPr>
        <p:spPr>
          <a:xfrm>
            <a:off x="3637213" y="1703388"/>
            <a:ext cx="2624699" cy="4429125"/>
          </a:xfrm>
        </p:spPr>
        <p:txBody>
          <a:bodyPr>
            <a:normAutofit/>
          </a:bodyPr>
          <a:lstStyle>
            <a:lvl1pPr>
              <a:lnSpc>
                <a:spcPts val="1642"/>
              </a:lnSpc>
              <a:spcBef>
                <a:spcPts val="352"/>
              </a:spcBef>
              <a:spcAft>
                <a:spcPts val="352"/>
              </a:spcAft>
              <a:buNone/>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9"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12"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8"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354039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17" name="Content Placeholder 10"/>
          <p:cNvSpPr>
            <a:spLocks noGrp="1"/>
          </p:cNvSpPr>
          <p:nvPr>
            <p:ph sz="quarter" idx="19" hasCustomPrompt="1"/>
          </p:nvPr>
        </p:nvSpPr>
        <p:spPr>
          <a:xfrm>
            <a:off x="7254646" y="1703388"/>
            <a:ext cx="1992994" cy="4429125"/>
          </a:xfrm>
        </p:spPr>
        <p:txBody>
          <a:bodyPr>
            <a:normAutofit/>
          </a:bodyPr>
          <a:lstStyle>
            <a:lvl1pPr marL="0" indent="0">
              <a:lnSpc>
                <a:spcPts val="1642"/>
              </a:lnSpc>
              <a:spcBef>
                <a:spcPts val="352"/>
              </a:spcBef>
              <a:spcAft>
                <a:spcPts val="352"/>
              </a:spcAft>
              <a:buNone/>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5" name="Content Placeholder 10"/>
          <p:cNvSpPr>
            <a:spLocks noGrp="1"/>
          </p:cNvSpPr>
          <p:nvPr>
            <p:ph sz="quarter" idx="15" hasCustomPrompt="1"/>
          </p:nvPr>
        </p:nvSpPr>
        <p:spPr>
          <a:xfrm>
            <a:off x="5046478" y="1703388"/>
            <a:ext cx="1992900" cy="4429125"/>
          </a:xfrm>
        </p:spPr>
        <p:txBody>
          <a:bodyPr>
            <a:normAutofit/>
          </a:bodyPr>
          <a:lstStyle>
            <a:lvl1pPr marL="0" indent="0">
              <a:lnSpc>
                <a:spcPts val="1642"/>
              </a:lnSpc>
              <a:spcBef>
                <a:spcPts val="352"/>
              </a:spcBef>
              <a:spcAft>
                <a:spcPts val="352"/>
              </a:spcAft>
              <a:buNone/>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630238" y="1703388"/>
            <a:ext cx="1992806" cy="4429125"/>
          </a:xfrm>
        </p:spPr>
        <p:txBody>
          <a:bodyPr>
            <a:normAutofit/>
          </a:bodyPr>
          <a:lstStyle>
            <a:lvl1pPr marL="0" indent="0">
              <a:lnSpc>
                <a:spcPts val="1642"/>
              </a:lnSpc>
              <a:spcBef>
                <a:spcPts val="352"/>
              </a:spcBef>
              <a:spcAft>
                <a:spcPts val="352"/>
              </a:spcAft>
              <a:buNone/>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4" name="Content Placeholder 10"/>
          <p:cNvSpPr>
            <a:spLocks noGrp="1"/>
          </p:cNvSpPr>
          <p:nvPr>
            <p:ph sz="quarter" idx="17" hasCustomPrompt="1"/>
          </p:nvPr>
        </p:nvSpPr>
        <p:spPr>
          <a:xfrm>
            <a:off x="2838311" y="1703388"/>
            <a:ext cx="1992900" cy="4429125"/>
          </a:xfrm>
        </p:spPr>
        <p:txBody>
          <a:bodyPr>
            <a:normAutofit/>
          </a:bodyPr>
          <a:lstStyle>
            <a:lvl1pPr marL="0" indent="0">
              <a:lnSpc>
                <a:spcPts val="1642"/>
              </a:lnSpc>
              <a:spcBef>
                <a:spcPts val="352"/>
              </a:spcBef>
              <a:spcAft>
                <a:spcPts val="352"/>
              </a:spcAft>
              <a:buNone/>
              <a:tabLst/>
              <a:defRPr lang="en-AU" sz="1050" kern="1200" spc="6"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2"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19"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9"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934135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2 columns_extra titles">
    <p:spTree>
      <p:nvGrpSpPr>
        <p:cNvPr id="1" name=""/>
        <p:cNvGrpSpPr/>
        <p:nvPr/>
      </p:nvGrpSpPr>
      <p:grpSpPr>
        <a:xfrm>
          <a:off x="0" y="0"/>
          <a:ext cx="0" cy="0"/>
          <a:chOff x="0" y="0"/>
          <a:chExt cx="0" cy="0"/>
        </a:xfrm>
      </p:grpSpPr>
      <p:sp>
        <p:nvSpPr>
          <p:cNvPr id="35" name="Content Placeholder 2"/>
          <p:cNvSpPr>
            <a:spLocks noGrp="1"/>
          </p:cNvSpPr>
          <p:nvPr>
            <p:ph idx="37" hasCustomPrompt="1"/>
          </p:nvPr>
        </p:nvSpPr>
        <p:spPr>
          <a:xfrm>
            <a:off x="630236" y="3992647"/>
            <a:ext cx="1844697" cy="390241"/>
          </a:xfrm>
        </p:spPr>
        <p:txBody>
          <a:bodyPr anchor="ctr" anchorCtr="0">
            <a:normAutofit/>
          </a:bodyPr>
          <a:lstStyle>
            <a:lvl1pPr marL="0" indent="0" algn="ctr">
              <a:buNone/>
              <a:defRPr sz="1500" b="1">
                <a:latin typeface="+mn-lt"/>
              </a:defRPr>
            </a:lvl1pPr>
          </a:lstStyle>
          <a:p>
            <a:pPr lvl="0"/>
            <a:r>
              <a:rPr lang="en-AU" dirty="0"/>
              <a:t>Title</a:t>
            </a:r>
          </a:p>
        </p:txBody>
      </p:sp>
      <p:sp>
        <p:nvSpPr>
          <p:cNvPr id="24" name="Content Placeholder 2"/>
          <p:cNvSpPr>
            <a:spLocks noGrp="1"/>
          </p:cNvSpPr>
          <p:nvPr>
            <p:ph idx="1" hasCustomPrompt="1"/>
          </p:nvPr>
        </p:nvSpPr>
        <p:spPr>
          <a:xfrm>
            <a:off x="630236" y="4513148"/>
            <a:ext cx="1844697" cy="1619365"/>
          </a:xfrm>
        </p:spPr>
        <p:txBody>
          <a:bodyPr>
            <a:normAutofit/>
          </a:bodyPr>
          <a:lstStyle>
            <a:lvl1pPr marL="0" indent="0">
              <a:lnSpc>
                <a:spcPts val="1400"/>
              </a:lnSpc>
              <a:spcBef>
                <a:spcPts val="300"/>
              </a:spcBef>
              <a:spcAft>
                <a:spcPts val="300"/>
              </a:spcAft>
              <a:buNone/>
              <a:defRPr sz="1050">
                <a:latin typeface="+mn-lt"/>
              </a:defRPr>
            </a:lvl1pPr>
          </a:lstStyle>
          <a:p>
            <a:pPr lvl="0"/>
            <a:r>
              <a:rPr lang="en-AU" dirty="0"/>
              <a:t>Replace text with your own.</a:t>
            </a:r>
          </a:p>
        </p:txBody>
      </p:sp>
      <p:sp>
        <p:nvSpPr>
          <p:cNvPr id="25" name="Content Placeholder 2"/>
          <p:cNvSpPr>
            <a:spLocks noGrp="1"/>
          </p:cNvSpPr>
          <p:nvPr>
            <p:ph idx="24" hasCustomPrompt="1"/>
          </p:nvPr>
        </p:nvSpPr>
        <p:spPr>
          <a:xfrm>
            <a:off x="2891768" y="4513148"/>
            <a:ext cx="1844697" cy="1619365"/>
          </a:xfrm>
        </p:spPr>
        <p:txBody>
          <a:bodyPr>
            <a:normAutofit/>
          </a:bodyPr>
          <a:lstStyle>
            <a:lvl1pPr marL="0" indent="0">
              <a:lnSpc>
                <a:spcPts val="1400"/>
              </a:lnSpc>
              <a:spcBef>
                <a:spcPts val="300"/>
              </a:spcBef>
              <a:spcAft>
                <a:spcPts val="300"/>
              </a:spcAft>
              <a:buNone/>
              <a:defRPr sz="1050">
                <a:latin typeface="+mn-lt"/>
              </a:defRPr>
            </a:lvl1pPr>
          </a:lstStyle>
          <a:p>
            <a:pPr lvl="0"/>
            <a:r>
              <a:rPr lang="en-AU" dirty="0"/>
              <a:t>Replace text with your own.</a:t>
            </a:r>
          </a:p>
        </p:txBody>
      </p:sp>
      <p:sp>
        <p:nvSpPr>
          <p:cNvPr id="27" name="Content Placeholder 2"/>
          <p:cNvSpPr>
            <a:spLocks noGrp="1"/>
          </p:cNvSpPr>
          <p:nvPr>
            <p:ph idx="26" hasCustomPrompt="1"/>
          </p:nvPr>
        </p:nvSpPr>
        <p:spPr>
          <a:xfrm>
            <a:off x="7414831" y="4513148"/>
            <a:ext cx="1844697" cy="1619365"/>
          </a:xfrm>
        </p:spPr>
        <p:txBody>
          <a:bodyPr>
            <a:normAutofit/>
          </a:bodyPr>
          <a:lstStyle>
            <a:lvl1pPr marL="0" indent="0">
              <a:lnSpc>
                <a:spcPts val="1400"/>
              </a:lnSpc>
              <a:spcBef>
                <a:spcPts val="300"/>
              </a:spcBef>
              <a:spcAft>
                <a:spcPts val="300"/>
              </a:spcAft>
              <a:buNone/>
              <a:defRPr sz="1050">
                <a:latin typeface="+mn-lt"/>
              </a:defRPr>
            </a:lvl1pPr>
          </a:lstStyle>
          <a:p>
            <a:pPr lvl="0"/>
            <a:r>
              <a:rPr lang="en-AU" dirty="0"/>
              <a:t>Replace text with your own.</a:t>
            </a:r>
          </a:p>
        </p:txBody>
      </p:sp>
      <p:sp>
        <p:nvSpPr>
          <p:cNvPr id="26" name="Content Placeholder 2"/>
          <p:cNvSpPr>
            <a:spLocks noGrp="1"/>
          </p:cNvSpPr>
          <p:nvPr>
            <p:ph idx="25" hasCustomPrompt="1"/>
          </p:nvPr>
        </p:nvSpPr>
        <p:spPr>
          <a:xfrm>
            <a:off x="5153300" y="4513148"/>
            <a:ext cx="1844697" cy="1619365"/>
          </a:xfrm>
        </p:spPr>
        <p:txBody>
          <a:bodyPr>
            <a:normAutofit/>
          </a:bodyPr>
          <a:lstStyle>
            <a:lvl1pPr marL="0" indent="0">
              <a:lnSpc>
                <a:spcPts val="1400"/>
              </a:lnSpc>
              <a:spcBef>
                <a:spcPts val="300"/>
              </a:spcBef>
              <a:spcAft>
                <a:spcPts val="300"/>
              </a:spcAft>
              <a:buNone/>
              <a:defRPr sz="1050">
                <a:latin typeface="+mn-lt"/>
              </a:defRPr>
            </a:lvl1pPr>
          </a:lstStyle>
          <a:p>
            <a:pPr lvl="0"/>
            <a:r>
              <a:rPr lang="en-AU" dirty="0"/>
              <a:t>Replace text with your own.</a:t>
            </a:r>
          </a:p>
        </p:txBody>
      </p:sp>
      <p:sp>
        <p:nvSpPr>
          <p:cNvPr id="17" name="Content Placeholder 10"/>
          <p:cNvSpPr>
            <a:spLocks noGrp="1"/>
          </p:cNvSpPr>
          <p:nvPr>
            <p:ph sz="quarter" idx="19" hasCustomPrompt="1"/>
          </p:nvPr>
        </p:nvSpPr>
        <p:spPr>
          <a:xfrm>
            <a:off x="7413784" y="2349661"/>
            <a:ext cx="1844700" cy="1511937"/>
          </a:xfrm>
        </p:spPr>
        <p:txBody>
          <a:bodyPr>
            <a:normAutofit/>
          </a:bodyPr>
          <a:lstStyle>
            <a:lvl1pPr>
              <a:lnSpc>
                <a:spcPts val="1400"/>
              </a:lnSpc>
              <a:spcBef>
                <a:spcPts val="300"/>
              </a:spcBef>
              <a:spcAft>
                <a:spcPts val="300"/>
              </a:spcAft>
              <a:buNone/>
              <a:defRPr lang="en-AU" sz="1050" kern="1200" spc="6" baseline="0" dirty="0" smtClean="0">
                <a:solidFill>
                  <a:schemeClr val="tx1"/>
                </a:solidFill>
                <a:latin typeface="+mn-lt"/>
                <a:ea typeface="+mn-ea"/>
                <a:cs typeface="HelveticaNeueLTCom-Roman"/>
              </a:defRPr>
            </a:lvl1pPr>
          </a:lstStyle>
          <a:p>
            <a:pPr lvl="0"/>
            <a:r>
              <a:rPr lang="en-AU" dirty="0"/>
              <a:t>Insert graphic here.</a:t>
            </a:r>
            <a:endParaRPr lang="en-US" dirty="0"/>
          </a:p>
        </p:txBody>
      </p:sp>
      <p:sp>
        <p:nvSpPr>
          <p:cNvPr id="15" name="Content Placeholder 10"/>
          <p:cNvSpPr>
            <a:spLocks noGrp="1"/>
          </p:cNvSpPr>
          <p:nvPr>
            <p:ph sz="quarter" idx="15" hasCustomPrompt="1"/>
          </p:nvPr>
        </p:nvSpPr>
        <p:spPr>
          <a:xfrm>
            <a:off x="5154486" y="2349661"/>
            <a:ext cx="1844700" cy="1511937"/>
          </a:xfrm>
        </p:spPr>
        <p:txBody>
          <a:bodyPr>
            <a:normAutofit/>
          </a:bodyPr>
          <a:lstStyle>
            <a:lvl1pPr>
              <a:lnSpc>
                <a:spcPts val="1400"/>
              </a:lnSpc>
              <a:spcBef>
                <a:spcPts val="300"/>
              </a:spcBef>
              <a:spcAft>
                <a:spcPts val="300"/>
              </a:spcAft>
              <a:buNone/>
              <a:defRPr lang="en-AU" sz="1050" kern="1200" spc="6" baseline="0" dirty="0" smtClean="0">
                <a:solidFill>
                  <a:schemeClr val="tx1"/>
                </a:solidFill>
                <a:latin typeface="+mn-lt"/>
                <a:ea typeface="+mn-ea"/>
                <a:cs typeface="HelveticaNeueLTCom-Roman"/>
              </a:defRPr>
            </a:lvl1pPr>
          </a:lstStyle>
          <a:p>
            <a:pPr lvl="0"/>
            <a:r>
              <a:rPr lang="en-AU" dirty="0"/>
              <a:t>Insert graphic here.</a:t>
            </a:r>
            <a:endParaRPr lang="en-US" dirty="0"/>
          </a:p>
        </p:txBody>
      </p:sp>
      <p:sp>
        <p:nvSpPr>
          <p:cNvPr id="10" name="Content Placeholder 10"/>
          <p:cNvSpPr>
            <a:spLocks noGrp="1"/>
          </p:cNvSpPr>
          <p:nvPr>
            <p:ph sz="quarter" idx="13" hasCustomPrompt="1"/>
          </p:nvPr>
        </p:nvSpPr>
        <p:spPr>
          <a:xfrm>
            <a:off x="630236" y="2349661"/>
            <a:ext cx="1844699" cy="1511937"/>
          </a:xfrm>
        </p:spPr>
        <p:txBody>
          <a:bodyPr>
            <a:normAutofit/>
          </a:bodyPr>
          <a:lstStyle>
            <a:lvl1pPr>
              <a:lnSpc>
                <a:spcPts val="1400"/>
              </a:lnSpc>
              <a:spcBef>
                <a:spcPts val="300"/>
              </a:spcBef>
              <a:spcAft>
                <a:spcPts val="300"/>
              </a:spcAft>
              <a:buNone/>
              <a:defRPr lang="en-AU" sz="1050" kern="1200" spc="6" baseline="0" dirty="0" smtClean="0">
                <a:solidFill>
                  <a:schemeClr val="tx1"/>
                </a:solidFill>
                <a:latin typeface="+mn-lt"/>
                <a:ea typeface="+mn-ea"/>
                <a:cs typeface="HelveticaNeueLTCom-Roman"/>
              </a:defRPr>
            </a:lvl1pPr>
          </a:lstStyle>
          <a:p>
            <a:pPr lvl="0"/>
            <a:r>
              <a:rPr lang="en-AU" dirty="0"/>
              <a:t>Insert graphic here.</a:t>
            </a:r>
            <a:endParaRPr lang="en-US" dirty="0"/>
          </a:p>
        </p:txBody>
      </p:sp>
      <p:sp>
        <p:nvSpPr>
          <p:cNvPr id="14" name="Content Placeholder 10"/>
          <p:cNvSpPr>
            <a:spLocks noGrp="1"/>
          </p:cNvSpPr>
          <p:nvPr>
            <p:ph sz="quarter" idx="17" hasCustomPrompt="1"/>
          </p:nvPr>
        </p:nvSpPr>
        <p:spPr>
          <a:xfrm>
            <a:off x="2889532" y="2349661"/>
            <a:ext cx="1850357" cy="1511937"/>
          </a:xfrm>
        </p:spPr>
        <p:txBody>
          <a:bodyPr>
            <a:normAutofit/>
          </a:bodyPr>
          <a:lstStyle>
            <a:lvl1pPr>
              <a:lnSpc>
                <a:spcPts val="1400"/>
              </a:lnSpc>
              <a:spcBef>
                <a:spcPts val="300"/>
              </a:spcBef>
              <a:spcAft>
                <a:spcPts val="300"/>
              </a:spcAft>
              <a:buNone/>
              <a:defRPr lang="en-AU" sz="1050" kern="1200" spc="6" baseline="0" dirty="0" smtClean="0">
                <a:solidFill>
                  <a:schemeClr val="tx1"/>
                </a:solidFill>
                <a:latin typeface="+mn-lt"/>
                <a:ea typeface="+mn-ea"/>
                <a:cs typeface="HelveticaNeueLTCom-Roman"/>
              </a:defRPr>
            </a:lvl1pPr>
          </a:lstStyle>
          <a:p>
            <a:pPr lvl="0"/>
            <a:r>
              <a:rPr lang="en-AU" dirty="0"/>
              <a:t>Insert graphic here.</a:t>
            </a:r>
            <a:endParaRPr lang="en-US" dirty="0"/>
          </a:p>
        </p:txBody>
      </p:sp>
      <p:sp>
        <p:nvSpPr>
          <p:cNvPr id="21" name="Content Placeholder 2"/>
          <p:cNvSpPr>
            <a:spLocks noGrp="1"/>
          </p:cNvSpPr>
          <p:nvPr>
            <p:ph idx="28" hasCustomPrompt="1"/>
          </p:nvPr>
        </p:nvSpPr>
        <p:spPr>
          <a:xfrm>
            <a:off x="2891768" y="3992647"/>
            <a:ext cx="1844697" cy="390241"/>
          </a:xfrm>
        </p:spPr>
        <p:txBody>
          <a:bodyPr anchor="ctr" anchorCtr="0">
            <a:normAutofit/>
          </a:bodyPr>
          <a:lstStyle>
            <a:lvl1pPr marL="0" indent="0" algn="ctr">
              <a:buNone/>
              <a:defRPr sz="1500" b="1">
                <a:latin typeface="+mn-lt"/>
              </a:defRPr>
            </a:lvl1pPr>
          </a:lstStyle>
          <a:p>
            <a:pPr lvl="0"/>
            <a:r>
              <a:rPr lang="en-AU" dirty="0"/>
              <a:t>Title</a:t>
            </a:r>
          </a:p>
        </p:txBody>
      </p:sp>
      <p:sp>
        <p:nvSpPr>
          <p:cNvPr id="22" name="Content Placeholder 2"/>
          <p:cNvSpPr>
            <a:spLocks noGrp="1"/>
          </p:cNvSpPr>
          <p:nvPr>
            <p:ph idx="29" hasCustomPrompt="1"/>
          </p:nvPr>
        </p:nvSpPr>
        <p:spPr>
          <a:xfrm>
            <a:off x="5153300" y="3992647"/>
            <a:ext cx="1844697" cy="390241"/>
          </a:xfrm>
        </p:spPr>
        <p:txBody>
          <a:bodyPr anchor="ctr" anchorCtr="0">
            <a:normAutofit/>
          </a:bodyPr>
          <a:lstStyle>
            <a:lvl1pPr marL="0" indent="0" algn="ctr">
              <a:buNone/>
              <a:defRPr sz="1500" b="1">
                <a:latin typeface="+mn-lt"/>
              </a:defRPr>
            </a:lvl1pPr>
          </a:lstStyle>
          <a:p>
            <a:pPr lvl="0"/>
            <a:r>
              <a:rPr lang="en-AU" dirty="0"/>
              <a:t>Title</a:t>
            </a:r>
          </a:p>
        </p:txBody>
      </p:sp>
      <p:sp>
        <p:nvSpPr>
          <p:cNvPr id="23" name="Content Placeholder 2"/>
          <p:cNvSpPr>
            <a:spLocks noGrp="1"/>
          </p:cNvSpPr>
          <p:nvPr>
            <p:ph idx="30" hasCustomPrompt="1"/>
          </p:nvPr>
        </p:nvSpPr>
        <p:spPr>
          <a:xfrm>
            <a:off x="7414831" y="3992647"/>
            <a:ext cx="1844697" cy="390241"/>
          </a:xfrm>
        </p:spPr>
        <p:txBody>
          <a:bodyPr anchor="ctr" anchorCtr="0">
            <a:normAutofit/>
          </a:bodyPr>
          <a:lstStyle>
            <a:lvl1pPr marL="0" indent="0" algn="ctr">
              <a:buNone/>
              <a:defRPr sz="1500" b="1">
                <a:latin typeface="+mn-lt"/>
              </a:defRPr>
            </a:lvl1pPr>
          </a:lstStyle>
          <a:p>
            <a:pPr lvl="0"/>
            <a:r>
              <a:rPr lang="en-AU" dirty="0"/>
              <a:t>Title</a:t>
            </a:r>
          </a:p>
        </p:txBody>
      </p:sp>
      <p:sp>
        <p:nvSpPr>
          <p:cNvPr id="19" name="Content Placeholder 2"/>
          <p:cNvSpPr>
            <a:spLocks noGrp="1"/>
          </p:cNvSpPr>
          <p:nvPr>
            <p:ph idx="31" hasCustomPrompt="1"/>
          </p:nvPr>
        </p:nvSpPr>
        <p:spPr>
          <a:xfrm>
            <a:off x="630236" y="1711770"/>
            <a:ext cx="1844697" cy="527349"/>
          </a:xfrm>
        </p:spPr>
        <p:txBody>
          <a:bodyPr anchor="ctr" anchorCtr="0">
            <a:normAutofit/>
          </a:bodyPr>
          <a:lstStyle>
            <a:lvl1pPr marL="0" indent="0" algn="ctr">
              <a:buNone/>
              <a:defRPr sz="1500" b="1" baseline="0">
                <a:latin typeface="+mn-lt"/>
              </a:defRPr>
            </a:lvl1pPr>
          </a:lstStyle>
          <a:p>
            <a:pPr lvl="0"/>
            <a:r>
              <a:rPr lang="en-AU" dirty="0"/>
              <a:t>Contents </a:t>
            </a:r>
            <a:br>
              <a:rPr lang="en-AU" dirty="0"/>
            </a:br>
            <a:r>
              <a:rPr lang="en-AU" dirty="0"/>
              <a:t>title</a:t>
            </a:r>
          </a:p>
        </p:txBody>
      </p:sp>
      <p:sp>
        <p:nvSpPr>
          <p:cNvPr id="30" name="Content Placeholder 2"/>
          <p:cNvSpPr>
            <a:spLocks noGrp="1"/>
          </p:cNvSpPr>
          <p:nvPr>
            <p:ph idx="32" hasCustomPrompt="1"/>
          </p:nvPr>
        </p:nvSpPr>
        <p:spPr>
          <a:xfrm>
            <a:off x="2891420" y="1711770"/>
            <a:ext cx="1844697" cy="527349"/>
          </a:xfrm>
        </p:spPr>
        <p:txBody>
          <a:bodyPr anchor="ctr" anchorCtr="0">
            <a:normAutofit/>
          </a:bodyPr>
          <a:lstStyle>
            <a:lvl1pPr marL="0" indent="0" algn="ctr">
              <a:buNone/>
              <a:defRPr sz="1500" b="1" baseline="0">
                <a:latin typeface="+mn-lt"/>
              </a:defRPr>
            </a:lvl1pPr>
          </a:lstStyle>
          <a:p>
            <a:pPr lvl="0"/>
            <a:r>
              <a:rPr lang="en-AU" dirty="0"/>
              <a:t>Contents </a:t>
            </a:r>
            <a:br>
              <a:rPr lang="en-AU" dirty="0"/>
            </a:br>
            <a:r>
              <a:rPr lang="en-AU" dirty="0"/>
              <a:t>title</a:t>
            </a:r>
          </a:p>
        </p:txBody>
      </p:sp>
      <p:sp>
        <p:nvSpPr>
          <p:cNvPr id="31" name="Content Placeholder 2"/>
          <p:cNvSpPr>
            <a:spLocks noGrp="1"/>
          </p:cNvSpPr>
          <p:nvPr>
            <p:ph idx="33" hasCustomPrompt="1"/>
          </p:nvPr>
        </p:nvSpPr>
        <p:spPr>
          <a:xfrm>
            <a:off x="5152604" y="1711770"/>
            <a:ext cx="1844697" cy="527349"/>
          </a:xfrm>
        </p:spPr>
        <p:txBody>
          <a:bodyPr anchor="ctr" anchorCtr="0">
            <a:normAutofit/>
          </a:bodyPr>
          <a:lstStyle>
            <a:lvl1pPr marL="0" indent="0" algn="ctr">
              <a:buNone/>
              <a:defRPr sz="1500" b="1" baseline="0">
                <a:latin typeface="+mn-lt"/>
              </a:defRPr>
            </a:lvl1pPr>
          </a:lstStyle>
          <a:p>
            <a:pPr lvl="0"/>
            <a:r>
              <a:rPr lang="en-AU" dirty="0"/>
              <a:t>Contents </a:t>
            </a:r>
            <a:br>
              <a:rPr lang="en-AU" dirty="0"/>
            </a:br>
            <a:r>
              <a:rPr lang="en-AU" dirty="0"/>
              <a:t>title</a:t>
            </a:r>
          </a:p>
        </p:txBody>
      </p:sp>
      <p:sp>
        <p:nvSpPr>
          <p:cNvPr id="32" name="Content Placeholder 2"/>
          <p:cNvSpPr>
            <a:spLocks noGrp="1"/>
          </p:cNvSpPr>
          <p:nvPr>
            <p:ph idx="34" hasCustomPrompt="1"/>
          </p:nvPr>
        </p:nvSpPr>
        <p:spPr>
          <a:xfrm>
            <a:off x="7413787" y="1711770"/>
            <a:ext cx="1844697" cy="527349"/>
          </a:xfrm>
        </p:spPr>
        <p:txBody>
          <a:bodyPr anchor="ctr" anchorCtr="0">
            <a:normAutofit/>
          </a:bodyPr>
          <a:lstStyle>
            <a:lvl1pPr marL="0" indent="0" algn="ctr">
              <a:buNone/>
              <a:defRPr sz="1500" b="1" baseline="0">
                <a:latin typeface="+mn-lt"/>
              </a:defRPr>
            </a:lvl1pPr>
          </a:lstStyle>
          <a:p>
            <a:pPr lvl="0"/>
            <a:r>
              <a:rPr lang="en-AU" dirty="0"/>
              <a:t>Contents </a:t>
            </a:r>
            <a:br>
              <a:rPr lang="en-AU" dirty="0"/>
            </a:br>
            <a:r>
              <a:rPr lang="en-AU" dirty="0"/>
              <a:t>title</a:t>
            </a:r>
          </a:p>
        </p:txBody>
      </p:sp>
      <p:sp>
        <p:nvSpPr>
          <p:cNvPr id="29"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33" name="Content Placeholder 2"/>
          <p:cNvSpPr>
            <a:spLocks noGrp="1"/>
          </p:cNvSpPr>
          <p:nvPr>
            <p:ph idx="38"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34"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6911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93400" y="6270292"/>
            <a:ext cx="6273800" cy="363618"/>
          </a:xfrm>
          <a:prstGeom prst="rect">
            <a:avLst/>
          </a:prstGeom>
        </p:spPr>
        <p:txBody>
          <a:bodyPr lIns="0" tIns="0" rIns="0" bIns="0"/>
          <a:lstStyle>
            <a:lvl1pPr algn="l">
              <a:defRPr sz="900">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905998" cy="6857998"/>
          </a:xfrm>
          <a:prstGeom prst="rect">
            <a:avLst/>
          </a:prstGeom>
        </p:spPr>
      </p:pic>
      <p:sp>
        <p:nvSpPr>
          <p:cNvPr id="14" name="Content Placeholder 2"/>
          <p:cNvSpPr>
            <a:spLocks noGrp="1"/>
          </p:cNvSpPr>
          <p:nvPr>
            <p:ph idx="14" hasCustomPrompt="1"/>
          </p:nvPr>
        </p:nvSpPr>
        <p:spPr>
          <a:xfrm>
            <a:off x="630238" y="6293469"/>
            <a:ext cx="4300991" cy="451549"/>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chemeClr val="tx2"/>
                </a:solidFill>
              </a:defRPr>
            </a:lvl1pPr>
          </a:lstStyle>
          <a:p>
            <a:r>
              <a:rPr lang="en-US" sz="800" dirty="0">
                <a:latin typeface="+mn-lt"/>
              </a:rPr>
              <a:t>CLASSIFICATION - TITLE</a:t>
            </a:r>
          </a:p>
        </p:txBody>
      </p:sp>
      <p:sp>
        <p:nvSpPr>
          <p:cNvPr id="8" name="Text Placeholder 2"/>
          <p:cNvSpPr>
            <a:spLocks noGrp="1"/>
          </p:cNvSpPr>
          <p:nvPr>
            <p:ph type="body" idx="16" hasCustomPrompt="1"/>
          </p:nvPr>
        </p:nvSpPr>
        <p:spPr>
          <a:xfrm>
            <a:off x="611641" y="3292563"/>
            <a:ext cx="6104845" cy="1540693"/>
          </a:xfrm>
        </p:spPr>
        <p:txBody>
          <a:bodyPr lIns="0" tIns="0" rIns="0" bIns="0" anchor="t" anchorCtr="0">
            <a:noAutofit/>
          </a:bodyPr>
          <a:lstStyle>
            <a:lvl1pPr marL="0" indent="0">
              <a:buNone/>
              <a:defRPr sz="4400" baseline="0">
                <a:solidFill>
                  <a:srgbClr val="000061"/>
                </a:solidFill>
              </a:defRPr>
            </a:lvl1pPr>
            <a:lvl2pPr marL="536204" indent="0">
              <a:buNone/>
              <a:defRPr sz="2100">
                <a:solidFill>
                  <a:schemeClr val="tx1">
                    <a:tint val="75000"/>
                  </a:schemeClr>
                </a:solidFill>
              </a:defRPr>
            </a:lvl2pPr>
            <a:lvl3pPr marL="1072408" indent="0">
              <a:buNone/>
              <a:defRPr sz="1900">
                <a:solidFill>
                  <a:schemeClr val="tx1">
                    <a:tint val="75000"/>
                  </a:schemeClr>
                </a:solidFill>
              </a:defRPr>
            </a:lvl3pPr>
            <a:lvl4pPr marL="1608612" indent="0">
              <a:buNone/>
              <a:defRPr sz="1600">
                <a:solidFill>
                  <a:schemeClr val="tx1">
                    <a:tint val="75000"/>
                  </a:schemeClr>
                </a:solidFill>
              </a:defRPr>
            </a:lvl4pPr>
            <a:lvl5pPr marL="2144817" indent="0">
              <a:buNone/>
              <a:defRPr sz="1600">
                <a:solidFill>
                  <a:schemeClr val="tx1">
                    <a:tint val="75000"/>
                  </a:schemeClr>
                </a:solidFill>
              </a:defRPr>
            </a:lvl5pPr>
            <a:lvl6pPr marL="2681021" indent="0">
              <a:buNone/>
              <a:defRPr sz="1600">
                <a:solidFill>
                  <a:schemeClr val="tx1">
                    <a:tint val="75000"/>
                  </a:schemeClr>
                </a:solidFill>
              </a:defRPr>
            </a:lvl6pPr>
            <a:lvl7pPr marL="3217225" indent="0">
              <a:buNone/>
              <a:defRPr sz="1600">
                <a:solidFill>
                  <a:schemeClr val="tx1">
                    <a:tint val="75000"/>
                  </a:schemeClr>
                </a:solidFill>
              </a:defRPr>
            </a:lvl7pPr>
            <a:lvl8pPr marL="3753429" indent="0">
              <a:buNone/>
              <a:defRPr sz="1600">
                <a:solidFill>
                  <a:schemeClr val="tx1">
                    <a:tint val="75000"/>
                  </a:schemeClr>
                </a:solidFill>
              </a:defRPr>
            </a:lvl8pPr>
            <a:lvl9pPr marL="4289633" indent="0">
              <a:buNone/>
              <a:defRPr sz="1600">
                <a:solidFill>
                  <a:schemeClr val="tx1">
                    <a:tint val="75000"/>
                  </a:schemeClr>
                </a:solidFill>
              </a:defRPr>
            </a:lvl9pPr>
          </a:lstStyle>
          <a:p>
            <a:pPr lvl="0"/>
            <a:r>
              <a:rPr lang="en-AU" dirty="0"/>
              <a:t>PowerPoint Title</a:t>
            </a:r>
            <a:br>
              <a:rPr lang="en-AU" dirty="0"/>
            </a:br>
            <a:r>
              <a:rPr lang="en-AU" dirty="0"/>
              <a:t>Subtitle</a:t>
            </a:r>
          </a:p>
        </p:txBody>
      </p:sp>
      <p:pic>
        <p:nvPicPr>
          <p:cNvPr id="10" name="Picture 9" descr="tagline-02.png"/>
          <p:cNvPicPr>
            <a:picLocks noChangeAspect="1"/>
          </p:cNvPicPr>
          <p:nvPr userDrawn="1"/>
        </p:nvPicPr>
        <p:blipFill>
          <a:blip r:embed="rId3"/>
          <a:stretch>
            <a:fillRect/>
          </a:stretch>
        </p:blipFill>
        <p:spPr>
          <a:xfrm>
            <a:off x="-282894" y="5349743"/>
            <a:ext cx="4494459" cy="763707"/>
          </a:xfrm>
          <a:prstGeom prst="rect">
            <a:avLst/>
          </a:prstGeom>
        </p:spPr>
      </p:pic>
    </p:spTree>
    <p:extLst>
      <p:ext uri="{BB962C8B-B14F-4D97-AF65-F5344CB8AC3E}">
        <p14:creationId xmlns:p14="http://schemas.microsoft.com/office/powerpoint/2010/main" val="182097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7999"/>
          </a:xfrm>
          <a:prstGeom prst="rect">
            <a:avLst/>
          </a:prstGeom>
          <a:effectLst/>
        </p:spPr>
      </p:pic>
      <p:sp>
        <p:nvSpPr>
          <p:cNvPr id="5" name="Text Placeholder 4"/>
          <p:cNvSpPr>
            <a:spLocks noGrp="1"/>
          </p:cNvSpPr>
          <p:nvPr>
            <p:ph type="body" sz="quarter" idx="11" hasCustomPrompt="1"/>
          </p:nvPr>
        </p:nvSpPr>
        <p:spPr>
          <a:xfrm>
            <a:off x="1438498" y="2609056"/>
            <a:ext cx="4953000" cy="1639887"/>
          </a:xfrm>
        </p:spPr>
        <p:txBody>
          <a:bodyPr anchor="ctr">
            <a:normAutofit/>
          </a:bodyPr>
          <a:lstStyle>
            <a:lvl1pPr marL="0" indent="0" algn="l">
              <a:buNone/>
              <a:defRPr sz="3200" baseline="0">
                <a:solidFill>
                  <a:schemeClr val="bg1"/>
                </a:solidFill>
              </a:defRPr>
            </a:lvl1pPr>
          </a:lstStyle>
          <a:p>
            <a:pPr lvl="0"/>
            <a:r>
              <a:rPr lang="en-AU" dirty="0"/>
              <a:t>Click to add quote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Table Placeholder 4"/>
          <p:cNvSpPr>
            <a:spLocks noGrp="1"/>
          </p:cNvSpPr>
          <p:nvPr>
            <p:ph type="tbl" sz="quarter" idx="4294967295"/>
          </p:nvPr>
        </p:nvSpPr>
        <p:spPr>
          <a:xfrm>
            <a:off x="630237" y="1982109"/>
            <a:ext cx="8639175" cy="4150404"/>
          </a:xfrm>
        </p:spPr>
      </p:sp>
      <p:sp>
        <p:nvSpPr>
          <p:cNvPr id="6"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
        <p:nvSpPr>
          <p:cNvPr id="10"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7"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30239" y="1703388"/>
            <a:ext cx="8639174" cy="4429125"/>
          </a:xfrm>
        </p:spPr>
        <p:txBody>
          <a:bodyPr/>
          <a:lstStyle/>
          <a:p>
            <a:endParaRPr lang="en-US" dirty="0"/>
          </a:p>
        </p:txBody>
      </p:sp>
      <p:sp>
        <p:nvSpPr>
          <p:cNvPr id="7"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8"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10"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30238" y="1703388"/>
            <a:ext cx="8639174" cy="4429125"/>
          </a:xfrm>
        </p:spPr>
        <p:txBody>
          <a:bodyPr/>
          <a:lstStyle>
            <a:lvl1pPr>
              <a:defRPr>
                <a:solidFill>
                  <a:schemeClr val="tx1"/>
                </a:solidFill>
              </a:defRPr>
            </a:lvl1pPr>
          </a:lstStyle>
          <a:p>
            <a:pPr lvl="0"/>
            <a:r>
              <a:rPr lang="en-AU" dirty="0"/>
              <a:t>Bulleted list, replace positional text with your own.</a:t>
            </a:r>
          </a:p>
        </p:txBody>
      </p:sp>
      <p:sp>
        <p:nvSpPr>
          <p:cNvPr id="8"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9"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10"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367262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_extra title">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30237" y="2093629"/>
            <a:ext cx="8639175" cy="4038884"/>
          </a:xfrm>
        </p:spPr>
        <p:txBody>
          <a:bodyPr/>
          <a:lstStyle>
            <a:lvl1pPr>
              <a:defRPr>
                <a:solidFill>
                  <a:srgbClr val="FFFFFF"/>
                </a:solidFill>
              </a:defRPr>
            </a:lvl1pPr>
          </a:lstStyle>
          <a:p>
            <a:pPr lvl="0"/>
            <a:r>
              <a:rPr lang="en-AU" dirty="0"/>
              <a:t>Bulleted list, replace positional text with your own.</a:t>
            </a:r>
          </a:p>
        </p:txBody>
      </p:sp>
      <p:sp>
        <p:nvSpPr>
          <p:cNvPr id="8" name="Content Placeholder 2"/>
          <p:cNvSpPr>
            <a:spLocks noGrp="1"/>
          </p:cNvSpPr>
          <p:nvPr>
            <p:ph idx="27" hasCustomPrompt="1"/>
          </p:nvPr>
        </p:nvSpPr>
        <p:spPr>
          <a:xfrm>
            <a:off x="630238" y="1703388"/>
            <a:ext cx="8639175" cy="390241"/>
          </a:xfrm>
        </p:spPr>
        <p:txBody>
          <a:bodyPr anchor="ctr" anchorCtr="0">
            <a:normAutofit/>
          </a:bodyPr>
          <a:lstStyle>
            <a:lvl1pPr marL="0" indent="0" algn="l">
              <a:buNone/>
              <a:defRPr sz="1500" b="1">
                <a:latin typeface="+mn-lt"/>
              </a:defRPr>
            </a:lvl1pPr>
          </a:lstStyle>
          <a:p>
            <a:pPr lvl="0"/>
            <a:r>
              <a:rPr lang="en-AU" dirty="0"/>
              <a:t>Title</a:t>
            </a:r>
          </a:p>
        </p:txBody>
      </p:sp>
      <p:sp>
        <p:nvSpPr>
          <p:cNvPr id="9"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10"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11"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25434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0238" y="1703537"/>
            <a:ext cx="4148591" cy="4429125"/>
          </a:xfrm>
        </p:spPr>
        <p:txBody>
          <a:bodyP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AU" sz="1050" kern="1200" baseline="0" dirty="0" smtClean="0">
                <a:solidFill>
                  <a:schemeClr val="tx1"/>
                </a:solidFill>
                <a:latin typeface="Arial"/>
                <a:ea typeface="+mn-ea"/>
                <a:cs typeface="Arial"/>
              </a:defRPr>
            </a:lvl1pPr>
          </a:lstStyle>
          <a:p>
            <a:pPr marL="0" marR="0" lvl="0" indent="0" algn="l" defTabSz="536204" rtl="0" eaLnBrk="1" fontAlgn="auto" latinLnBrk="0" hangingPunct="1">
              <a:lnSpc>
                <a:spcPts val="1548"/>
              </a:lnSpc>
              <a:spcBef>
                <a:spcPts val="235"/>
              </a:spcBef>
              <a:spcAft>
                <a:spcPts val="235"/>
              </a:spcAft>
              <a:buClrTx/>
              <a:buSzTx/>
              <a:buFontTx/>
              <a:buNone/>
              <a:tabLst/>
              <a:defRPr/>
            </a:pPr>
            <a:r>
              <a:rPr lang="en-AU" dirty="0"/>
              <a:t>Body text, replace positional text with your own.</a:t>
            </a:r>
            <a:endParaRPr lang="en-US" altLang="en-US" sz="1400" dirty="0">
              <a:latin typeface="HelveticaNeueLTCom-Roman" charset="0"/>
              <a:cs typeface="Arial" pitchFamily="34" charset="0"/>
            </a:endParaRPr>
          </a:p>
          <a:p>
            <a:pPr marL="0" lvl="0" indent="0" algn="l" defTabSz="536204" rtl="0" eaLnBrk="1" latinLnBrk="0" hangingPunct="1">
              <a:lnSpc>
                <a:spcPts val="1548"/>
              </a:lnSpc>
              <a:spcBef>
                <a:spcPts val="235"/>
              </a:spcBef>
              <a:spcAft>
                <a:spcPts val="235"/>
              </a:spcAft>
              <a:buFontTx/>
              <a:buNone/>
            </a:pPr>
            <a:endParaRPr lang="en-AU" dirty="0"/>
          </a:p>
        </p:txBody>
      </p:sp>
      <p:sp>
        <p:nvSpPr>
          <p:cNvPr id="7" name="Content Placeholder 2"/>
          <p:cNvSpPr>
            <a:spLocks noGrp="1"/>
          </p:cNvSpPr>
          <p:nvPr>
            <p:ph idx="13" hasCustomPrompt="1"/>
          </p:nvPr>
        </p:nvSpPr>
        <p:spPr>
          <a:xfrm>
            <a:off x="5116284" y="1703388"/>
            <a:ext cx="4147200" cy="4429125"/>
          </a:xfrm>
        </p:spPr>
        <p:txBody>
          <a:bodyPr>
            <a:normAutofit/>
          </a:bodyPr>
          <a:lstStyle>
            <a:lvl1pPr marL="0" indent="0">
              <a:lnSpc>
                <a:spcPts val="1642"/>
              </a:lnSpc>
              <a:spcBef>
                <a:spcPts val="352"/>
              </a:spcBef>
              <a:spcAft>
                <a:spcPts val="352"/>
              </a:spcAft>
              <a:buFontTx/>
              <a:buNone/>
              <a:defRPr sz="1050" baseline="0"/>
            </a:lvl1pPr>
          </a:lstStyle>
          <a:p>
            <a:pPr lvl="0"/>
            <a:r>
              <a:rPr lang="en-AU" dirty="0"/>
              <a:t>Body text, replace positional text with your own.</a:t>
            </a:r>
          </a:p>
        </p:txBody>
      </p:sp>
      <p:sp>
        <p:nvSpPr>
          <p:cNvPr id="9"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10"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11"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_extra title">
    <p:spTree>
      <p:nvGrpSpPr>
        <p:cNvPr id="1" name=""/>
        <p:cNvGrpSpPr/>
        <p:nvPr/>
      </p:nvGrpSpPr>
      <p:grpSpPr>
        <a:xfrm>
          <a:off x="0" y="0"/>
          <a:ext cx="0" cy="0"/>
          <a:chOff x="0" y="0"/>
          <a:chExt cx="0" cy="0"/>
        </a:xfrm>
      </p:grpSpPr>
      <p:sp>
        <p:nvSpPr>
          <p:cNvPr id="15" name="Content Placeholder 10"/>
          <p:cNvSpPr>
            <a:spLocks noGrp="1"/>
          </p:cNvSpPr>
          <p:nvPr>
            <p:ph sz="quarter" idx="15" hasCustomPrompt="1"/>
          </p:nvPr>
        </p:nvSpPr>
        <p:spPr>
          <a:xfrm>
            <a:off x="5097463" y="2169842"/>
            <a:ext cx="4171950" cy="3962671"/>
          </a:xfrm>
        </p:spPr>
        <p:txBody>
          <a:bodyPr>
            <a:normAutofit/>
          </a:bodyPr>
          <a:lstStyle>
            <a:lvl1pPr marL="402153" indent="-402153" algn="l" defTabSz="536204" rtl="0" eaLnBrk="1" latinLnBrk="0" hangingPunct="1">
              <a:lnSpc>
                <a:spcPts val="1642"/>
              </a:lnSpc>
              <a:spcBef>
                <a:spcPts val="394"/>
              </a:spcBef>
              <a:spcAft>
                <a:spcPts val="394"/>
              </a:spcAft>
              <a:buFont typeface="Arial" panose="020B0604020202020204" pitchFamily="34" charset="0"/>
              <a:buChar char="•"/>
              <a:defRPr lang="en-US" sz="1050" kern="1200" spc="6" baseline="0" dirty="0">
                <a:solidFill>
                  <a:schemeClr val="tx1"/>
                </a:solidFill>
                <a:latin typeface="+mn-lt"/>
                <a:ea typeface="+mn-ea"/>
                <a:cs typeface="HelveticaNeueLTCom-Roman"/>
              </a:defRPr>
            </a:lvl1pPr>
          </a:lstStyle>
          <a:p>
            <a:pPr marL="402153" lvl="0" indent="-402153" algn="l" defTabSz="536204" rtl="0" eaLnBrk="1" latinLnBrk="0" hangingPunct="1">
              <a:lnSpc>
                <a:spcPct val="100000"/>
              </a:lnSpc>
              <a:spcBef>
                <a:spcPts val="394"/>
              </a:spcBef>
              <a:spcAft>
                <a:spcPts val="394"/>
              </a:spcAft>
              <a:buFont typeface="Arial" panose="020B0604020202020204" pitchFamily="34" charset="0"/>
              <a:buChar char="•"/>
            </a:pPr>
            <a:r>
              <a:rPr lang="en-AU" dirty="0"/>
              <a:t>Insert text or graphic here.</a:t>
            </a:r>
            <a:endParaRPr lang="en-US" dirty="0"/>
          </a:p>
        </p:txBody>
      </p:sp>
      <p:sp>
        <p:nvSpPr>
          <p:cNvPr id="10" name="Content Placeholder 10"/>
          <p:cNvSpPr>
            <a:spLocks noGrp="1"/>
          </p:cNvSpPr>
          <p:nvPr>
            <p:ph sz="quarter" idx="13" hasCustomPrompt="1"/>
          </p:nvPr>
        </p:nvSpPr>
        <p:spPr>
          <a:xfrm>
            <a:off x="630238" y="2169842"/>
            <a:ext cx="4173169" cy="3962671"/>
          </a:xfrm>
        </p:spPr>
        <p:txBody>
          <a:bodyPr>
            <a:normAutofit/>
          </a:bodyPr>
          <a:lstStyle>
            <a:lvl1pPr marL="214110" indent="-214110" algn="l" defTabSz="536204" rtl="0" eaLnBrk="1" latinLnBrk="0" hangingPunct="1">
              <a:lnSpc>
                <a:spcPts val="1642"/>
              </a:lnSpc>
              <a:spcBef>
                <a:spcPts val="394"/>
              </a:spcBef>
              <a:spcAft>
                <a:spcPts val="394"/>
              </a:spcAft>
              <a:buFont typeface="Arial" panose="020B0604020202020204" pitchFamily="34" charset="0"/>
              <a:buChar char="•"/>
              <a:defRPr lang="en-AU" sz="1050" kern="1200" spc="6" baseline="0" dirty="0" smtClean="0">
                <a:solidFill>
                  <a:schemeClr val="tx1"/>
                </a:solidFill>
                <a:latin typeface="+mn-lt"/>
                <a:ea typeface="+mn-ea"/>
                <a:cs typeface="HelveticaNeueLTCom-Roman"/>
              </a:defRPr>
            </a:lvl1pPr>
          </a:lstStyle>
          <a:p>
            <a:pPr marL="402153" lvl="0" indent="-402153" algn="l" defTabSz="536204" rtl="0" eaLnBrk="1" latinLnBrk="0" hangingPunct="1">
              <a:lnSpc>
                <a:spcPct val="100000"/>
              </a:lnSpc>
              <a:spcBef>
                <a:spcPts val="394"/>
              </a:spcBef>
              <a:spcAft>
                <a:spcPts val="394"/>
              </a:spcAft>
              <a:buFont typeface="Arial" panose="020B0604020202020204" pitchFamily="34" charset="0"/>
              <a:buChar char="•"/>
            </a:pPr>
            <a:r>
              <a:rPr lang="en-AU" dirty="0"/>
              <a:t>Insert text or graphic here.</a:t>
            </a:r>
            <a:endParaRPr lang="en-US" dirty="0"/>
          </a:p>
        </p:txBody>
      </p:sp>
      <p:sp>
        <p:nvSpPr>
          <p:cNvPr id="11" name="Content Placeholder 2"/>
          <p:cNvSpPr>
            <a:spLocks noGrp="1"/>
          </p:cNvSpPr>
          <p:nvPr>
            <p:ph idx="27" hasCustomPrompt="1"/>
          </p:nvPr>
        </p:nvSpPr>
        <p:spPr>
          <a:xfrm>
            <a:off x="630238" y="1691975"/>
            <a:ext cx="4173169" cy="382172"/>
          </a:xfrm>
        </p:spPr>
        <p:txBody>
          <a:bodyPr anchor="ctr" anchorCtr="0">
            <a:normAutofit/>
          </a:bodyPr>
          <a:lstStyle>
            <a:lvl1pPr marL="0" indent="0" algn="l">
              <a:buNone/>
              <a:defRPr sz="1500" b="1">
                <a:latin typeface="+mn-lt"/>
              </a:defRPr>
            </a:lvl1pPr>
          </a:lstStyle>
          <a:p>
            <a:pPr lvl="0"/>
            <a:r>
              <a:rPr lang="en-AU" dirty="0"/>
              <a:t>Title</a:t>
            </a:r>
          </a:p>
        </p:txBody>
      </p:sp>
      <p:sp>
        <p:nvSpPr>
          <p:cNvPr id="12" name="Content Placeholder 2"/>
          <p:cNvSpPr>
            <a:spLocks noGrp="1"/>
          </p:cNvSpPr>
          <p:nvPr>
            <p:ph idx="28" hasCustomPrompt="1"/>
          </p:nvPr>
        </p:nvSpPr>
        <p:spPr>
          <a:xfrm>
            <a:off x="5097463" y="1691975"/>
            <a:ext cx="4171951" cy="382172"/>
          </a:xfrm>
        </p:spPr>
        <p:txBody>
          <a:bodyPr anchor="ctr" anchorCtr="0">
            <a:normAutofit/>
          </a:bodyPr>
          <a:lstStyle>
            <a:lvl1pPr marL="0" indent="0" algn="l">
              <a:buNone/>
              <a:defRPr sz="1500" b="1">
                <a:latin typeface="+mn-lt"/>
              </a:defRPr>
            </a:lvl1pPr>
          </a:lstStyle>
          <a:p>
            <a:pPr lvl="0"/>
            <a:r>
              <a:rPr lang="en-AU" dirty="0"/>
              <a:t>Title</a:t>
            </a:r>
          </a:p>
        </p:txBody>
      </p:sp>
      <p:sp>
        <p:nvSpPr>
          <p:cNvPr id="13" name="Content Placeholder 2"/>
          <p:cNvSpPr>
            <a:spLocks noGrp="1"/>
          </p:cNvSpPr>
          <p:nvPr>
            <p:ph idx="14" hasCustomPrompt="1"/>
          </p:nvPr>
        </p:nvSpPr>
        <p:spPr>
          <a:xfrm>
            <a:off x="630238" y="6337284"/>
            <a:ext cx="4300991" cy="360000"/>
          </a:xfr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smtClean="0">
                <a:solidFill>
                  <a:srgbClr val="898989"/>
                </a:solidFill>
              </a:defRPr>
            </a:lvl1pPr>
          </a:lstStyle>
          <a:p>
            <a:r>
              <a:rPr lang="en-US" sz="800" dirty="0">
                <a:latin typeface="+mn-lt"/>
              </a:rPr>
              <a:t>CLASSIFICATION - TITLE</a:t>
            </a:r>
          </a:p>
        </p:txBody>
      </p:sp>
      <p:sp>
        <p:nvSpPr>
          <p:cNvPr id="14" name="Content Placeholder 2"/>
          <p:cNvSpPr>
            <a:spLocks noGrp="1"/>
          </p:cNvSpPr>
          <p:nvPr>
            <p:ph idx="34" hasCustomPrompt="1"/>
          </p:nvPr>
        </p:nvSpPr>
        <p:spPr>
          <a:xfrm>
            <a:off x="8623139" y="6337284"/>
            <a:ext cx="646274" cy="360000"/>
          </a:xfr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smtClean="0">
                <a:solidFill>
                  <a:srgbClr val="898989"/>
                </a:solidFill>
              </a:defRPr>
            </a:lvl1pPr>
          </a:lstStyle>
          <a:p>
            <a:fld id="{B933C3A0-0665-A044-9F1E-E986F0AA2CA9}" type="slidenum">
              <a:rPr lang="en-AU" smtClean="0"/>
              <a:pPr/>
              <a:t>‹#›</a:t>
            </a:fld>
            <a:endParaRPr lang="en-US" sz="800" dirty="0">
              <a:latin typeface="+mn-lt"/>
            </a:endParaRPr>
          </a:p>
        </p:txBody>
      </p:sp>
      <p:sp>
        <p:nvSpPr>
          <p:cNvPr id="16" name="Title 1"/>
          <p:cNvSpPr>
            <a:spLocks noGrp="1"/>
          </p:cNvSpPr>
          <p:nvPr>
            <p:ph type="title" hasCustomPrompt="1"/>
          </p:nvPr>
        </p:nvSpPr>
        <p:spPr>
          <a:xfrm>
            <a:off x="630238" y="820751"/>
            <a:ext cx="8639175" cy="680177"/>
          </a:xfrm>
        </p:spPr>
        <p:txBody>
          <a:bodyPr anchor="t">
            <a:noAutofit/>
          </a:bodyPr>
          <a:lstStyle>
            <a:lvl1pPr algn="l">
              <a:lnSpc>
                <a:spcPts val="2932"/>
              </a:lnSpc>
              <a:spcBef>
                <a:spcPts val="235"/>
              </a:spcBef>
              <a:spcAft>
                <a:spcPts val="235"/>
              </a:spcAft>
              <a:defRPr sz="3200" b="0" cap="none">
                <a:solidFill>
                  <a:srgbClr val="000061"/>
                </a:solidFill>
              </a:defRPr>
            </a:lvl1pPr>
          </a:lstStyle>
          <a:p>
            <a:r>
              <a:rPr lang="en-AU" dirty="0"/>
              <a:t>Click to edit heading</a:t>
            </a:r>
            <a:endParaRPr lang="en-US" dirty="0"/>
          </a:p>
        </p:txBody>
      </p:sp>
    </p:spTree>
    <p:extLst>
      <p:ext uri="{BB962C8B-B14F-4D97-AF65-F5344CB8AC3E}">
        <p14:creationId xmlns:p14="http://schemas.microsoft.com/office/powerpoint/2010/main" val="111171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238" y="1196557"/>
            <a:ext cx="8639175" cy="708210"/>
          </a:xfrm>
          <a:prstGeom prst="rect">
            <a:avLst/>
          </a:prstGeom>
        </p:spPr>
        <p:txBody>
          <a:bodyPr vert="horz" lIns="0" tIns="0" rIns="0" bIns="0" rtlCol="0" anchor="t" anchorCtr="0">
            <a:normAutofit/>
          </a:bodyPr>
          <a:lstStyle/>
          <a:p>
            <a:r>
              <a:rPr lang="en-AU" dirty="0"/>
              <a:t>Click to edit title</a:t>
            </a:r>
            <a:endParaRPr lang="en-US" dirty="0"/>
          </a:p>
        </p:txBody>
      </p:sp>
      <p:sp>
        <p:nvSpPr>
          <p:cNvPr id="3" name="Text Placeholder 2"/>
          <p:cNvSpPr>
            <a:spLocks noGrp="1"/>
          </p:cNvSpPr>
          <p:nvPr>
            <p:ph type="body" idx="1"/>
          </p:nvPr>
        </p:nvSpPr>
        <p:spPr>
          <a:xfrm>
            <a:off x="630239" y="2249357"/>
            <a:ext cx="4322762" cy="3877180"/>
          </a:xfrm>
          <a:prstGeom prst="rect">
            <a:avLst/>
          </a:prstGeom>
        </p:spPr>
        <p:txBody>
          <a:bodyPr vert="horz" lIns="0" tIns="0" rIns="0" bIns="0" rtlCol="0">
            <a:normAutofit/>
          </a:bodyPr>
          <a:lstStyle/>
          <a:p>
            <a:pPr lvl="0"/>
            <a:r>
              <a:rPr lang="en-AU" dirty="0"/>
              <a:t>Bulleted list, replace positional text with your own.</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672" r:id="rId3"/>
    <p:sldLayoutId id="2147483685" r:id="rId4"/>
    <p:sldLayoutId id="2147483686" r:id="rId5"/>
    <p:sldLayoutId id="2147483695" r:id="rId6"/>
    <p:sldLayoutId id="2147483711" r:id="rId7"/>
    <p:sldLayoutId id="2147483668" r:id="rId8"/>
    <p:sldLayoutId id="2147483710" r:id="rId9"/>
    <p:sldLayoutId id="2147483700" r:id="rId10"/>
    <p:sldLayoutId id="2147483697" r:id="rId11"/>
    <p:sldLayoutId id="2147483693" r:id="rId12"/>
    <p:sldLayoutId id="2147483694" r:id="rId13"/>
    <p:sldLayoutId id="2147483704" r:id="rId14"/>
  </p:sldLayoutIdLst>
  <p:hf sldNum="0" hdr="0" ftr="0" dt="0"/>
  <p:txStyles>
    <p:titleStyle>
      <a:lvl1pPr algn="l" defTabSz="536204" rtl="0" eaLnBrk="1" latinLnBrk="0" hangingPunct="1">
        <a:lnSpc>
          <a:spcPts val="3518"/>
        </a:lnSpc>
        <a:spcBef>
          <a:spcPct val="0"/>
        </a:spcBef>
        <a:buNone/>
        <a:defRPr sz="3200" kern="1200">
          <a:solidFill>
            <a:schemeClr val="tx1"/>
          </a:solidFill>
          <a:latin typeface="Arial"/>
          <a:ea typeface="+mj-ea"/>
          <a:cs typeface="Arial"/>
        </a:defRPr>
      </a:lvl1pPr>
    </p:titleStyle>
    <p:bodyStyle>
      <a:lvl1pPr marL="402153" indent="-402153" algn="l" defTabSz="536204" rtl="0" eaLnBrk="1" latinLnBrk="0" hangingPunct="1">
        <a:spcBef>
          <a:spcPct val="20000"/>
        </a:spcBef>
        <a:buFont typeface="Arial"/>
        <a:buChar char="•"/>
        <a:defRPr sz="2400" kern="1200">
          <a:solidFill>
            <a:schemeClr val="tx1"/>
          </a:solidFill>
          <a:latin typeface="Arial"/>
          <a:ea typeface="+mn-ea"/>
          <a:cs typeface="Arial"/>
        </a:defRPr>
      </a:lvl1pPr>
      <a:lvl2pPr marL="871332" indent="-335128" algn="l" defTabSz="536204" rtl="0" eaLnBrk="1" latinLnBrk="0" hangingPunct="1">
        <a:spcBef>
          <a:spcPct val="20000"/>
        </a:spcBef>
        <a:buFont typeface="Arial"/>
        <a:buChar char="–"/>
        <a:defRPr sz="2300" kern="1200">
          <a:solidFill>
            <a:schemeClr val="tx1"/>
          </a:solidFill>
          <a:latin typeface="Arial"/>
          <a:ea typeface="+mn-ea"/>
          <a:cs typeface="Arial"/>
        </a:defRPr>
      </a:lvl2pPr>
      <a:lvl3pPr marL="1340510" indent="-268102" algn="l" defTabSz="536204" rtl="0" eaLnBrk="1" latinLnBrk="0" hangingPunct="1">
        <a:spcBef>
          <a:spcPct val="20000"/>
        </a:spcBef>
        <a:buFont typeface="Arial"/>
        <a:buChar char="•"/>
        <a:defRPr sz="2300" kern="1200">
          <a:solidFill>
            <a:schemeClr val="tx1"/>
          </a:solidFill>
          <a:latin typeface="Arial"/>
          <a:ea typeface="+mn-ea"/>
          <a:cs typeface="Arial"/>
        </a:defRPr>
      </a:lvl3pPr>
      <a:lvl4pPr marL="1876715" indent="-268102" algn="l" defTabSz="536204" rtl="0" eaLnBrk="1" latinLnBrk="0" hangingPunct="1">
        <a:spcBef>
          <a:spcPct val="20000"/>
        </a:spcBef>
        <a:buFont typeface="Arial"/>
        <a:buChar char="–"/>
        <a:defRPr sz="2300" kern="1200">
          <a:solidFill>
            <a:schemeClr val="tx1"/>
          </a:solidFill>
          <a:latin typeface="Arial"/>
          <a:ea typeface="+mn-ea"/>
          <a:cs typeface="Arial"/>
        </a:defRPr>
      </a:lvl4pPr>
      <a:lvl5pPr marL="2412919" indent="-268102" algn="l" defTabSz="536204" rtl="0" eaLnBrk="1" latinLnBrk="0" hangingPunct="1">
        <a:spcBef>
          <a:spcPct val="20000"/>
        </a:spcBef>
        <a:buFont typeface="Arial"/>
        <a:buChar char="»"/>
        <a:defRPr sz="2300" kern="1200">
          <a:solidFill>
            <a:schemeClr val="tx1"/>
          </a:solidFill>
          <a:latin typeface="Arial"/>
          <a:ea typeface="+mn-ea"/>
          <a:cs typeface="Arial"/>
        </a:defRPr>
      </a:lvl5pPr>
      <a:lvl6pPr marL="2949123" indent="-268102" algn="l" defTabSz="536204" rtl="0" eaLnBrk="1" latinLnBrk="0" hangingPunct="1">
        <a:spcBef>
          <a:spcPct val="20000"/>
        </a:spcBef>
        <a:buFont typeface="Arial"/>
        <a:buChar char="•"/>
        <a:defRPr sz="2300" kern="1200">
          <a:solidFill>
            <a:schemeClr val="tx1"/>
          </a:solidFill>
          <a:latin typeface="+mn-lt"/>
          <a:ea typeface="+mn-ea"/>
          <a:cs typeface="+mn-cs"/>
        </a:defRPr>
      </a:lvl6pPr>
      <a:lvl7pPr marL="3485327" indent="-268102" algn="l" defTabSz="536204" rtl="0" eaLnBrk="1" latinLnBrk="0" hangingPunct="1">
        <a:spcBef>
          <a:spcPct val="20000"/>
        </a:spcBef>
        <a:buFont typeface="Arial"/>
        <a:buChar char="•"/>
        <a:defRPr sz="2300" kern="1200">
          <a:solidFill>
            <a:schemeClr val="tx1"/>
          </a:solidFill>
          <a:latin typeface="+mn-lt"/>
          <a:ea typeface="+mn-ea"/>
          <a:cs typeface="+mn-cs"/>
        </a:defRPr>
      </a:lvl7pPr>
      <a:lvl8pPr marL="4021531" indent="-268102" algn="l" defTabSz="536204" rtl="0" eaLnBrk="1" latinLnBrk="0" hangingPunct="1">
        <a:spcBef>
          <a:spcPct val="20000"/>
        </a:spcBef>
        <a:buFont typeface="Arial"/>
        <a:buChar char="•"/>
        <a:defRPr sz="2300" kern="1200">
          <a:solidFill>
            <a:schemeClr val="tx1"/>
          </a:solidFill>
          <a:latin typeface="+mn-lt"/>
          <a:ea typeface="+mn-ea"/>
          <a:cs typeface="+mn-cs"/>
        </a:defRPr>
      </a:lvl8pPr>
      <a:lvl9pPr marL="4557735" indent="-268102" algn="l" defTabSz="53620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204" rtl="0" eaLnBrk="1" latinLnBrk="0" hangingPunct="1">
        <a:defRPr sz="2100" kern="1200">
          <a:solidFill>
            <a:schemeClr val="tx1"/>
          </a:solidFill>
          <a:latin typeface="+mn-lt"/>
          <a:ea typeface="+mn-ea"/>
          <a:cs typeface="+mn-cs"/>
        </a:defRPr>
      </a:lvl1pPr>
      <a:lvl2pPr marL="536204" algn="l" defTabSz="536204" rtl="0" eaLnBrk="1" latinLnBrk="0" hangingPunct="1">
        <a:defRPr sz="2100" kern="1200">
          <a:solidFill>
            <a:schemeClr val="tx1"/>
          </a:solidFill>
          <a:latin typeface="+mn-lt"/>
          <a:ea typeface="+mn-ea"/>
          <a:cs typeface="+mn-cs"/>
        </a:defRPr>
      </a:lvl2pPr>
      <a:lvl3pPr marL="1072408" algn="l" defTabSz="536204" rtl="0" eaLnBrk="1" latinLnBrk="0" hangingPunct="1">
        <a:defRPr sz="2100" kern="1200">
          <a:solidFill>
            <a:schemeClr val="tx1"/>
          </a:solidFill>
          <a:latin typeface="+mn-lt"/>
          <a:ea typeface="+mn-ea"/>
          <a:cs typeface="+mn-cs"/>
        </a:defRPr>
      </a:lvl3pPr>
      <a:lvl4pPr marL="1608612" algn="l" defTabSz="536204" rtl="0" eaLnBrk="1" latinLnBrk="0" hangingPunct="1">
        <a:defRPr sz="2100" kern="1200">
          <a:solidFill>
            <a:schemeClr val="tx1"/>
          </a:solidFill>
          <a:latin typeface="+mn-lt"/>
          <a:ea typeface="+mn-ea"/>
          <a:cs typeface="+mn-cs"/>
        </a:defRPr>
      </a:lvl4pPr>
      <a:lvl5pPr marL="2144817" algn="l" defTabSz="536204" rtl="0" eaLnBrk="1" latinLnBrk="0" hangingPunct="1">
        <a:defRPr sz="2100" kern="1200">
          <a:solidFill>
            <a:schemeClr val="tx1"/>
          </a:solidFill>
          <a:latin typeface="+mn-lt"/>
          <a:ea typeface="+mn-ea"/>
          <a:cs typeface="+mn-cs"/>
        </a:defRPr>
      </a:lvl5pPr>
      <a:lvl6pPr marL="2681021" algn="l" defTabSz="536204" rtl="0" eaLnBrk="1" latinLnBrk="0" hangingPunct="1">
        <a:defRPr sz="2100" kern="1200">
          <a:solidFill>
            <a:schemeClr val="tx1"/>
          </a:solidFill>
          <a:latin typeface="+mn-lt"/>
          <a:ea typeface="+mn-ea"/>
          <a:cs typeface="+mn-cs"/>
        </a:defRPr>
      </a:lvl6pPr>
      <a:lvl7pPr marL="3217225" algn="l" defTabSz="536204" rtl="0" eaLnBrk="1" latinLnBrk="0" hangingPunct="1">
        <a:defRPr sz="2100" kern="1200">
          <a:solidFill>
            <a:schemeClr val="tx1"/>
          </a:solidFill>
          <a:latin typeface="+mn-lt"/>
          <a:ea typeface="+mn-ea"/>
          <a:cs typeface="+mn-cs"/>
        </a:defRPr>
      </a:lvl7pPr>
      <a:lvl8pPr marL="3753429" algn="l" defTabSz="536204" rtl="0" eaLnBrk="1" latinLnBrk="0" hangingPunct="1">
        <a:defRPr sz="2100" kern="1200">
          <a:solidFill>
            <a:schemeClr val="tx1"/>
          </a:solidFill>
          <a:latin typeface="+mn-lt"/>
          <a:ea typeface="+mn-ea"/>
          <a:cs typeface="+mn-cs"/>
        </a:defRPr>
      </a:lvl8pPr>
      <a:lvl9pPr marL="4289633" algn="l" defTabSz="53620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5F55F3-7DA7-48B6-AC7F-121FF8EBF6B4}"/>
              </a:ext>
            </a:extLst>
          </p:cNvPr>
          <p:cNvSpPr txBox="1"/>
          <p:nvPr/>
        </p:nvSpPr>
        <p:spPr>
          <a:xfrm>
            <a:off x="463296" y="2305615"/>
            <a:ext cx="5925312" cy="2246769"/>
          </a:xfrm>
          <a:prstGeom prst="rect">
            <a:avLst/>
          </a:prstGeom>
          <a:noFill/>
        </p:spPr>
        <p:txBody>
          <a:bodyPr wrap="square" rtlCol="0">
            <a:spAutoFit/>
          </a:bodyPr>
          <a:lstStyle/>
          <a:p>
            <a:r>
              <a:rPr lang="en-AU" sz="2800" dirty="0">
                <a:solidFill>
                  <a:schemeClr val="bg1"/>
                </a:solidFill>
              </a:rPr>
              <a:t>APS HR Workforce Strategy and Action Plan</a:t>
            </a:r>
          </a:p>
          <a:p>
            <a:endParaRPr lang="en-AU" sz="2800" dirty="0">
              <a:solidFill>
                <a:schemeClr val="bg1"/>
              </a:solidFill>
            </a:endParaRPr>
          </a:p>
          <a:p>
            <a:r>
              <a:rPr lang="en-AU" sz="2800" dirty="0">
                <a:solidFill>
                  <a:schemeClr val="bg1"/>
                </a:solidFill>
              </a:rPr>
              <a:t>Pathways to Professionalisation Framework</a:t>
            </a:r>
          </a:p>
        </p:txBody>
      </p:sp>
      <p:sp>
        <p:nvSpPr>
          <p:cNvPr id="3" name="TextBox 2">
            <a:extLst>
              <a:ext uri="{FF2B5EF4-FFF2-40B4-BE49-F238E27FC236}">
                <a16:creationId xmlns:a16="http://schemas.microsoft.com/office/drawing/2014/main" id="{F626512A-CA3A-41E6-963B-8FC05BACC5DA}"/>
              </a:ext>
            </a:extLst>
          </p:cNvPr>
          <p:cNvSpPr txBox="1"/>
          <p:nvPr/>
        </p:nvSpPr>
        <p:spPr>
          <a:xfrm>
            <a:off x="463296" y="5303520"/>
            <a:ext cx="6108192" cy="738664"/>
          </a:xfrm>
          <a:prstGeom prst="rect">
            <a:avLst/>
          </a:prstGeom>
          <a:noFill/>
        </p:spPr>
        <p:txBody>
          <a:bodyPr wrap="square" rtlCol="0">
            <a:spAutoFit/>
          </a:bodyPr>
          <a:lstStyle/>
          <a:p>
            <a:r>
              <a:rPr lang="en-AU" sz="1400" dirty="0">
                <a:solidFill>
                  <a:schemeClr val="bg1"/>
                </a:solidFill>
              </a:rPr>
              <a:t>Presented by </a:t>
            </a:r>
          </a:p>
          <a:p>
            <a:r>
              <a:rPr lang="en-AU" sz="1400" dirty="0">
                <a:solidFill>
                  <a:schemeClr val="bg1"/>
                </a:solidFill>
              </a:rPr>
              <a:t>Vanessa Clark, Assistant Director,  </a:t>
            </a:r>
          </a:p>
          <a:p>
            <a:r>
              <a:rPr lang="en-AU" sz="1400" dirty="0">
                <a:solidFill>
                  <a:schemeClr val="bg1"/>
                </a:solidFill>
              </a:rPr>
              <a:t>APS HR Professional Stream Team </a:t>
            </a:r>
          </a:p>
        </p:txBody>
      </p:sp>
    </p:spTree>
    <p:extLst>
      <p:ext uri="{BB962C8B-B14F-4D97-AF65-F5344CB8AC3E}">
        <p14:creationId xmlns:p14="http://schemas.microsoft.com/office/powerpoint/2010/main" val="218116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87B5F-0954-4173-A82D-73010A7B0197}"/>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6ED65C3A-6E39-46B2-9EA4-FF0B6E05E430}"/>
              </a:ext>
            </a:extLst>
          </p:cNvPr>
          <p:cNvSpPr>
            <a:spLocks noGrp="1"/>
          </p:cNvSpPr>
          <p:nvPr>
            <p:ph idx="34"/>
          </p:nvPr>
        </p:nvSpPr>
        <p:spPr/>
        <p:txBody>
          <a:bodyPr/>
          <a:lstStyle/>
          <a:p>
            <a:r>
              <a:rPr lang="en-AU" dirty="0"/>
              <a:t>10</a:t>
            </a:r>
          </a:p>
        </p:txBody>
      </p:sp>
      <p:sp>
        <p:nvSpPr>
          <p:cNvPr id="8" name="TextBox 7">
            <a:extLst>
              <a:ext uri="{FF2B5EF4-FFF2-40B4-BE49-F238E27FC236}">
                <a16:creationId xmlns:a16="http://schemas.microsoft.com/office/drawing/2014/main" id="{FACEE09A-3E6B-4A6D-BFD9-60EBEAA3AA93}"/>
              </a:ext>
            </a:extLst>
          </p:cNvPr>
          <p:cNvSpPr txBox="1"/>
          <p:nvPr/>
        </p:nvSpPr>
        <p:spPr>
          <a:xfrm>
            <a:off x="456581" y="547541"/>
            <a:ext cx="5495337" cy="892552"/>
          </a:xfrm>
          <a:prstGeom prst="rect">
            <a:avLst/>
          </a:prstGeom>
          <a:noFill/>
        </p:spPr>
        <p:txBody>
          <a:bodyPr wrap="square" rtlCol="0">
            <a:spAutoFit/>
          </a:bodyPr>
          <a:lstStyle/>
          <a:p>
            <a:r>
              <a:rPr lang="en-AU" sz="2400" dirty="0"/>
              <a:t>Key sections of the framework</a:t>
            </a:r>
          </a:p>
          <a:p>
            <a:r>
              <a:rPr lang="en-AU" sz="2800" b="1" dirty="0"/>
              <a:t>Mapping your pathway</a:t>
            </a:r>
          </a:p>
        </p:txBody>
      </p:sp>
      <p:pic>
        <p:nvPicPr>
          <p:cNvPr id="9" name="Picture 8">
            <a:extLst>
              <a:ext uri="{FF2B5EF4-FFF2-40B4-BE49-F238E27FC236}">
                <a16:creationId xmlns:a16="http://schemas.microsoft.com/office/drawing/2014/main" id="{3DB2EF3D-DE45-4289-9ED1-D2AFA4688A32}"/>
              </a:ext>
            </a:extLst>
          </p:cNvPr>
          <p:cNvPicPr>
            <a:picLocks noChangeAspect="1"/>
          </p:cNvPicPr>
          <p:nvPr/>
        </p:nvPicPr>
        <p:blipFill rotWithShape="1">
          <a:blip r:embed="rId2"/>
          <a:srcRect l="16984" t="29121" r="31816" b="10366"/>
          <a:stretch/>
        </p:blipFill>
        <p:spPr>
          <a:xfrm>
            <a:off x="1220991" y="1560761"/>
            <a:ext cx="7191489" cy="4559623"/>
          </a:xfrm>
          <a:prstGeom prst="rect">
            <a:avLst/>
          </a:prstGeom>
        </p:spPr>
      </p:pic>
    </p:spTree>
    <p:extLst>
      <p:ext uri="{BB962C8B-B14F-4D97-AF65-F5344CB8AC3E}">
        <p14:creationId xmlns:p14="http://schemas.microsoft.com/office/powerpoint/2010/main" val="239070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p:txBody>
          <a:bodyPr/>
          <a:lstStyle/>
          <a:p>
            <a:r>
              <a:rPr lang="en-AU" dirty="0"/>
              <a:t>UNCLASSIFIED</a:t>
            </a:r>
          </a:p>
        </p:txBody>
      </p:sp>
      <p:sp>
        <p:nvSpPr>
          <p:cNvPr id="4" name="Content Placeholder 3"/>
          <p:cNvSpPr>
            <a:spLocks noGrp="1"/>
          </p:cNvSpPr>
          <p:nvPr>
            <p:ph idx="34"/>
          </p:nvPr>
        </p:nvSpPr>
        <p:spPr/>
        <p:txBody>
          <a:bodyPr/>
          <a:lstStyle/>
          <a:p>
            <a:r>
              <a:rPr lang="en-AU" dirty="0"/>
              <a:t>11</a:t>
            </a:r>
          </a:p>
        </p:txBody>
      </p:sp>
      <p:sp>
        <p:nvSpPr>
          <p:cNvPr id="5" name="Title 4"/>
          <p:cNvSpPr>
            <a:spLocks noGrp="1"/>
          </p:cNvSpPr>
          <p:nvPr>
            <p:ph type="title"/>
          </p:nvPr>
        </p:nvSpPr>
        <p:spPr>
          <a:xfrm>
            <a:off x="630238" y="818440"/>
            <a:ext cx="8639175" cy="680177"/>
          </a:xfrm>
        </p:spPr>
        <p:txBody>
          <a:bodyPr/>
          <a:lstStyle/>
          <a:p>
            <a:r>
              <a:rPr lang="en-AU" b="1" dirty="0"/>
              <a:t>Implementation – where to start?</a:t>
            </a:r>
          </a:p>
        </p:txBody>
      </p:sp>
      <p:sp>
        <p:nvSpPr>
          <p:cNvPr id="2" name="Content Placeholder 1">
            <a:extLst>
              <a:ext uri="{FF2B5EF4-FFF2-40B4-BE49-F238E27FC236}">
                <a16:creationId xmlns:a16="http://schemas.microsoft.com/office/drawing/2014/main" id="{89F3FBB7-9F5D-4CBE-A3A9-48FBA6A5AA51}"/>
              </a:ext>
            </a:extLst>
          </p:cNvPr>
          <p:cNvSpPr>
            <a:spLocks noGrp="1"/>
          </p:cNvSpPr>
          <p:nvPr>
            <p:ph idx="1"/>
          </p:nvPr>
        </p:nvSpPr>
        <p:spPr>
          <a:xfrm>
            <a:off x="630238" y="1498617"/>
            <a:ext cx="7952676" cy="4331589"/>
          </a:xfrm>
        </p:spPr>
        <p:txBody>
          <a:bodyPr>
            <a:normAutofit lnSpcReduction="10000"/>
          </a:bodyPr>
          <a:lstStyle/>
          <a:p>
            <a:pPr lvl="0"/>
            <a:r>
              <a:rPr lang="en-AU" dirty="0"/>
              <a:t>Familiarise yourself with the strategy and framework</a:t>
            </a:r>
          </a:p>
          <a:p>
            <a:pPr lvl="0"/>
            <a:r>
              <a:rPr lang="en-AU" dirty="0"/>
              <a:t>Use the framework when considering capability development</a:t>
            </a:r>
          </a:p>
          <a:p>
            <a:pPr fontAlgn="base"/>
            <a:r>
              <a:rPr lang="en-AU" dirty="0"/>
              <a:t>Discuss with your team about what you can do to implement the strategy in your agency.</a:t>
            </a:r>
          </a:p>
          <a:p>
            <a:pPr fontAlgn="base"/>
            <a:r>
              <a:rPr lang="en-AU" dirty="0"/>
              <a:t>Engage with posts on GovTEAMS and participate in HR professional stream events. </a:t>
            </a:r>
          </a:p>
          <a:p>
            <a:pPr fontAlgn="base"/>
            <a:r>
              <a:rPr lang="en-AU" dirty="0"/>
              <a:t>Contact us if you have any HR programs or initiatives you would like to share or showcase with the network.</a:t>
            </a:r>
          </a:p>
          <a:p>
            <a:pPr fontAlgn="base"/>
            <a:r>
              <a:rPr lang="en-AU" dirty="0"/>
              <a:t>Review your existing HR frameworks and see how they align with the Strategy and Framework.  </a:t>
            </a:r>
          </a:p>
          <a:p>
            <a:pPr lvl="0"/>
            <a:endParaRPr lang="en-AU" dirty="0"/>
          </a:p>
          <a:p>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8454-7BA8-4CCC-B91F-497B88411DF4}"/>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05B28D5C-D5B5-485F-9F43-FD56F0DB5C32}"/>
              </a:ext>
            </a:extLst>
          </p:cNvPr>
          <p:cNvSpPr>
            <a:spLocks noGrp="1"/>
          </p:cNvSpPr>
          <p:nvPr>
            <p:ph idx="34"/>
          </p:nvPr>
        </p:nvSpPr>
        <p:spPr/>
        <p:txBody>
          <a:bodyPr/>
          <a:lstStyle/>
          <a:p>
            <a:r>
              <a:rPr lang="en-AU" dirty="0"/>
              <a:t>12</a:t>
            </a:r>
          </a:p>
        </p:txBody>
      </p:sp>
      <p:sp>
        <p:nvSpPr>
          <p:cNvPr id="5" name="Title 4">
            <a:extLst>
              <a:ext uri="{FF2B5EF4-FFF2-40B4-BE49-F238E27FC236}">
                <a16:creationId xmlns:a16="http://schemas.microsoft.com/office/drawing/2014/main" id="{812C16CB-AF68-41DC-9A66-35AF9CA99444}"/>
              </a:ext>
            </a:extLst>
          </p:cNvPr>
          <p:cNvSpPr>
            <a:spLocks noGrp="1"/>
          </p:cNvSpPr>
          <p:nvPr>
            <p:ph type="title"/>
          </p:nvPr>
        </p:nvSpPr>
        <p:spPr>
          <a:xfrm>
            <a:off x="633412" y="1040207"/>
            <a:ext cx="8639175" cy="680177"/>
          </a:xfrm>
        </p:spPr>
        <p:txBody>
          <a:bodyPr/>
          <a:lstStyle/>
          <a:p>
            <a:r>
              <a:rPr lang="en-AU" b="1" dirty="0"/>
              <a:t>Looking ahead</a:t>
            </a:r>
          </a:p>
        </p:txBody>
      </p:sp>
      <p:sp>
        <p:nvSpPr>
          <p:cNvPr id="6" name="TextBox 5">
            <a:extLst>
              <a:ext uri="{FF2B5EF4-FFF2-40B4-BE49-F238E27FC236}">
                <a16:creationId xmlns:a16="http://schemas.microsoft.com/office/drawing/2014/main" id="{E1F86608-63CE-4323-8ADA-7A0C00A902A8}"/>
              </a:ext>
            </a:extLst>
          </p:cNvPr>
          <p:cNvSpPr txBox="1"/>
          <p:nvPr/>
        </p:nvSpPr>
        <p:spPr>
          <a:xfrm>
            <a:off x="3304032" y="1997507"/>
            <a:ext cx="5319107" cy="2677656"/>
          </a:xfrm>
          <a:prstGeom prst="rect">
            <a:avLst/>
          </a:prstGeom>
          <a:noFill/>
        </p:spPr>
        <p:txBody>
          <a:bodyPr wrap="square" rtlCol="0">
            <a:spAutoFit/>
          </a:bodyPr>
          <a:lstStyle/>
          <a:p>
            <a:pPr marL="342900" indent="-342900">
              <a:buFont typeface="Arial" panose="020B0604020202020204" pitchFamily="34" charset="0"/>
              <a:buChar char="•"/>
            </a:pPr>
            <a:r>
              <a:rPr lang="en-AU" sz="2400" dirty="0"/>
              <a:t>Continuing communications and engagement activities</a:t>
            </a:r>
          </a:p>
          <a:p>
            <a:pPr marL="342900" indent="-342900">
              <a:buFont typeface="Arial" panose="020B0604020202020204" pitchFamily="34" charset="0"/>
              <a:buChar char="•"/>
            </a:pPr>
            <a:r>
              <a:rPr lang="en-AU" sz="2400" dirty="0"/>
              <a:t>Podcast series 2</a:t>
            </a:r>
          </a:p>
          <a:p>
            <a:pPr marL="342900" indent="-342900">
              <a:buFont typeface="Arial" panose="020B0604020202020204" pitchFamily="34" charset="0"/>
              <a:buChar char="•"/>
            </a:pPr>
            <a:r>
              <a:rPr lang="en-AU" sz="2400" dirty="0"/>
              <a:t>Sharing opportunities for mobility</a:t>
            </a:r>
          </a:p>
          <a:p>
            <a:pPr marL="342900" indent="-342900">
              <a:buFont typeface="Arial" panose="020B0604020202020204" pitchFamily="34" charset="0"/>
              <a:buChar char="•"/>
            </a:pPr>
            <a:r>
              <a:rPr lang="en-AU" sz="2400" dirty="0"/>
              <a:t>Capability in Focus program (webinars and masterclasses)</a:t>
            </a:r>
          </a:p>
          <a:p>
            <a:pPr marL="342900" indent="-342900">
              <a:buFont typeface="Arial" panose="020B0604020202020204" pitchFamily="34" charset="0"/>
              <a:buChar char="•"/>
            </a:pPr>
            <a:endParaRPr lang="en-AU" sz="2400" dirty="0"/>
          </a:p>
        </p:txBody>
      </p:sp>
      <p:pic>
        <p:nvPicPr>
          <p:cNvPr id="8" name="Picture 7">
            <a:extLst>
              <a:ext uri="{FF2B5EF4-FFF2-40B4-BE49-F238E27FC236}">
                <a16:creationId xmlns:a16="http://schemas.microsoft.com/office/drawing/2014/main" id="{138A3EA2-76BB-4BFF-A15E-81FABB635FCC}"/>
              </a:ext>
            </a:extLst>
          </p:cNvPr>
          <p:cNvPicPr>
            <a:picLocks noChangeAspect="1"/>
          </p:cNvPicPr>
          <p:nvPr/>
        </p:nvPicPr>
        <p:blipFill rotWithShape="1">
          <a:blip r:embed="rId3"/>
          <a:srcRect l="21733" t="30560" r="37371" b="15423"/>
          <a:stretch/>
        </p:blipFill>
        <p:spPr>
          <a:xfrm>
            <a:off x="762667" y="4274394"/>
            <a:ext cx="2248412" cy="159316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5051735-2F76-4A0E-A9B3-9CB361E3D48C}"/>
              </a:ext>
            </a:extLst>
          </p:cNvPr>
          <p:cNvPicPr>
            <a:picLocks noChangeAspect="1"/>
          </p:cNvPicPr>
          <p:nvPr/>
        </p:nvPicPr>
        <p:blipFill rotWithShape="1">
          <a:blip r:embed="rId4"/>
          <a:srcRect l="26175" t="16588" r="41959"/>
          <a:stretch/>
        </p:blipFill>
        <p:spPr>
          <a:xfrm>
            <a:off x="1054846" y="1867807"/>
            <a:ext cx="1493366" cy="2097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710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Questions and discussion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34"/>
          </p:nvPr>
        </p:nvSpPr>
        <p:spPr/>
        <p:txBody>
          <a:bodyPr/>
          <a:lstStyle/>
          <a:p>
            <a:r>
              <a:rPr lang="en-AU" dirty="0"/>
              <a:t>2</a:t>
            </a:r>
          </a:p>
        </p:txBody>
      </p:sp>
      <p:pic>
        <p:nvPicPr>
          <p:cNvPr id="2" name="Picture 1">
            <a:extLst>
              <a:ext uri="{FF2B5EF4-FFF2-40B4-BE49-F238E27FC236}">
                <a16:creationId xmlns:a16="http://schemas.microsoft.com/office/drawing/2014/main" id="{A78234E6-72A4-411F-B9D6-1D27AEECB623}"/>
              </a:ext>
            </a:extLst>
          </p:cNvPr>
          <p:cNvPicPr>
            <a:picLocks noChangeAspect="1"/>
          </p:cNvPicPr>
          <p:nvPr/>
        </p:nvPicPr>
        <p:blipFill rotWithShape="1">
          <a:blip r:embed="rId3"/>
          <a:srcRect l="26175" t="16588" r="41959"/>
          <a:stretch/>
        </p:blipFill>
        <p:spPr>
          <a:xfrm>
            <a:off x="951063" y="1572712"/>
            <a:ext cx="2227397" cy="312785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8805773-E8FB-4265-88E3-F00DC97E9B00}"/>
              </a:ext>
            </a:extLst>
          </p:cNvPr>
          <p:cNvSpPr txBox="1"/>
          <p:nvPr/>
        </p:nvSpPr>
        <p:spPr>
          <a:xfrm>
            <a:off x="816019" y="745545"/>
            <a:ext cx="7579479" cy="523220"/>
          </a:xfrm>
          <a:prstGeom prst="rect">
            <a:avLst/>
          </a:prstGeom>
          <a:noFill/>
        </p:spPr>
        <p:txBody>
          <a:bodyPr wrap="square" rtlCol="0">
            <a:spAutoFit/>
          </a:bodyPr>
          <a:lstStyle/>
          <a:p>
            <a:r>
              <a:rPr lang="en-AU" sz="2800" dirty="0"/>
              <a:t>HR Workforce Strategy and Action Plan</a:t>
            </a:r>
          </a:p>
        </p:txBody>
      </p:sp>
      <p:sp>
        <p:nvSpPr>
          <p:cNvPr id="14" name="TextBox 13">
            <a:extLst>
              <a:ext uri="{FF2B5EF4-FFF2-40B4-BE49-F238E27FC236}">
                <a16:creationId xmlns:a16="http://schemas.microsoft.com/office/drawing/2014/main" id="{24EA764F-1E36-43D7-B977-73E52AF29AA1}"/>
              </a:ext>
            </a:extLst>
          </p:cNvPr>
          <p:cNvSpPr txBox="1"/>
          <p:nvPr/>
        </p:nvSpPr>
        <p:spPr>
          <a:xfrm>
            <a:off x="3729512" y="2387251"/>
            <a:ext cx="5225425" cy="1384995"/>
          </a:xfrm>
          <a:prstGeom prst="rect">
            <a:avLst/>
          </a:prstGeom>
          <a:noFill/>
        </p:spPr>
        <p:txBody>
          <a:bodyPr wrap="square" rtlCol="0">
            <a:spAutoFit/>
          </a:bodyPr>
          <a:lstStyle/>
          <a:p>
            <a:r>
              <a:rPr lang="en-AU" b="1" dirty="0"/>
              <a:t>Pillar 1:</a:t>
            </a:r>
            <a:r>
              <a:rPr lang="en-AU" dirty="0"/>
              <a:t> Growing individual capability</a:t>
            </a:r>
          </a:p>
          <a:p>
            <a:r>
              <a:rPr lang="en-AU" b="1" dirty="0"/>
              <a:t>Pillar 2:</a:t>
            </a:r>
            <a:r>
              <a:rPr lang="en-AU" dirty="0"/>
              <a:t> Delivering consistent, </a:t>
            </a:r>
          </a:p>
          <a:p>
            <a:r>
              <a:rPr lang="en-AU" dirty="0"/>
              <a:t>high-quality services</a:t>
            </a:r>
          </a:p>
          <a:p>
            <a:r>
              <a:rPr lang="en-AU" b="1" dirty="0"/>
              <a:t>Pillar 3:</a:t>
            </a:r>
            <a:r>
              <a:rPr lang="en-AU" dirty="0"/>
              <a:t> Maturing the HR profession</a:t>
            </a:r>
          </a:p>
        </p:txBody>
      </p:sp>
      <p:sp>
        <p:nvSpPr>
          <p:cNvPr id="15" name="Content Placeholder 2">
            <a:extLst>
              <a:ext uri="{FF2B5EF4-FFF2-40B4-BE49-F238E27FC236}">
                <a16:creationId xmlns:a16="http://schemas.microsoft.com/office/drawing/2014/main" id="{71987F24-2BF5-4961-B503-E2A2013D7BFB}"/>
              </a:ext>
            </a:extLst>
          </p:cNvPr>
          <p:cNvSpPr txBox="1">
            <a:spLocks/>
          </p:cNvSpPr>
          <p:nvPr/>
        </p:nvSpPr>
        <p:spPr>
          <a:xfrm>
            <a:off x="630238" y="6337284"/>
            <a:ext cx="4300991" cy="360000"/>
          </a:xfrm>
          <a:prstGeom prst="rect">
            <a:avLst/>
          </a:prstGeom>
        </p:spPr>
        <p:txBody>
          <a:bodyPr vert="horz" lIns="0" tIns="0" rIns="0" bIns="0" rtlCol="0"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kern="1200" smtClean="0">
                <a:solidFill>
                  <a:srgbClr val="898989"/>
                </a:solidFill>
                <a:latin typeface="Arial"/>
                <a:ea typeface="+mn-ea"/>
                <a:cs typeface="Arial"/>
              </a:defRPr>
            </a:lvl1pPr>
            <a:lvl2pPr marL="871332" indent="-335128" algn="l" defTabSz="536204" rtl="0" eaLnBrk="1" latinLnBrk="0" hangingPunct="1">
              <a:spcBef>
                <a:spcPct val="20000"/>
              </a:spcBef>
              <a:buFont typeface="Arial"/>
              <a:buChar char="–"/>
              <a:defRPr sz="2300" kern="1200">
                <a:solidFill>
                  <a:schemeClr val="tx1"/>
                </a:solidFill>
                <a:latin typeface="Arial"/>
                <a:ea typeface="+mn-ea"/>
                <a:cs typeface="Arial"/>
              </a:defRPr>
            </a:lvl2pPr>
            <a:lvl3pPr marL="1340510" indent="-268102" algn="l" defTabSz="536204" rtl="0" eaLnBrk="1" latinLnBrk="0" hangingPunct="1">
              <a:spcBef>
                <a:spcPct val="20000"/>
              </a:spcBef>
              <a:buFont typeface="Arial"/>
              <a:buChar char="•"/>
              <a:defRPr sz="2300" kern="1200">
                <a:solidFill>
                  <a:schemeClr val="tx1"/>
                </a:solidFill>
                <a:latin typeface="Arial"/>
                <a:ea typeface="+mn-ea"/>
                <a:cs typeface="Arial"/>
              </a:defRPr>
            </a:lvl3pPr>
            <a:lvl4pPr marL="1876715" indent="-268102" algn="l" defTabSz="536204" rtl="0" eaLnBrk="1" latinLnBrk="0" hangingPunct="1">
              <a:spcBef>
                <a:spcPct val="20000"/>
              </a:spcBef>
              <a:buFont typeface="Arial"/>
              <a:buChar char="–"/>
              <a:defRPr sz="2300" kern="1200">
                <a:solidFill>
                  <a:schemeClr val="tx1"/>
                </a:solidFill>
                <a:latin typeface="Arial"/>
                <a:ea typeface="+mn-ea"/>
                <a:cs typeface="Arial"/>
              </a:defRPr>
            </a:lvl4pPr>
            <a:lvl5pPr marL="2412919" indent="-268102" algn="l" defTabSz="536204" rtl="0" eaLnBrk="1" latinLnBrk="0" hangingPunct="1">
              <a:spcBef>
                <a:spcPct val="20000"/>
              </a:spcBef>
              <a:buFont typeface="Arial"/>
              <a:buChar char="»"/>
              <a:defRPr sz="2300" kern="1200">
                <a:solidFill>
                  <a:schemeClr val="tx1"/>
                </a:solidFill>
                <a:latin typeface="Arial"/>
                <a:ea typeface="+mn-ea"/>
                <a:cs typeface="Arial"/>
              </a:defRPr>
            </a:lvl5pPr>
            <a:lvl6pPr marL="2949123" indent="-268102" algn="l" defTabSz="536204" rtl="0" eaLnBrk="1" latinLnBrk="0" hangingPunct="1">
              <a:spcBef>
                <a:spcPct val="20000"/>
              </a:spcBef>
              <a:buFont typeface="Arial"/>
              <a:buChar char="•"/>
              <a:defRPr sz="2300" kern="1200">
                <a:solidFill>
                  <a:schemeClr val="tx1"/>
                </a:solidFill>
                <a:latin typeface="+mn-lt"/>
                <a:ea typeface="+mn-ea"/>
                <a:cs typeface="+mn-cs"/>
              </a:defRPr>
            </a:lvl6pPr>
            <a:lvl7pPr marL="3485327" indent="-268102" algn="l" defTabSz="536204" rtl="0" eaLnBrk="1" latinLnBrk="0" hangingPunct="1">
              <a:spcBef>
                <a:spcPct val="20000"/>
              </a:spcBef>
              <a:buFont typeface="Arial"/>
              <a:buChar char="•"/>
              <a:defRPr sz="2300" kern="1200">
                <a:solidFill>
                  <a:schemeClr val="tx1"/>
                </a:solidFill>
                <a:latin typeface="+mn-lt"/>
                <a:ea typeface="+mn-ea"/>
                <a:cs typeface="+mn-cs"/>
              </a:defRPr>
            </a:lvl7pPr>
            <a:lvl8pPr marL="4021531" indent="-268102" algn="l" defTabSz="536204" rtl="0" eaLnBrk="1" latinLnBrk="0" hangingPunct="1">
              <a:spcBef>
                <a:spcPct val="20000"/>
              </a:spcBef>
              <a:buFont typeface="Arial"/>
              <a:buChar char="•"/>
              <a:defRPr sz="2300" kern="1200">
                <a:solidFill>
                  <a:schemeClr val="tx1"/>
                </a:solidFill>
                <a:latin typeface="+mn-lt"/>
                <a:ea typeface="+mn-ea"/>
                <a:cs typeface="+mn-cs"/>
              </a:defRPr>
            </a:lvl8pPr>
            <a:lvl9pPr marL="4557735" indent="-268102" algn="l" defTabSz="536204" rtl="0" eaLnBrk="1" latinLnBrk="0" hangingPunct="1">
              <a:spcBef>
                <a:spcPct val="20000"/>
              </a:spcBef>
              <a:buFont typeface="Arial"/>
              <a:buChar char="•"/>
              <a:defRPr sz="2300" kern="1200">
                <a:solidFill>
                  <a:schemeClr val="tx1"/>
                </a:solidFill>
                <a:latin typeface="+mn-lt"/>
                <a:ea typeface="+mn-ea"/>
                <a:cs typeface="+mn-cs"/>
              </a:defRPr>
            </a:lvl9pPr>
          </a:lstStyle>
          <a:p>
            <a:r>
              <a:rPr lang="en-AU"/>
              <a:t>UNCLASSIFIED</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2B5D3-5D50-47BB-982E-6997D860844C}"/>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56BC403D-B49F-4E34-B141-B4358B883707}"/>
              </a:ext>
            </a:extLst>
          </p:cNvPr>
          <p:cNvSpPr>
            <a:spLocks noGrp="1"/>
          </p:cNvSpPr>
          <p:nvPr>
            <p:ph idx="34"/>
          </p:nvPr>
        </p:nvSpPr>
        <p:spPr/>
        <p:txBody>
          <a:bodyPr/>
          <a:lstStyle/>
          <a:p>
            <a:r>
              <a:rPr lang="en-AU" dirty="0"/>
              <a:t>3</a:t>
            </a:r>
          </a:p>
        </p:txBody>
      </p:sp>
      <p:pic>
        <p:nvPicPr>
          <p:cNvPr id="10" name="Picture 9">
            <a:extLst>
              <a:ext uri="{FF2B5EF4-FFF2-40B4-BE49-F238E27FC236}">
                <a16:creationId xmlns:a16="http://schemas.microsoft.com/office/drawing/2014/main" id="{EFA4FAE5-1197-45BB-846F-CA065AA04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261" y="584006"/>
            <a:ext cx="5436629" cy="5577091"/>
          </a:xfrm>
          <a:prstGeom prst="rect">
            <a:avLst/>
          </a:prstGeom>
        </p:spPr>
      </p:pic>
      <p:sp>
        <p:nvSpPr>
          <p:cNvPr id="11" name="TextBox 10">
            <a:extLst>
              <a:ext uri="{FF2B5EF4-FFF2-40B4-BE49-F238E27FC236}">
                <a16:creationId xmlns:a16="http://schemas.microsoft.com/office/drawing/2014/main" id="{BF3B7CBA-60B1-4EC9-98E4-A5146A27D935}"/>
              </a:ext>
            </a:extLst>
          </p:cNvPr>
          <p:cNvSpPr txBox="1"/>
          <p:nvPr/>
        </p:nvSpPr>
        <p:spPr>
          <a:xfrm>
            <a:off x="1080128" y="1702522"/>
            <a:ext cx="964914" cy="861774"/>
          </a:xfrm>
          <a:prstGeom prst="rect">
            <a:avLst/>
          </a:prstGeom>
          <a:noFill/>
          <a:ln w="19050">
            <a:solidFill>
              <a:schemeClr val="bg2">
                <a:lumMod val="75000"/>
              </a:schemeClr>
            </a:solidFill>
          </a:ln>
        </p:spPr>
        <p:txBody>
          <a:bodyPr wrap="square" rtlCol="0">
            <a:spAutoFit/>
          </a:bodyPr>
          <a:lstStyle/>
          <a:p>
            <a:r>
              <a:rPr lang="en-AU" sz="1000" dirty="0"/>
              <a:t>Every pillar opens with an overarching objective statement</a:t>
            </a:r>
          </a:p>
        </p:txBody>
      </p:sp>
      <p:sp>
        <p:nvSpPr>
          <p:cNvPr id="12" name="TextBox 11">
            <a:extLst>
              <a:ext uri="{FF2B5EF4-FFF2-40B4-BE49-F238E27FC236}">
                <a16:creationId xmlns:a16="http://schemas.microsoft.com/office/drawing/2014/main" id="{2E9F885A-DF7E-4F78-9322-D4EF89AA614A}"/>
              </a:ext>
            </a:extLst>
          </p:cNvPr>
          <p:cNvSpPr txBox="1"/>
          <p:nvPr/>
        </p:nvSpPr>
        <p:spPr>
          <a:xfrm>
            <a:off x="7450890" y="2519658"/>
            <a:ext cx="1003179" cy="707886"/>
          </a:xfrm>
          <a:prstGeom prst="rect">
            <a:avLst/>
          </a:prstGeom>
          <a:noFill/>
          <a:ln w="19050">
            <a:solidFill>
              <a:srgbClr val="16B4C1"/>
            </a:solidFill>
          </a:ln>
        </p:spPr>
        <p:txBody>
          <a:bodyPr wrap="square" rtlCol="0">
            <a:spAutoFit/>
          </a:bodyPr>
          <a:lstStyle/>
          <a:p>
            <a:r>
              <a:rPr lang="en-AU" sz="1000" dirty="0"/>
              <a:t>Each pillar has three outcome statements</a:t>
            </a:r>
          </a:p>
        </p:txBody>
      </p:sp>
      <p:sp>
        <p:nvSpPr>
          <p:cNvPr id="13" name="TextBox 12">
            <a:extLst>
              <a:ext uri="{FF2B5EF4-FFF2-40B4-BE49-F238E27FC236}">
                <a16:creationId xmlns:a16="http://schemas.microsoft.com/office/drawing/2014/main" id="{0ED4D1EF-4658-4169-9B5E-686D4342FD40}"/>
              </a:ext>
            </a:extLst>
          </p:cNvPr>
          <p:cNvSpPr txBox="1"/>
          <p:nvPr/>
        </p:nvSpPr>
        <p:spPr>
          <a:xfrm>
            <a:off x="1059221" y="813623"/>
            <a:ext cx="955040" cy="246221"/>
          </a:xfrm>
          <a:prstGeom prst="rect">
            <a:avLst/>
          </a:prstGeom>
          <a:noFill/>
          <a:ln w="19050">
            <a:solidFill>
              <a:schemeClr val="bg1">
                <a:lumMod val="50000"/>
              </a:schemeClr>
            </a:solidFill>
          </a:ln>
        </p:spPr>
        <p:txBody>
          <a:bodyPr wrap="square" rtlCol="0">
            <a:spAutoFit/>
          </a:bodyPr>
          <a:lstStyle/>
          <a:p>
            <a:r>
              <a:rPr lang="en-AU" sz="1000" dirty="0"/>
              <a:t>Pillar name</a:t>
            </a:r>
          </a:p>
        </p:txBody>
      </p:sp>
      <p:sp>
        <p:nvSpPr>
          <p:cNvPr id="14" name="TextBox 13">
            <a:extLst>
              <a:ext uri="{FF2B5EF4-FFF2-40B4-BE49-F238E27FC236}">
                <a16:creationId xmlns:a16="http://schemas.microsoft.com/office/drawing/2014/main" id="{1FCE800F-CADF-4F52-9459-CF7F4C4624EF}"/>
              </a:ext>
            </a:extLst>
          </p:cNvPr>
          <p:cNvSpPr txBox="1"/>
          <p:nvPr/>
        </p:nvSpPr>
        <p:spPr>
          <a:xfrm>
            <a:off x="1011082" y="2936750"/>
            <a:ext cx="1003179" cy="1169551"/>
          </a:xfrm>
          <a:prstGeom prst="rect">
            <a:avLst/>
          </a:prstGeom>
          <a:noFill/>
          <a:ln w="19050">
            <a:solidFill>
              <a:srgbClr val="D2F7FA"/>
            </a:solidFill>
          </a:ln>
        </p:spPr>
        <p:txBody>
          <a:bodyPr wrap="square" rtlCol="0">
            <a:spAutoFit/>
          </a:bodyPr>
          <a:lstStyle/>
          <a:p>
            <a:r>
              <a:rPr lang="en-AU" sz="1000" dirty="0"/>
              <a:t>Each pillar calls out three major activities – each activity is linked to an outcome</a:t>
            </a:r>
          </a:p>
        </p:txBody>
      </p:sp>
      <p:sp>
        <p:nvSpPr>
          <p:cNvPr id="15" name="TextBox 14">
            <a:extLst>
              <a:ext uri="{FF2B5EF4-FFF2-40B4-BE49-F238E27FC236}">
                <a16:creationId xmlns:a16="http://schemas.microsoft.com/office/drawing/2014/main" id="{8DCA09D4-0F95-4B42-89DD-B407A289001B}"/>
              </a:ext>
            </a:extLst>
          </p:cNvPr>
          <p:cNvSpPr txBox="1"/>
          <p:nvPr/>
        </p:nvSpPr>
        <p:spPr>
          <a:xfrm>
            <a:off x="7383213" y="3984399"/>
            <a:ext cx="933821" cy="1785104"/>
          </a:xfrm>
          <a:prstGeom prst="rect">
            <a:avLst/>
          </a:prstGeom>
          <a:noFill/>
          <a:ln w="19050">
            <a:solidFill>
              <a:srgbClr val="000060"/>
            </a:solidFill>
          </a:ln>
        </p:spPr>
        <p:txBody>
          <a:bodyPr wrap="square" rtlCol="0">
            <a:spAutoFit/>
          </a:bodyPr>
          <a:lstStyle/>
          <a:p>
            <a:r>
              <a:rPr lang="en-AU" sz="1000" dirty="0"/>
              <a:t>The ‘how do you contribute’ section calls out the specific role everyone can play to contribute to that outcome and activity.</a:t>
            </a:r>
          </a:p>
        </p:txBody>
      </p:sp>
      <p:cxnSp>
        <p:nvCxnSpPr>
          <p:cNvPr id="16" name="Straight Connector 15">
            <a:extLst>
              <a:ext uri="{FF2B5EF4-FFF2-40B4-BE49-F238E27FC236}">
                <a16:creationId xmlns:a16="http://schemas.microsoft.com/office/drawing/2014/main" id="{9A6B1C7F-3517-4746-8E28-81BAB2AA45B9}"/>
              </a:ext>
            </a:extLst>
          </p:cNvPr>
          <p:cNvCxnSpPr/>
          <p:nvPr/>
        </p:nvCxnSpPr>
        <p:spPr>
          <a:xfrm>
            <a:off x="2014261" y="936733"/>
            <a:ext cx="765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2F6DA8-2BD6-4877-9323-807EB51D2292}"/>
              </a:ext>
            </a:extLst>
          </p:cNvPr>
          <p:cNvCxnSpPr/>
          <p:nvPr/>
        </p:nvCxnSpPr>
        <p:spPr>
          <a:xfrm>
            <a:off x="2045042" y="2081319"/>
            <a:ext cx="16205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9CF188-E736-41DB-8FE2-C469E22C79CF}"/>
              </a:ext>
            </a:extLst>
          </p:cNvPr>
          <p:cNvCxnSpPr>
            <a:cxnSpLocks/>
            <a:endCxn id="12" idx="1"/>
          </p:cNvCxnSpPr>
          <p:nvPr/>
        </p:nvCxnSpPr>
        <p:spPr>
          <a:xfrm>
            <a:off x="7230649" y="2872998"/>
            <a:ext cx="220241" cy="603"/>
          </a:xfrm>
          <a:prstGeom prst="line">
            <a:avLst/>
          </a:prstGeom>
          <a:ln w="19050">
            <a:solidFill>
              <a:srgbClr val="16B4C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C81A46-8607-4947-AA67-0714B6093964}"/>
              </a:ext>
            </a:extLst>
          </p:cNvPr>
          <p:cNvCxnSpPr/>
          <p:nvPr/>
        </p:nvCxnSpPr>
        <p:spPr>
          <a:xfrm>
            <a:off x="2045042" y="3521525"/>
            <a:ext cx="159619" cy="0"/>
          </a:xfrm>
          <a:prstGeom prst="line">
            <a:avLst/>
          </a:prstGeom>
          <a:ln w="19050">
            <a:solidFill>
              <a:srgbClr val="D2F7F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489CB0-71EB-4F78-A022-8C488BB31FF1}"/>
              </a:ext>
            </a:extLst>
          </p:cNvPr>
          <p:cNvCxnSpPr/>
          <p:nvPr/>
        </p:nvCxnSpPr>
        <p:spPr>
          <a:xfrm>
            <a:off x="7221157" y="4635611"/>
            <a:ext cx="162056" cy="0"/>
          </a:xfrm>
          <a:prstGeom prst="line">
            <a:avLst/>
          </a:prstGeom>
          <a:ln w="19050">
            <a:solidFill>
              <a:srgbClr val="00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69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303E9-7B2C-427C-9423-3A44BB3E5973}"/>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8D38AA06-B83C-452A-BE08-224AAF33104A}"/>
              </a:ext>
            </a:extLst>
          </p:cNvPr>
          <p:cNvSpPr>
            <a:spLocks noGrp="1"/>
          </p:cNvSpPr>
          <p:nvPr>
            <p:ph idx="34"/>
          </p:nvPr>
        </p:nvSpPr>
        <p:spPr/>
        <p:txBody>
          <a:bodyPr/>
          <a:lstStyle/>
          <a:p>
            <a:r>
              <a:rPr lang="en-AU" dirty="0"/>
              <a:t>4</a:t>
            </a:r>
          </a:p>
        </p:txBody>
      </p:sp>
      <p:pic>
        <p:nvPicPr>
          <p:cNvPr id="1026" name="Picture 2">
            <a:extLst>
              <a:ext uri="{FF2B5EF4-FFF2-40B4-BE49-F238E27FC236}">
                <a16:creationId xmlns:a16="http://schemas.microsoft.com/office/drawing/2014/main" id="{75DA80F8-0244-40B2-BA60-026AB57F6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78" t="31380" r="42731"/>
          <a:stretch/>
        </p:blipFill>
        <p:spPr bwMode="auto">
          <a:xfrm>
            <a:off x="2499691" y="546331"/>
            <a:ext cx="4737100" cy="57653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6832D5-DE34-41DE-A3F8-4B0C371C18DC}"/>
              </a:ext>
            </a:extLst>
          </p:cNvPr>
          <p:cNvSpPr txBox="1"/>
          <p:nvPr/>
        </p:nvSpPr>
        <p:spPr>
          <a:xfrm>
            <a:off x="1083077" y="554808"/>
            <a:ext cx="1119416" cy="1015663"/>
          </a:xfrm>
          <a:prstGeom prst="rect">
            <a:avLst/>
          </a:prstGeom>
          <a:noFill/>
          <a:ln w="19050">
            <a:solidFill>
              <a:schemeClr val="bg1">
                <a:lumMod val="75000"/>
              </a:schemeClr>
            </a:solidFill>
          </a:ln>
        </p:spPr>
        <p:txBody>
          <a:bodyPr wrap="square" rtlCol="0">
            <a:spAutoFit/>
          </a:bodyPr>
          <a:lstStyle/>
          <a:p>
            <a:r>
              <a:rPr lang="en-AU" sz="1000" dirty="0"/>
              <a:t>The pillar action plan provides suggested actions under each activity for that pillar.</a:t>
            </a:r>
          </a:p>
        </p:txBody>
      </p:sp>
      <p:sp>
        <p:nvSpPr>
          <p:cNvPr id="10" name="TextBox 9">
            <a:extLst>
              <a:ext uri="{FF2B5EF4-FFF2-40B4-BE49-F238E27FC236}">
                <a16:creationId xmlns:a16="http://schemas.microsoft.com/office/drawing/2014/main" id="{5B5D8F95-A44A-4AF0-8E25-81C544471ECB}"/>
              </a:ext>
            </a:extLst>
          </p:cNvPr>
          <p:cNvSpPr txBox="1"/>
          <p:nvPr/>
        </p:nvSpPr>
        <p:spPr>
          <a:xfrm>
            <a:off x="1083077" y="1942809"/>
            <a:ext cx="1159322" cy="2554545"/>
          </a:xfrm>
          <a:prstGeom prst="rect">
            <a:avLst/>
          </a:prstGeom>
          <a:noFill/>
          <a:ln w="19050">
            <a:solidFill>
              <a:srgbClr val="16B4C1"/>
            </a:solidFill>
          </a:ln>
        </p:spPr>
        <p:txBody>
          <a:bodyPr wrap="square" rtlCol="0">
            <a:spAutoFit/>
          </a:bodyPr>
          <a:lstStyle/>
          <a:p>
            <a:r>
              <a:rPr lang="en-AU" sz="1000" dirty="0"/>
              <a:t>Action boxes are colour coded, based on the lead for those actions. For example, teal boxes are for the HR Professional Stream and APS leaders to drive, with all HR professionals encouraged to engage with and support these actions.</a:t>
            </a:r>
          </a:p>
        </p:txBody>
      </p:sp>
      <p:sp>
        <p:nvSpPr>
          <p:cNvPr id="11" name="TextBox 10">
            <a:extLst>
              <a:ext uri="{FF2B5EF4-FFF2-40B4-BE49-F238E27FC236}">
                <a16:creationId xmlns:a16="http://schemas.microsoft.com/office/drawing/2014/main" id="{A032859E-B983-495A-BB86-A1D8B63A4F16}"/>
              </a:ext>
            </a:extLst>
          </p:cNvPr>
          <p:cNvSpPr txBox="1"/>
          <p:nvPr/>
        </p:nvSpPr>
        <p:spPr>
          <a:xfrm>
            <a:off x="7494084" y="1431244"/>
            <a:ext cx="1063990" cy="2173090"/>
          </a:xfrm>
          <a:prstGeom prst="rect">
            <a:avLst/>
          </a:prstGeom>
          <a:noFill/>
          <a:ln w="19050">
            <a:solidFill>
              <a:srgbClr val="000060"/>
            </a:solidFill>
          </a:ln>
        </p:spPr>
        <p:txBody>
          <a:bodyPr wrap="square" rtlCol="0">
            <a:spAutoFit/>
          </a:bodyPr>
          <a:lstStyle/>
          <a:p>
            <a:r>
              <a:rPr lang="en-AU" sz="1000" dirty="0"/>
              <a:t>The </a:t>
            </a:r>
            <a:r>
              <a:rPr lang="en-AU" sz="1000" dirty="0">
                <a:solidFill>
                  <a:srgbClr val="000060"/>
                </a:solidFill>
              </a:rPr>
              <a:t>dark blue </a:t>
            </a:r>
            <a:r>
              <a:rPr lang="en-AU" sz="1000" dirty="0"/>
              <a:t>boxes outline some suggested actions for organisations to drive, again, with HR professionals encouraged to engage with and support these actions.</a:t>
            </a:r>
          </a:p>
        </p:txBody>
      </p:sp>
      <p:sp>
        <p:nvSpPr>
          <p:cNvPr id="12" name="TextBox 11">
            <a:extLst>
              <a:ext uri="{FF2B5EF4-FFF2-40B4-BE49-F238E27FC236}">
                <a16:creationId xmlns:a16="http://schemas.microsoft.com/office/drawing/2014/main" id="{1A95AF35-D163-4CD8-9B88-2B4F02EF099D}"/>
              </a:ext>
            </a:extLst>
          </p:cNvPr>
          <p:cNvSpPr txBox="1"/>
          <p:nvPr/>
        </p:nvSpPr>
        <p:spPr>
          <a:xfrm>
            <a:off x="1261599" y="5713007"/>
            <a:ext cx="4260321" cy="553998"/>
          </a:xfrm>
          <a:prstGeom prst="rect">
            <a:avLst/>
          </a:prstGeom>
          <a:noFill/>
          <a:ln w="19050">
            <a:solidFill>
              <a:schemeClr val="bg1">
                <a:lumMod val="75000"/>
              </a:schemeClr>
            </a:solidFill>
          </a:ln>
        </p:spPr>
        <p:txBody>
          <a:bodyPr wrap="square" rtlCol="0">
            <a:spAutoFit/>
          </a:bodyPr>
          <a:lstStyle/>
          <a:p>
            <a:r>
              <a:rPr lang="en-AU" sz="1000" dirty="0"/>
              <a:t>Each set of actions also has an indicative time frame.  This suggests how soon after launching the strategy these actions may commence.  As with the whole strategy, the timeframes are a guide.</a:t>
            </a:r>
          </a:p>
        </p:txBody>
      </p:sp>
    </p:spTree>
    <p:extLst>
      <p:ext uri="{BB962C8B-B14F-4D97-AF65-F5344CB8AC3E}">
        <p14:creationId xmlns:p14="http://schemas.microsoft.com/office/powerpoint/2010/main" val="168187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02D27-1B87-4146-A97C-29191219539E}"/>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E981CF06-EAF1-4D22-9B3D-CC41A7D1A4B1}"/>
              </a:ext>
            </a:extLst>
          </p:cNvPr>
          <p:cNvSpPr>
            <a:spLocks noGrp="1"/>
          </p:cNvSpPr>
          <p:nvPr>
            <p:ph idx="34"/>
          </p:nvPr>
        </p:nvSpPr>
        <p:spPr/>
        <p:txBody>
          <a:bodyPr/>
          <a:lstStyle/>
          <a:p>
            <a:r>
              <a:rPr lang="en-AU" dirty="0"/>
              <a:t>5</a:t>
            </a:r>
          </a:p>
        </p:txBody>
      </p:sp>
      <p:pic>
        <p:nvPicPr>
          <p:cNvPr id="8" name="Picture 7">
            <a:extLst>
              <a:ext uri="{FF2B5EF4-FFF2-40B4-BE49-F238E27FC236}">
                <a16:creationId xmlns:a16="http://schemas.microsoft.com/office/drawing/2014/main" id="{85E7F0F1-DD2A-4D86-A68D-07EF5B7C5F6D}"/>
              </a:ext>
            </a:extLst>
          </p:cNvPr>
          <p:cNvPicPr>
            <a:picLocks noChangeAspect="1"/>
          </p:cNvPicPr>
          <p:nvPr/>
        </p:nvPicPr>
        <p:blipFill rotWithShape="1">
          <a:blip r:embed="rId3"/>
          <a:srcRect l="17846" t="30212" r="32554"/>
          <a:stretch/>
        </p:blipFill>
        <p:spPr>
          <a:xfrm>
            <a:off x="2042213" y="1048512"/>
            <a:ext cx="5778031" cy="4361283"/>
          </a:xfrm>
          <a:prstGeom prst="rect">
            <a:avLst/>
          </a:prstGeom>
        </p:spPr>
      </p:pic>
      <p:sp>
        <p:nvSpPr>
          <p:cNvPr id="10" name="Oval 9">
            <a:extLst>
              <a:ext uri="{FF2B5EF4-FFF2-40B4-BE49-F238E27FC236}">
                <a16:creationId xmlns:a16="http://schemas.microsoft.com/office/drawing/2014/main" id="{19161AFD-DED1-4291-BE14-709B0AE3A34B}"/>
              </a:ext>
            </a:extLst>
          </p:cNvPr>
          <p:cNvSpPr/>
          <p:nvPr/>
        </p:nvSpPr>
        <p:spPr>
          <a:xfrm>
            <a:off x="4706113" y="3429000"/>
            <a:ext cx="2584704" cy="338328"/>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AU"/>
          </a:p>
        </p:txBody>
      </p:sp>
    </p:spTree>
    <p:extLst>
      <p:ext uri="{BB962C8B-B14F-4D97-AF65-F5344CB8AC3E}">
        <p14:creationId xmlns:p14="http://schemas.microsoft.com/office/powerpoint/2010/main" val="82615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64AA6-2F0E-4F49-A5AB-0378AAE12C66}"/>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7E0FB970-6EF7-4024-8CD7-156F03F868BF}"/>
              </a:ext>
            </a:extLst>
          </p:cNvPr>
          <p:cNvSpPr>
            <a:spLocks noGrp="1"/>
          </p:cNvSpPr>
          <p:nvPr>
            <p:ph idx="34"/>
          </p:nvPr>
        </p:nvSpPr>
        <p:spPr/>
        <p:txBody>
          <a:bodyPr/>
          <a:lstStyle/>
          <a:p>
            <a:r>
              <a:rPr lang="en-AU" dirty="0"/>
              <a:t>6</a:t>
            </a:r>
          </a:p>
        </p:txBody>
      </p:sp>
      <p:pic>
        <p:nvPicPr>
          <p:cNvPr id="7" name="Picture 6">
            <a:extLst>
              <a:ext uri="{FF2B5EF4-FFF2-40B4-BE49-F238E27FC236}">
                <a16:creationId xmlns:a16="http://schemas.microsoft.com/office/drawing/2014/main" id="{E2E1915E-81CC-4555-BABD-5839F919DB4E}"/>
              </a:ext>
            </a:extLst>
          </p:cNvPr>
          <p:cNvPicPr>
            <a:picLocks noChangeAspect="1"/>
          </p:cNvPicPr>
          <p:nvPr/>
        </p:nvPicPr>
        <p:blipFill rotWithShape="1">
          <a:blip r:embed="rId2"/>
          <a:srcRect l="21733" t="30560" r="37371" b="15423"/>
          <a:stretch/>
        </p:blipFill>
        <p:spPr>
          <a:xfrm>
            <a:off x="912862" y="2022519"/>
            <a:ext cx="3451874" cy="24459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52BEDB99-F7EF-4627-98E2-913F42A3B20A}"/>
              </a:ext>
            </a:extLst>
          </p:cNvPr>
          <p:cNvSpPr txBox="1"/>
          <p:nvPr/>
        </p:nvSpPr>
        <p:spPr>
          <a:xfrm>
            <a:off x="699583" y="787410"/>
            <a:ext cx="7579479" cy="523220"/>
          </a:xfrm>
          <a:prstGeom prst="rect">
            <a:avLst/>
          </a:prstGeom>
          <a:noFill/>
        </p:spPr>
        <p:txBody>
          <a:bodyPr wrap="square" rtlCol="0">
            <a:spAutoFit/>
          </a:bodyPr>
          <a:lstStyle/>
          <a:p>
            <a:r>
              <a:rPr lang="en-AU" sz="2800" dirty="0"/>
              <a:t>Pathways to Professionalisation Framework</a:t>
            </a:r>
          </a:p>
        </p:txBody>
      </p:sp>
      <p:sp>
        <p:nvSpPr>
          <p:cNvPr id="13" name="TextBox 12">
            <a:extLst>
              <a:ext uri="{FF2B5EF4-FFF2-40B4-BE49-F238E27FC236}">
                <a16:creationId xmlns:a16="http://schemas.microsoft.com/office/drawing/2014/main" id="{1B192C6D-D776-40F4-855A-49A99E75B42C}"/>
              </a:ext>
            </a:extLst>
          </p:cNvPr>
          <p:cNvSpPr txBox="1"/>
          <p:nvPr/>
        </p:nvSpPr>
        <p:spPr>
          <a:xfrm>
            <a:off x="4824639" y="2368306"/>
            <a:ext cx="3627812" cy="1754326"/>
          </a:xfrm>
          <a:prstGeom prst="rect">
            <a:avLst/>
          </a:prstGeom>
          <a:noFill/>
        </p:spPr>
        <p:txBody>
          <a:bodyPr wrap="square" rtlCol="0">
            <a:spAutoFit/>
          </a:bodyPr>
          <a:lstStyle/>
          <a:p>
            <a:r>
              <a:rPr lang="en-AU" sz="1800" dirty="0"/>
              <a:t>The framework is one of the key implementation activities outlined in the APS HR Workforce Strategy and aligns to the first pillar, ‘Growing individual capability’. </a:t>
            </a:r>
          </a:p>
        </p:txBody>
      </p:sp>
    </p:spTree>
    <p:extLst>
      <p:ext uri="{BB962C8B-B14F-4D97-AF65-F5344CB8AC3E}">
        <p14:creationId xmlns:p14="http://schemas.microsoft.com/office/powerpoint/2010/main" val="414868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082795-7417-40C1-9BD3-99C7EAD26EAC}"/>
              </a:ext>
            </a:extLst>
          </p:cNvPr>
          <p:cNvSpPr txBox="1"/>
          <p:nvPr/>
        </p:nvSpPr>
        <p:spPr>
          <a:xfrm>
            <a:off x="419186" y="499603"/>
            <a:ext cx="7579479" cy="830997"/>
          </a:xfrm>
          <a:prstGeom prst="rect">
            <a:avLst/>
          </a:prstGeom>
          <a:noFill/>
        </p:spPr>
        <p:txBody>
          <a:bodyPr wrap="square" rtlCol="0">
            <a:spAutoFit/>
          </a:bodyPr>
          <a:lstStyle/>
          <a:p>
            <a:r>
              <a:rPr lang="en-AU" sz="2400" dirty="0"/>
              <a:t>Key sections of the framework</a:t>
            </a:r>
          </a:p>
          <a:p>
            <a:r>
              <a:rPr lang="en-AU" sz="2400" b="1" dirty="0"/>
              <a:t>APS HR Leader Attributes </a:t>
            </a:r>
          </a:p>
        </p:txBody>
      </p:sp>
      <p:sp>
        <p:nvSpPr>
          <p:cNvPr id="8" name="Freeform 232">
            <a:extLst>
              <a:ext uri="{FF2B5EF4-FFF2-40B4-BE49-F238E27FC236}">
                <a16:creationId xmlns:a16="http://schemas.microsoft.com/office/drawing/2014/main" id="{B09BC24F-D381-425D-BA70-DF75D9FC5243}"/>
              </a:ext>
            </a:extLst>
          </p:cNvPr>
          <p:cNvSpPr>
            <a:spLocks noChangeArrowheads="1"/>
          </p:cNvSpPr>
          <p:nvPr/>
        </p:nvSpPr>
        <p:spPr bwMode="auto">
          <a:xfrm>
            <a:off x="3373689" y="2229853"/>
            <a:ext cx="2733537" cy="2368685"/>
          </a:xfrm>
          <a:custGeom>
            <a:avLst/>
            <a:gdLst>
              <a:gd name="T0" fmla="*/ 3868 w 8458"/>
              <a:gd name="T1" fmla="*/ 280 h 7328"/>
              <a:gd name="T2" fmla="*/ 3868 w 8458"/>
              <a:gd name="T3" fmla="*/ 280 h 7328"/>
              <a:gd name="T4" fmla="*/ 163 w 8458"/>
              <a:gd name="T5" fmla="*/ 6694 h 7328"/>
              <a:gd name="T6" fmla="*/ 525 w 8458"/>
              <a:gd name="T7" fmla="*/ 7327 h 7328"/>
              <a:gd name="T8" fmla="*/ 7933 w 8458"/>
              <a:gd name="T9" fmla="*/ 7327 h 7328"/>
              <a:gd name="T10" fmla="*/ 8303 w 8458"/>
              <a:gd name="T11" fmla="*/ 6694 h 7328"/>
              <a:gd name="T12" fmla="*/ 4599 w 8458"/>
              <a:gd name="T13" fmla="*/ 280 h 7328"/>
              <a:gd name="T14" fmla="*/ 3868 w 8458"/>
              <a:gd name="T15" fmla="*/ 280 h 7328"/>
              <a:gd name="T16" fmla="*/ 163 w 8458"/>
              <a:gd name="T17" fmla="*/ 6694 h 7328"/>
              <a:gd name="T18" fmla="*/ 525 w 8458"/>
              <a:gd name="T19" fmla="*/ 7327 h 7328"/>
              <a:gd name="T20" fmla="*/ 7933 w 8458"/>
              <a:gd name="T21" fmla="*/ 7327 h 7328"/>
              <a:gd name="T22" fmla="*/ 8303 w 8458"/>
              <a:gd name="T23" fmla="*/ 6694 h 7328"/>
              <a:gd name="T24" fmla="*/ 4599 w 8458"/>
              <a:gd name="T25" fmla="*/ 280 h 7328"/>
              <a:gd name="T26" fmla="*/ 3868 w 8458"/>
              <a:gd name="T27" fmla="*/ 280 h 7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8" h="7328">
                <a:moveTo>
                  <a:pt x="3868" y="280"/>
                </a:moveTo>
                <a:lnTo>
                  <a:pt x="3868" y="280"/>
                </a:lnTo>
                <a:cubicBezTo>
                  <a:pt x="163" y="6694"/>
                  <a:pt x="163" y="6694"/>
                  <a:pt x="163" y="6694"/>
                </a:cubicBezTo>
                <a:cubicBezTo>
                  <a:pt x="0" y="6974"/>
                  <a:pt x="208" y="7327"/>
                  <a:pt x="525" y="7327"/>
                </a:cubicBezTo>
                <a:cubicBezTo>
                  <a:pt x="7933" y="7327"/>
                  <a:pt x="7933" y="7327"/>
                  <a:pt x="7933" y="7327"/>
                </a:cubicBezTo>
                <a:cubicBezTo>
                  <a:pt x="8258" y="7327"/>
                  <a:pt x="8457" y="6974"/>
                  <a:pt x="8303" y="6694"/>
                </a:cubicBezTo>
                <a:cubicBezTo>
                  <a:pt x="4599" y="280"/>
                  <a:pt x="4599" y="280"/>
                  <a:pt x="4599" y="280"/>
                </a:cubicBezTo>
                <a:cubicBezTo>
                  <a:pt x="4436" y="0"/>
                  <a:pt x="4031" y="0"/>
                  <a:pt x="3868" y="280"/>
                </a:cubicBezTo>
                <a:cubicBezTo>
                  <a:pt x="163" y="6694"/>
                  <a:pt x="163" y="6694"/>
                  <a:pt x="163" y="6694"/>
                </a:cubicBezTo>
                <a:cubicBezTo>
                  <a:pt x="0" y="6974"/>
                  <a:pt x="208" y="7327"/>
                  <a:pt x="525" y="7327"/>
                </a:cubicBezTo>
                <a:cubicBezTo>
                  <a:pt x="7933" y="7327"/>
                  <a:pt x="7933" y="7327"/>
                  <a:pt x="7933" y="7327"/>
                </a:cubicBezTo>
                <a:cubicBezTo>
                  <a:pt x="8258" y="7327"/>
                  <a:pt x="8457" y="6974"/>
                  <a:pt x="8303" y="6694"/>
                </a:cubicBezTo>
                <a:cubicBezTo>
                  <a:pt x="4599" y="280"/>
                  <a:pt x="4599" y="280"/>
                  <a:pt x="4599" y="280"/>
                </a:cubicBezTo>
                <a:cubicBezTo>
                  <a:pt x="4436" y="0"/>
                  <a:pt x="4031" y="0"/>
                  <a:pt x="3868" y="280"/>
                </a:cubicBezTo>
              </a:path>
            </a:pathLst>
          </a:custGeom>
          <a:noFill/>
          <a:ln w="44450" cap="flat">
            <a:solidFill>
              <a:schemeClr val="bg1">
                <a:lumMod val="50000"/>
                <a:alpha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644">
              <a:latin typeface="+mj-lt"/>
            </a:endParaRPr>
          </a:p>
        </p:txBody>
      </p:sp>
      <p:pic>
        <p:nvPicPr>
          <p:cNvPr id="9" name="Content Placeholder 21">
            <a:extLst>
              <a:ext uri="{FF2B5EF4-FFF2-40B4-BE49-F238E27FC236}">
                <a16:creationId xmlns:a16="http://schemas.microsoft.com/office/drawing/2014/main" id="{A2898D86-DB55-446D-9277-2416039D9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916637" y="4135735"/>
            <a:ext cx="1602943" cy="1793677"/>
          </a:xfrm>
          <a:prstGeom prst="rect">
            <a:avLst/>
          </a:prstGeom>
        </p:spPr>
      </p:pic>
      <p:pic>
        <p:nvPicPr>
          <p:cNvPr id="10" name="Content Placeholder 21">
            <a:extLst>
              <a:ext uri="{FF2B5EF4-FFF2-40B4-BE49-F238E27FC236}">
                <a16:creationId xmlns:a16="http://schemas.microsoft.com/office/drawing/2014/main" id="{1C28C59F-9ADC-42D3-95CE-27CE329777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2809714" y="2253226"/>
            <a:ext cx="1601579" cy="1792151"/>
          </a:xfrm>
          <a:prstGeom prst="rect">
            <a:avLst/>
          </a:prstGeom>
        </p:spPr>
      </p:pic>
      <p:pic>
        <p:nvPicPr>
          <p:cNvPr id="11" name="Content Placeholder 21">
            <a:extLst>
              <a:ext uri="{FF2B5EF4-FFF2-40B4-BE49-F238E27FC236}">
                <a16:creationId xmlns:a16="http://schemas.microsoft.com/office/drawing/2014/main" id="{6E926B48-2722-415C-B27F-B18C264030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5054292" y="2264113"/>
            <a:ext cx="1590036" cy="1779235"/>
          </a:xfrm>
          <a:prstGeom prst="rect">
            <a:avLst/>
          </a:prstGeom>
        </p:spPr>
      </p:pic>
      <p:sp>
        <p:nvSpPr>
          <p:cNvPr id="13" name="Freeform 305">
            <a:extLst>
              <a:ext uri="{FF2B5EF4-FFF2-40B4-BE49-F238E27FC236}">
                <a16:creationId xmlns:a16="http://schemas.microsoft.com/office/drawing/2014/main" id="{3AB9ADD6-A4AD-4CF0-BD75-1722282154A8}"/>
              </a:ext>
            </a:extLst>
          </p:cNvPr>
          <p:cNvSpPr>
            <a:spLocks noChangeArrowheads="1"/>
          </p:cNvSpPr>
          <p:nvPr/>
        </p:nvSpPr>
        <p:spPr bwMode="auto">
          <a:xfrm>
            <a:off x="4436726" y="3667505"/>
            <a:ext cx="60372" cy="82324"/>
          </a:xfrm>
          <a:custGeom>
            <a:avLst/>
            <a:gdLst>
              <a:gd name="T0" fmla="*/ 144 w 145"/>
              <a:gd name="T1" fmla="*/ 63 h 199"/>
              <a:gd name="T2" fmla="*/ 144 w 145"/>
              <a:gd name="T3" fmla="*/ 63 h 199"/>
              <a:gd name="T4" fmla="*/ 126 w 145"/>
              <a:gd name="T5" fmla="*/ 18 h 199"/>
              <a:gd name="T6" fmla="*/ 72 w 145"/>
              <a:gd name="T7" fmla="*/ 0 h 199"/>
              <a:gd name="T8" fmla="*/ 0 w 145"/>
              <a:gd name="T9" fmla="*/ 0 h 199"/>
              <a:gd name="T10" fmla="*/ 0 w 145"/>
              <a:gd name="T11" fmla="*/ 198 h 199"/>
              <a:gd name="T12" fmla="*/ 36 w 145"/>
              <a:gd name="T13" fmla="*/ 198 h 199"/>
              <a:gd name="T14" fmla="*/ 36 w 145"/>
              <a:gd name="T15" fmla="*/ 126 h 199"/>
              <a:gd name="T16" fmla="*/ 72 w 145"/>
              <a:gd name="T17" fmla="*/ 126 h 199"/>
              <a:gd name="T18" fmla="*/ 108 w 145"/>
              <a:gd name="T19" fmla="*/ 117 h 199"/>
              <a:gd name="T20" fmla="*/ 135 w 145"/>
              <a:gd name="T21" fmla="*/ 99 h 199"/>
              <a:gd name="T22" fmla="*/ 144 w 145"/>
              <a:gd name="T23" fmla="*/ 63 h 199"/>
              <a:gd name="T24" fmla="*/ 36 w 145"/>
              <a:gd name="T25" fmla="*/ 36 h 199"/>
              <a:gd name="T26" fmla="*/ 36 w 145"/>
              <a:gd name="T27" fmla="*/ 36 h 199"/>
              <a:gd name="T28" fmla="*/ 72 w 145"/>
              <a:gd name="T29" fmla="*/ 36 h 199"/>
              <a:gd name="T30" fmla="*/ 99 w 145"/>
              <a:gd name="T31" fmla="*/ 36 h 199"/>
              <a:gd name="T32" fmla="*/ 108 w 145"/>
              <a:gd name="T33" fmla="*/ 63 h 199"/>
              <a:gd name="T34" fmla="*/ 99 w 145"/>
              <a:gd name="T35" fmla="*/ 81 h 199"/>
              <a:gd name="T36" fmla="*/ 72 w 145"/>
              <a:gd name="T37" fmla="*/ 90 h 199"/>
              <a:gd name="T38" fmla="*/ 36 w 145"/>
              <a:gd name="T39" fmla="*/ 90 h 199"/>
              <a:gd name="T40" fmla="*/ 36 w 145"/>
              <a:gd name="T41"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99">
                <a:moveTo>
                  <a:pt x="144" y="63"/>
                </a:moveTo>
                <a:lnTo>
                  <a:pt x="144" y="63"/>
                </a:lnTo>
                <a:cubicBezTo>
                  <a:pt x="144" y="45"/>
                  <a:pt x="144" y="27"/>
                  <a:pt x="126" y="18"/>
                </a:cubicBezTo>
                <a:cubicBezTo>
                  <a:pt x="117" y="9"/>
                  <a:pt x="99" y="0"/>
                  <a:pt x="72" y="0"/>
                </a:cubicBezTo>
                <a:cubicBezTo>
                  <a:pt x="0" y="0"/>
                  <a:pt x="0" y="0"/>
                  <a:pt x="0" y="0"/>
                </a:cubicBezTo>
                <a:cubicBezTo>
                  <a:pt x="0" y="198"/>
                  <a:pt x="0" y="198"/>
                  <a:pt x="0" y="198"/>
                </a:cubicBezTo>
                <a:cubicBezTo>
                  <a:pt x="36" y="198"/>
                  <a:pt x="36" y="198"/>
                  <a:pt x="36" y="198"/>
                </a:cubicBezTo>
                <a:cubicBezTo>
                  <a:pt x="36" y="126"/>
                  <a:pt x="36" y="126"/>
                  <a:pt x="36" y="126"/>
                </a:cubicBezTo>
                <a:cubicBezTo>
                  <a:pt x="72" y="126"/>
                  <a:pt x="72" y="126"/>
                  <a:pt x="72" y="126"/>
                </a:cubicBezTo>
                <a:cubicBezTo>
                  <a:pt x="90" y="126"/>
                  <a:pt x="99" y="117"/>
                  <a:pt x="108" y="117"/>
                </a:cubicBezTo>
                <a:cubicBezTo>
                  <a:pt x="117" y="117"/>
                  <a:pt x="126" y="108"/>
                  <a:pt x="135" y="99"/>
                </a:cubicBezTo>
                <a:cubicBezTo>
                  <a:pt x="144" y="90"/>
                  <a:pt x="144" y="72"/>
                  <a:pt x="144" y="63"/>
                </a:cubicBezTo>
                <a:close/>
                <a:moveTo>
                  <a:pt x="36" y="36"/>
                </a:moveTo>
                <a:lnTo>
                  <a:pt x="36" y="36"/>
                </a:lnTo>
                <a:cubicBezTo>
                  <a:pt x="72" y="36"/>
                  <a:pt x="72" y="36"/>
                  <a:pt x="72" y="36"/>
                </a:cubicBezTo>
                <a:cubicBezTo>
                  <a:pt x="81" y="36"/>
                  <a:pt x="90" y="36"/>
                  <a:pt x="99" y="36"/>
                </a:cubicBezTo>
                <a:cubicBezTo>
                  <a:pt x="99" y="45"/>
                  <a:pt x="108" y="54"/>
                  <a:pt x="108" y="63"/>
                </a:cubicBezTo>
                <a:cubicBezTo>
                  <a:pt x="108" y="72"/>
                  <a:pt x="99" y="81"/>
                  <a:pt x="99" y="81"/>
                </a:cubicBezTo>
                <a:cubicBezTo>
                  <a:pt x="90" y="90"/>
                  <a:pt x="81" y="90"/>
                  <a:pt x="72" y="90"/>
                </a:cubicBezTo>
                <a:cubicBezTo>
                  <a:pt x="36" y="90"/>
                  <a:pt x="36" y="90"/>
                  <a:pt x="36" y="90"/>
                </a:cubicBezTo>
                <a:cubicBezTo>
                  <a:pt x="36" y="36"/>
                  <a:pt x="36" y="36"/>
                  <a:pt x="36" y="36"/>
                </a:cubicBez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644">
              <a:solidFill>
                <a:schemeClr val="tx2"/>
              </a:solidFill>
              <a:latin typeface="+mj-lt"/>
            </a:endParaRPr>
          </a:p>
        </p:txBody>
      </p:sp>
      <p:sp>
        <p:nvSpPr>
          <p:cNvPr id="14" name="Triángulo 3">
            <a:extLst>
              <a:ext uri="{FF2B5EF4-FFF2-40B4-BE49-F238E27FC236}">
                <a16:creationId xmlns:a16="http://schemas.microsoft.com/office/drawing/2014/main" id="{4CA23978-9740-4BB1-BC2E-F02A4696A6CD}"/>
              </a:ext>
            </a:extLst>
          </p:cNvPr>
          <p:cNvSpPr/>
          <p:nvPr/>
        </p:nvSpPr>
        <p:spPr>
          <a:xfrm>
            <a:off x="3804281" y="2782275"/>
            <a:ext cx="1865203" cy="1529102"/>
          </a:xfrm>
          <a:prstGeom prst="triangl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644">
              <a:latin typeface="+mj-lt"/>
            </a:endParaRPr>
          </a:p>
        </p:txBody>
      </p:sp>
      <p:grpSp>
        <p:nvGrpSpPr>
          <p:cNvPr id="15" name="Group 54">
            <a:extLst>
              <a:ext uri="{FF2B5EF4-FFF2-40B4-BE49-F238E27FC236}">
                <a16:creationId xmlns:a16="http://schemas.microsoft.com/office/drawing/2014/main" id="{2E19B427-4A07-4340-AB63-291C3E2A1058}"/>
              </a:ext>
            </a:extLst>
          </p:cNvPr>
          <p:cNvGrpSpPr/>
          <p:nvPr/>
        </p:nvGrpSpPr>
        <p:grpSpPr>
          <a:xfrm>
            <a:off x="5669484" y="1632524"/>
            <a:ext cx="2523907" cy="644506"/>
            <a:chOff x="5296729" y="11306531"/>
            <a:chExt cx="7235413" cy="1586060"/>
          </a:xfrm>
        </p:grpSpPr>
        <p:sp>
          <p:nvSpPr>
            <p:cNvPr id="16" name="CuadroTexto 395">
              <a:extLst>
                <a:ext uri="{FF2B5EF4-FFF2-40B4-BE49-F238E27FC236}">
                  <a16:creationId xmlns:a16="http://schemas.microsoft.com/office/drawing/2014/main" id="{50412D37-4B71-45E3-90CC-764F092927B3}"/>
                </a:ext>
              </a:extLst>
            </p:cNvPr>
            <p:cNvSpPr txBox="1"/>
            <p:nvPr/>
          </p:nvSpPr>
          <p:spPr>
            <a:xfrm>
              <a:off x="5296729" y="11306531"/>
              <a:ext cx="4498194" cy="658156"/>
            </a:xfrm>
            <a:prstGeom prst="rect">
              <a:avLst/>
            </a:prstGeom>
            <a:noFill/>
          </p:spPr>
          <p:txBody>
            <a:bodyPr wrap="square" rtlCol="0">
              <a:spAutoFit/>
            </a:bodyPr>
            <a:lstStyle/>
            <a:p>
              <a:r>
                <a:rPr lang="en-US" sz="1138" b="1">
                  <a:solidFill>
                    <a:schemeClr val="accent2"/>
                  </a:solidFill>
                  <a:latin typeface="+mj-lt"/>
                  <a:ea typeface="Lato Semibold" panose="020F0502020204030203" pitchFamily="34" charset="0"/>
                  <a:cs typeface="Lato Semibold" panose="020F0502020204030203" pitchFamily="34" charset="0"/>
                </a:rPr>
                <a:t>Relationships</a:t>
              </a:r>
            </a:p>
          </p:txBody>
        </p:sp>
        <p:sp>
          <p:nvSpPr>
            <p:cNvPr id="17" name="Rectangle 56">
              <a:extLst>
                <a:ext uri="{FF2B5EF4-FFF2-40B4-BE49-F238E27FC236}">
                  <a16:creationId xmlns:a16="http://schemas.microsoft.com/office/drawing/2014/main" id="{2A2E1B08-C14E-434E-9D13-F3133E9FD54C}"/>
                </a:ext>
              </a:extLst>
            </p:cNvPr>
            <p:cNvSpPr/>
            <p:nvPr/>
          </p:nvSpPr>
          <p:spPr>
            <a:xfrm>
              <a:off x="5301408" y="11756483"/>
              <a:ext cx="7230734" cy="1136108"/>
            </a:xfrm>
            <a:prstGeom prst="rect">
              <a:avLst/>
            </a:prstGeom>
          </p:spPr>
          <p:txBody>
            <a:bodyPr wrap="square">
              <a:spAutoFit/>
            </a:bodyPr>
            <a:lstStyle/>
            <a:p>
              <a:r>
                <a:rPr lang="en-US" sz="800" dirty="0">
                  <a:solidFill>
                    <a:schemeClr val="accent4"/>
                  </a:solidFill>
                  <a:latin typeface="+mj-lt"/>
                  <a:ea typeface="Lato Light" panose="020F0502020204030203" pitchFamily="34" charset="0"/>
                  <a:cs typeface="Lato Light" panose="020F0502020204030203" pitchFamily="34" charset="0"/>
                </a:rPr>
                <a:t>Skilled at building authentic and valuable relationships rooted in trust, including professional networks across public and private sectors.</a:t>
              </a:r>
              <a:endParaRPr lang="en-US" sz="900" dirty="0">
                <a:solidFill>
                  <a:schemeClr val="accent4"/>
                </a:solidFill>
                <a:latin typeface="+mj-lt"/>
                <a:ea typeface="Lato Light" panose="020F0502020204030203" pitchFamily="34" charset="0"/>
                <a:cs typeface="Lato Light" panose="020F0502020204030203" pitchFamily="34" charset="0"/>
              </a:endParaRPr>
            </a:p>
          </p:txBody>
        </p:sp>
      </p:grpSp>
      <p:grpSp>
        <p:nvGrpSpPr>
          <p:cNvPr id="18" name="Group 54">
            <a:extLst>
              <a:ext uri="{FF2B5EF4-FFF2-40B4-BE49-F238E27FC236}">
                <a16:creationId xmlns:a16="http://schemas.microsoft.com/office/drawing/2014/main" id="{94E55DE2-0212-4684-AFE7-9B3C1B7197A4}"/>
              </a:ext>
            </a:extLst>
          </p:cNvPr>
          <p:cNvGrpSpPr/>
          <p:nvPr/>
        </p:nvGrpSpPr>
        <p:grpSpPr>
          <a:xfrm>
            <a:off x="6760658" y="2519402"/>
            <a:ext cx="2635350" cy="794689"/>
            <a:chOff x="5522618" y="11278937"/>
            <a:chExt cx="7554893" cy="1955644"/>
          </a:xfrm>
        </p:grpSpPr>
        <p:sp>
          <p:nvSpPr>
            <p:cNvPr id="19" name="CuadroTexto 395">
              <a:extLst>
                <a:ext uri="{FF2B5EF4-FFF2-40B4-BE49-F238E27FC236}">
                  <a16:creationId xmlns:a16="http://schemas.microsoft.com/office/drawing/2014/main" id="{B7B521EF-D8C0-4CCF-A3D3-447210704939}"/>
                </a:ext>
              </a:extLst>
            </p:cNvPr>
            <p:cNvSpPr txBox="1"/>
            <p:nvPr/>
          </p:nvSpPr>
          <p:spPr>
            <a:xfrm>
              <a:off x="5522618" y="11278937"/>
              <a:ext cx="5622290" cy="658943"/>
            </a:xfrm>
            <a:prstGeom prst="rect">
              <a:avLst/>
            </a:prstGeom>
            <a:noFill/>
          </p:spPr>
          <p:txBody>
            <a:bodyPr wrap="square" rtlCol="0">
              <a:spAutoFit/>
            </a:bodyPr>
            <a:lstStyle/>
            <a:p>
              <a:r>
                <a:rPr lang="en-US" sz="1140" b="1" dirty="0">
                  <a:solidFill>
                    <a:schemeClr val="accent2"/>
                  </a:solidFill>
                  <a:latin typeface="+mj-lt"/>
                  <a:ea typeface="Lato Semibold" panose="020F0502020204030203" pitchFamily="34" charset="0"/>
                  <a:cs typeface="Lato Semibold" panose="020F0502020204030203" pitchFamily="34" charset="0"/>
                </a:rPr>
                <a:t>Credible communicator</a:t>
              </a:r>
            </a:p>
          </p:txBody>
        </p:sp>
        <p:sp>
          <p:nvSpPr>
            <p:cNvPr id="20" name="Rectangle 56">
              <a:extLst>
                <a:ext uri="{FF2B5EF4-FFF2-40B4-BE49-F238E27FC236}">
                  <a16:creationId xmlns:a16="http://schemas.microsoft.com/office/drawing/2014/main" id="{358A24F8-CFEE-45D3-B987-2D90C14561D8}"/>
                </a:ext>
              </a:extLst>
            </p:cNvPr>
            <p:cNvSpPr/>
            <p:nvPr/>
          </p:nvSpPr>
          <p:spPr>
            <a:xfrm>
              <a:off x="5537571" y="11757642"/>
              <a:ext cx="7539940" cy="1476939"/>
            </a:xfrm>
            <a:prstGeom prst="rect">
              <a:avLst/>
            </a:prstGeom>
          </p:spPr>
          <p:txBody>
            <a:bodyPr wrap="square">
              <a:spAutoFit/>
            </a:bodyPr>
            <a:lstStyle/>
            <a:p>
              <a:r>
                <a:rPr lang="en-GB" sz="800" dirty="0">
                  <a:solidFill>
                    <a:schemeClr val="accent4"/>
                  </a:solidFill>
                  <a:latin typeface="+mj-lt"/>
                  <a:ea typeface="Lato Light" panose="020F0502020204030203" pitchFamily="34" charset="0"/>
                  <a:cs typeface="Lato Light" panose="020F0502020204030203" pitchFamily="34" charset="0"/>
                </a:rPr>
                <a:t>Demonstrates gravitas, political nous and the ability to deliver engaging and compelling messages and decisions, even when unpopular. </a:t>
              </a:r>
            </a:p>
            <a:p>
              <a:endParaRPr lang="en-US" sz="900" dirty="0">
                <a:solidFill>
                  <a:schemeClr val="accent3"/>
                </a:solidFill>
                <a:latin typeface="+mj-lt"/>
                <a:ea typeface="Lato Light" panose="020F0502020204030203" pitchFamily="34" charset="0"/>
                <a:cs typeface="Lato Light" panose="020F0502020204030203" pitchFamily="34" charset="0"/>
              </a:endParaRPr>
            </a:p>
          </p:txBody>
        </p:sp>
      </p:grpSp>
      <p:grpSp>
        <p:nvGrpSpPr>
          <p:cNvPr id="21" name="Group 54">
            <a:extLst>
              <a:ext uri="{FF2B5EF4-FFF2-40B4-BE49-F238E27FC236}">
                <a16:creationId xmlns:a16="http://schemas.microsoft.com/office/drawing/2014/main" id="{16F9C675-761A-4D02-A432-2A57439A6781}"/>
              </a:ext>
            </a:extLst>
          </p:cNvPr>
          <p:cNvGrpSpPr/>
          <p:nvPr/>
        </p:nvGrpSpPr>
        <p:grpSpPr>
          <a:xfrm>
            <a:off x="5386540" y="5451592"/>
            <a:ext cx="3436419" cy="890728"/>
            <a:chOff x="5296729" y="11306529"/>
            <a:chExt cx="9851357" cy="2191985"/>
          </a:xfrm>
        </p:grpSpPr>
        <p:sp>
          <p:nvSpPr>
            <p:cNvPr id="22" name="CuadroTexto 395">
              <a:extLst>
                <a:ext uri="{FF2B5EF4-FFF2-40B4-BE49-F238E27FC236}">
                  <a16:creationId xmlns:a16="http://schemas.microsoft.com/office/drawing/2014/main" id="{D7D9B371-650E-4331-9539-A3F84CCD5065}"/>
                </a:ext>
              </a:extLst>
            </p:cNvPr>
            <p:cNvSpPr txBox="1"/>
            <p:nvPr/>
          </p:nvSpPr>
          <p:spPr>
            <a:xfrm>
              <a:off x="5296729" y="11306529"/>
              <a:ext cx="6438513" cy="658156"/>
            </a:xfrm>
            <a:prstGeom prst="rect">
              <a:avLst/>
            </a:prstGeom>
            <a:noFill/>
          </p:spPr>
          <p:txBody>
            <a:bodyPr wrap="square" rtlCol="0">
              <a:spAutoFit/>
            </a:bodyPr>
            <a:lstStyle/>
            <a:p>
              <a:r>
                <a:rPr lang="en-US" sz="1138" b="1" dirty="0">
                  <a:solidFill>
                    <a:schemeClr val="accent3"/>
                  </a:solidFill>
                  <a:latin typeface="+mj-lt"/>
                  <a:ea typeface="Lato Semibold" panose="020F0502020204030203" pitchFamily="34" charset="0"/>
                  <a:cs typeface="Lato Semibold" panose="020F0502020204030203" pitchFamily="34" charset="0"/>
                </a:rPr>
                <a:t>Business acumen</a:t>
              </a:r>
            </a:p>
          </p:txBody>
        </p:sp>
        <p:sp>
          <p:nvSpPr>
            <p:cNvPr id="23" name="Rectangle 56">
              <a:extLst>
                <a:ext uri="{FF2B5EF4-FFF2-40B4-BE49-F238E27FC236}">
                  <a16:creationId xmlns:a16="http://schemas.microsoft.com/office/drawing/2014/main" id="{AFCA9154-F829-428D-83A4-46FB05771CCB}"/>
                </a:ext>
              </a:extLst>
            </p:cNvPr>
            <p:cNvSpPr/>
            <p:nvPr/>
          </p:nvSpPr>
          <p:spPr>
            <a:xfrm>
              <a:off x="5301408" y="11756483"/>
              <a:ext cx="9846678" cy="1742031"/>
            </a:xfrm>
            <a:prstGeom prst="rect">
              <a:avLst/>
            </a:prstGeom>
          </p:spPr>
          <p:txBody>
            <a:bodyPr wrap="square">
              <a:spAutoFit/>
            </a:bodyPr>
            <a:lstStyle/>
            <a:p>
              <a:r>
                <a:rPr lang="en-GB" sz="800" dirty="0">
                  <a:latin typeface="+mj-lt"/>
                  <a:ea typeface="Lato Light" panose="020F0502020204030203" pitchFamily="34" charset="0"/>
                  <a:cs typeface="Lato Light" panose="020F0502020204030203" pitchFamily="34" charset="0"/>
                </a:rPr>
                <a:t>Takes a proactive approach to understanding and monitoring the business, broader government agenda and relevant industry and private sector trends impacting it. Ability to quickly a</a:t>
              </a:r>
              <a:r>
                <a:rPr lang="en-GB" sz="800" dirty="0">
                  <a:latin typeface="+mj-lt"/>
                </a:rPr>
                <a:t>dapt to environment changes and respond rapidly and flexibly to client needs, understanding new technology and data that impacts the business.</a:t>
              </a:r>
            </a:p>
          </p:txBody>
        </p:sp>
      </p:grpSp>
      <p:grpSp>
        <p:nvGrpSpPr>
          <p:cNvPr id="24" name="Group 54">
            <a:extLst>
              <a:ext uri="{FF2B5EF4-FFF2-40B4-BE49-F238E27FC236}">
                <a16:creationId xmlns:a16="http://schemas.microsoft.com/office/drawing/2014/main" id="{DFF79924-5D9F-41BE-98C1-0679A5987549}"/>
              </a:ext>
            </a:extLst>
          </p:cNvPr>
          <p:cNvGrpSpPr/>
          <p:nvPr/>
        </p:nvGrpSpPr>
        <p:grpSpPr>
          <a:xfrm>
            <a:off x="1581593" y="1751045"/>
            <a:ext cx="2623366" cy="521394"/>
            <a:chOff x="1822842" y="11306533"/>
            <a:chExt cx="7520553" cy="1283096"/>
          </a:xfrm>
        </p:grpSpPr>
        <p:sp>
          <p:nvSpPr>
            <p:cNvPr id="25" name="CuadroTexto 395">
              <a:extLst>
                <a:ext uri="{FF2B5EF4-FFF2-40B4-BE49-F238E27FC236}">
                  <a16:creationId xmlns:a16="http://schemas.microsoft.com/office/drawing/2014/main" id="{6FF4E41C-B638-494E-BF76-B43B94F2F2FE}"/>
                </a:ext>
              </a:extLst>
            </p:cNvPr>
            <p:cNvSpPr txBox="1"/>
            <p:nvPr/>
          </p:nvSpPr>
          <p:spPr>
            <a:xfrm>
              <a:off x="1822842" y="11306533"/>
              <a:ext cx="7507629" cy="1089087"/>
            </a:xfrm>
            <a:prstGeom prst="rect">
              <a:avLst/>
            </a:prstGeom>
            <a:noFill/>
          </p:spPr>
          <p:txBody>
            <a:bodyPr wrap="square" rtlCol="0">
              <a:spAutoFit/>
            </a:bodyPr>
            <a:lstStyle/>
            <a:p>
              <a:pPr algn="r"/>
              <a:r>
                <a:rPr lang="en-US" sz="1138" b="1">
                  <a:solidFill>
                    <a:schemeClr val="accent4"/>
                  </a:solidFill>
                  <a:latin typeface="+mj-lt"/>
                  <a:ea typeface="Lato Semibold" panose="020F0502020204030203" pitchFamily="34" charset="0"/>
                  <a:cs typeface="Lato Semibold" panose="020F0502020204030203" pitchFamily="34" charset="0"/>
                </a:rPr>
                <a:t>Hold HR or related qualification</a:t>
              </a:r>
            </a:p>
            <a:p>
              <a:pPr algn="r"/>
              <a:endParaRPr lang="en-US" sz="1138" b="1">
                <a:solidFill>
                  <a:schemeClr val="accent4"/>
                </a:solidFill>
                <a:latin typeface="+mj-lt"/>
                <a:ea typeface="Lato Semibold" panose="020F0502020204030203" pitchFamily="34" charset="0"/>
                <a:cs typeface="Lato Semibold" panose="020F0502020204030203" pitchFamily="34" charset="0"/>
              </a:endParaRPr>
            </a:p>
          </p:txBody>
        </p:sp>
        <p:sp>
          <p:nvSpPr>
            <p:cNvPr id="26" name="Rectangle 56">
              <a:extLst>
                <a:ext uri="{FF2B5EF4-FFF2-40B4-BE49-F238E27FC236}">
                  <a16:creationId xmlns:a16="http://schemas.microsoft.com/office/drawing/2014/main" id="{565D44EA-66D9-4C2D-8F19-FDBF5BB2E9E4}"/>
                </a:ext>
              </a:extLst>
            </p:cNvPr>
            <p:cNvSpPr/>
            <p:nvPr/>
          </p:nvSpPr>
          <p:spPr>
            <a:xfrm>
              <a:off x="3885984" y="11756483"/>
              <a:ext cx="5457411" cy="833146"/>
            </a:xfrm>
            <a:prstGeom prst="rect">
              <a:avLst/>
            </a:prstGeom>
          </p:spPr>
          <p:txBody>
            <a:bodyPr wrap="square">
              <a:spAutoFit/>
            </a:bodyPr>
            <a:lstStyle/>
            <a:p>
              <a:pPr algn="r"/>
              <a:r>
                <a:rPr lang="en-US" sz="800">
                  <a:latin typeface="+mj-lt"/>
                  <a:ea typeface="Lato Light" panose="020F0502020204030203" pitchFamily="34" charset="0"/>
                  <a:cs typeface="Lato Light" panose="020F0502020204030203" pitchFamily="34" charset="0"/>
                </a:rPr>
                <a:t>Qualified, or working towards a HR </a:t>
              </a:r>
              <a:br>
                <a:rPr lang="en-US" sz="800">
                  <a:latin typeface="+mj-lt"/>
                  <a:ea typeface="Lato Light" panose="020F0502020204030203" pitchFamily="34" charset="0"/>
                  <a:cs typeface="Lato Light" panose="020F0502020204030203" pitchFamily="34" charset="0"/>
                </a:rPr>
              </a:br>
              <a:r>
                <a:rPr lang="en-US" sz="800">
                  <a:latin typeface="+mj-lt"/>
                  <a:ea typeface="Lato Light" panose="020F0502020204030203" pitchFamily="34" charset="0"/>
                  <a:cs typeface="Lato Light" panose="020F0502020204030203" pitchFamily="34" charset="0"/>
                </a:rPr>
                <a:t>or HR-related qualification.</a:t>
              </a:r>
            </a:p>
          </p:txBody>
        </p:sp>
      </p:grpSp>
      <p:grpSp>
        <p:nvGrpSpPr>
          <p:cNvPr id="27" name="Group 54">
            <a:extLst>
              <a:ext uri="{FF2B5EF4-FFF2-40B4-BE49-F238E27FC236}">
                <a16:creationId xmlns:a16="http://schemas.microsoft.com/office/drawing/2014/main" id="{6A4BFA48-4FAD-4FC8-A254-3BABC80F0D5E}"/>
              </a:ext>
            </a:extLst>
          </p:cNvPr>
          <p:cNvGrpSpPr/>
          <p:nvPr/>
        </p:nvGrpSpPr>
        <p:grpSpPr>
          <a:xfrm>
            <a:off x="820853" y="3652432"/>
            <a:ext cx="2086527" cy="521395"/>
            <a:chOff x="3361829" y="11306531"/>
            <a:chExt cx="5981566" cy="1283097"/>
          </a:xfrm>
        </p:grpSpPr>
        <p:sp>
          <p:nvSpPr>
            <p:cNvPr id="28" name="CuadroTexto 395">
              <a:extLst>
                <a:ext uri="{FF2B5EF4-FFF2-40B4-BE49-F238E27FC236}">
                  <a16:creationId xmlns:a16="http://schemas.microsoft.com/office/drawing/2014/main" id="{FDABC3DE-D956-48BC-BD68-A2E9B0E525A2}"/>
                </a:ext>
              </a:extLst>
            </p:cNvPr>
            <p:cNvSpPr txBox="1"/>
            <p:nvPr/>
          </p:nvSpPr>
          <p:spPr>
            <a:xfrm>
              <a:off x="5400211" y="11306531"/>
              <a:ext cx="3930261" cy="658156"/>
            </a:xfrm>
            <a:prstGeom prst="rect">
              <a:avLst/>
            </a:prstGeom>
            <a:noFill/>
          </p:spPr>
          <p:txBody>
            <a:bodyPr wrap="square" rtlCol="0">
              <a:spAutoFit/>
            </a:bodyPr>
            <a:lstStyle/>
            <a:p>
              <a:pPr algn="r"/>
              <a:r>
                <a:rPr lang="en-US" sz="1138" b="1">
                  <a:solidFill>
                    <a:schemeClr val="accent4"/>
                  </a:solidFill>
                  <a:latin typeface="+mj-lt"/>
                  <a:ea typeface="Lato Semibold" panose="020F0502020204030203" pitchFamily="34" charset="0"/>
                  <a:cs typeface="Lato Semibold" panose="020F0502020204030203" pitchFamily="34" charset="0"/>
                </a:rPr>
                <a:t>Life-long learner</a:t>
              </a:r>
            </a:p>
          </p:txBody>
        </p:sp>
        <p:sp>
          <p:nvSpPr>
            <p:cNvPr id="29" name="Rectangle 56">
              <a:extLst>
                <a:ext uri="{FF2B5EF4-FFF2-40B4-BE49-F238E27FC236}">
                  <a16:creationId xmlns:a16="http://schemas.microsoft.com/office/drawing/2014/main" id="{C4A66EC5-60FD-4DF6-8731-ACE65AC6E792}"/>
                </a:ext>
              </a:extLst>
            </p:cNvPr>
            <p:cNvSpPr/>
            <p:nvPr/>
          </p:nvSpPr>
          <p:spPr>
            <a:xfrm>
              <a:off x="3361829" y="11756483"/>
              <a:ext cx="5981566" cy="833145"/>
            </a:xfrm>
            <a:prstGeom prst="rect">
              <a:avLst/>
            </a:prstGeom>
          </p:spPr>
          <p:txBody>
            <a:bodyPr wrap="square">
              <a:spAutoFit/>
            </a:bodyPr>
            <a:lstStyle/>
            <a:p>
              <a:pPr algn="r"/>
              <a:r>
                <a:rPr lang="en-US" sz="800" dirty="0">
                  <a:latin typeface="+mj-lt"/>
                  <a:ea typeface="Lato Light" panose="020F0502020204030203" pitchFamily="34" charset="0"/>
                  <a:cs typeface="Lato Light" panose="020F0502020204030203" pitchFamily="34" charset="0"/>
                </a:rPr>
                <a:t>Ongoing commitment to development of self and others.</a:t>
              </a:r>
            </a:p>
          </p:txBody>
        </p:sp>
      </p:grpSp>
      <p:grpSp>
        <p:nvGrpSpPr>
          <p:cNvPr id="30" name="Group 54">
            <a:extLst>
              <a:ext uri="{FF2B5EF4-FFF2-40B4-BE49-F238E27FC236}">
                <a16:creationId xmlns:a16="http://schemas.microsoft.com/office/drawing/2014/main" id="{30D30BD9-2212-48A0-9220-B2DAF73E2651}"/>
              </a:ext>
            </a:extLst>
          </p:cNvPr>
          <p:cNvGrpSpPr/>
          <p:nvPr/>
        </p:nvGrpSpPr>
        <p:grpSpPr>
          <a:xfrm>
            <a:off x="1388258" y="4674610"/>
            <a:ext cx="2287954" cy="644506"/>
            <a:chOff x="2785235" y="11306531"/>
            <a:chExt cx="6559009" cy="1586060"/>
          </a:xfrm>
        </p:grpSpPr>
        <p:sp>
          <p:nvSpPr>
            <p:cNvPr id="31" name="CuadroTexto 395">
              <a:extLst>
                <a:ext uri="{FF2B5EF4-FFF2-40B4-BE49-F238E27FC236}">
                  <a16:creationId xmlns:a16="http://schemas.microsoft.com/office/drawing/2014/main" id="{B43B90CC-8DF9-49CF-8298-4F8C82A23879}"/>
                </a:ext>
              </a:extLst>
            </p:cNvPr>
            <p:cNvSpPr txBox="1"/>
            <p:nvPr/>
          </p:nvSpPr>
          <p:spPr>
            <a:xfrm>
              <a:off x="4953309" y="11306531"/>
              <a:ext cx="4390935" cy="658156"/>
            </a:xfrm>
            <a:prstGeom prst="rect">
              <a:avLst/>
            </a:prstGeom>
            <a:noFill/>
          </p:spPr>
          <p:txBody>
            <a:bodyPr wrap="square" rtlCol="0">
              <a:spAutoFit/>
            </a:bodyPr>
            <a:lstStyle/>
            <a:p>
              <a:pPr algn="r"/>
              <a:r>
                <a:rPr lang="en-US" sz="1138" b="1">
                  <a:solidFill>
                    <a:schemeClr val="accent3"/>
                  </a:solidFill>
                  <a:latin typeface="+mj-lt"/>
                  <a:ea typeface="Lato Semibold" panose="020F0502020204030203" pitchFamily="34" charset="0"/>
                  <a:cs typeface="Lato Semibold" panose="020F0502020204030203" pitchFamily="34" charset="0"/>
                </a:rPr>
                <a:t>Systems thinking</a:t>
              </a:r>
            </a:p>
          </p:txBody>
        </p:sp>
        <p:sp>
          <p:nvSpPr>
            <p:cNvPr id="32" name="Rectangle 56">
              <a:extLst>
                <a:ext uri="{FF2B5EF4-FFF2-40B4-BE49-F238E27FC236}">
                  <a16:creationId xmlns:a16="http://schemas.microsoft.com/office/drawing/2014/main" id="{66F2FDC0-7F11-403E-9A79-EE12F72E7ABB}"/>
                </a:ext>
              </a:extLst>
            </p:cNvPr>
            <p:cNvSpPr/>
            <p:nvPr/>
          </p:nvSpPr>
          <p:spPr>
            <a:xfrm>
              <a:off x="2785235" y="11756483"/>
              <a:ext cx="6558160" cy="1136108"/>
            </a:xfrm>
            <a:prstGeom prst="rect">
              <a:avLst/>
            </a:prstGeom>
          </p:spPr>
          <p:txBody>
            <a:bodyPr wrap="square">
              <a:spAutoFit/>
            </a:bodyPr>
            <a:lstStyle/>
            <a:p>
              <a:pPr algn="r"/>
              <a:r>
                <a:rPr lang="en-US" sz="800">
                  <a:latin typeface="+mj-lt"/>
                  <a:ea typeface="Lato Light" panose="020F0502020204030203" pitchFamily="34" charset="0"/>
                  <a:cs typeface="Lato Light" panose="020F0502020204030203" pitchFamily="34" charset="0"/>
                </a:rPr>
                <a:t>Considers impacts and interrelationships between components of the larger system in which the organisation operates. </a:t>
              </a:r>
            </a:p>
          </p:txBody>
        </p:sp>
      </p:grpSp>
      <p:sp>
        <p:nvSpPr>
          <p:cNvPr id="33" name="CuadroTexto 1">
            <a:extLst>
              <a:ext uri="{FF2B5EF4-FFF2-40B4-BE49-F238E27FC236}">
                <a16:creationId xmlns:a16="http://schemas.microsoft.com/office/drawing/2014/main" id="{FDFB6119-C103-41E5-A7CD-ED1B26F4E262}"/>
              </a:ext>
            </a:extLst>
          </p:cNvPr>
          <p:cNvSpPr txBox="1"/>
          <p:nvPr/>
        </p:nvSpPr>
        <p:spPr>
          <a:xfrm>
            <a:off x="5081398" y="2364110"/>
            <a:ext cx="184731" cy="191463"/>
          </a:xfrm>
          <a:prstGeom prst="rect">
            <a:avLst/>
          </a:prstGeom>
          <a:noFill/>
        </p:spPr>
        <p:txBody>
          <a:bodyPr wrap="none" rtlCol="0">
            <a:spAutoFit/>
          </a:bodyPr>
          <a:lstStyle/>
          <a:p>
            <a:endParaRPr lang="es-MX" sz="644">
              <a:latin typeface="+mj-lt"/>
            </a:endParaRPr>
          </a:p>
        </p:txBody>
      </p:sp>
      <p:sp>
        <p:nvSpPr>
          <p:cNvPr id="34" name="CuadroTexto 395">
            <a:extLst>
              <a:ext uri="{FF2B5EF4-FFF2-40B4-BE49-F238E27FC236}">
                <a16:creationId xmlns:a16="http://schemas.microsoft.com/office/drawing/2014/main" id="{CA8CAB64-D887-49F5-8EB0-21DD37D8886A}"/>
              </a:ext>
            </a:extLst>
          </p:cNvPr>
          <p:cNvSpPr txBox="1"/>
          <p:nvPr/>
        </p:nvSpPr>
        <p:spPr>
          <a:xfrm>
            <a:off x="5240317" y="2684432"/>
            <a:ext cx="1237622" cy="230832"/>
          </a:xfrm>
          <a:prstGeom prst="rect">
            <a:avLst/>
          </a:prstGeom>
          <a:noFill/>
        </p:spPr>
        <p:txBody>
          <a:bodyPr wrap="square" rtlCol="0">
            <a:spAutoFit/>
          </a:bodyPr>
          <a:lstStyle/>
          <a:p>
            <a:pPr algn="ctr"/>
            <a:r>
              <a:rPr lang="en-US" sz="900" b="1">
                <a:solidFill>
                  <a:schemeClr val="bg1"/>
                </a:solidFill>
                <a:latin typeface="+mj-lt"/>
                <a:ea typeface="Lato Semibold" panose="020F0502020204030203" pitchFamily="34" charset="0"/>
                <a:cs typeface="Lato Semibold" panose="020F0502020204030203" pitchFamily="34" charset="0"/>
              </a:rPr>
              <a:t>Influential leader</a:t>
            </a:r>
          </a:p>
        </p:txBody>
      </p:sp>
      <p:sp>
        <p:nvSpPr>
          <p:cNvPr id="35" name="Rectangle 56">
            <a:extLst>
              <a:ext uri="{FF2B5EF4-FFF2-40B4-BE49-F238E27FC236}">
                <a16:creationId xmlns:a16="http://schemas.microsoft.com/office/drawing/2014/main" id="{1E367354-4AD4-4B48-955C-A4A6D41D694F}"/>
              </a:ext>
            </a:extLst>
          </p:cNvPr>
          <p:cNvSpPr/>
          <p:nvPr/>
        </p:nvSpPr>
        <p:spPr>
          <a:xfrm>
            <a:off x="5187952" y="2859643"/>
            <a:ext cx="1199899" cy="954107"/>
          </a:xfrm>
          <a:prstGeom prst="rect">
            <a:avLst/>
          </a:prstGeom>
        </p:spPr>
        <p:txBody>
          <a:bodyPr wrap="square" lIns="91440" rIns="0">
            <a:spAutoFit/>
          </a:bodyPr>
          <a:lstStyle/>
          <a:p>
            <a:pPr algn="ctr"/>
            <a:r>
              <a:rPr lang="en-US" sz="800">
                <a:solidFill>
                  <a:schemeClr val="bg1"/>
                </a:solidFill>
                <a:latin typeface="+mj-lt"/>
                <a:ea typeface="Lato Light" panose="020F0502020204030203" pitchFamily="34" charset="0"/>
                <a:cs typeface="Lato Light" panose="020F0502020204030203" pitchFamily="34" charset="0"/>
              </a:rPr>
              <a:t>Shapes  business decisions and culture without need for formal authority, demonstrates passion and cultivates </a:t>
            </a:r>
            <a:br>
              <a:rPr lang="en-US" sz="800">
                <a:solidFill>
                  <a:schemeClr val="bg1"/>
                </a:solidFill>
                <a:latin typeface="+mj-lt"/>
                <a:ea typeface="Lato Light" panose="020F0502020204030203" pitchFamily="34" charset="0"/>
                <a:cs typeface="Lato Light" panose="020F0502020204030203" pitchFamily="34" charset="0"/>
              </a:rPr>
            </a:br>
            <a:r>
              <a:rPr lang="en-US" sz="800">
                <a:solidFill>
                  <a:schemeClr val="bg1"/>
                </a:solidFill>
                <a:latin typeface="+mj-lt"/>
                <a:ea typeface="Lato Light" panose="020F0502020204030203" pitchFamily="34" charset="0"/>
                <a:cs typeface="Lato Light" panose="020F0502020204030203" pitchFamily="34" charset="0"/>
              </a:rPr>
              <a:t>trust that </a:t>
            </a:r>
            <a:br>
              <a:rPr lang="en-US" sz="800">
                <a:solidFill>
                  <a:schemeClr val="bg1"/>
                </a:solidFill>
                <a:latin typeface="+mj-lt"/>
                <a:ea typeface="Lato Light" panose="020F0502020204030203" pitchFamily="34" charset="0"/>
                <a:cs typeface="Lato Light" panose="020F0502020204030203" pitchFamily="34" charset="0"/>
              </a:rPr>
            </a:br>
            <a:r>
              <a:rPr lang="en-US" sz="800">
                <a:solidFill>
                  <a:schemeClr val="bg1"/>
                </a:solidFill>
                <a:latin typeface="+mj-lt"/>
                <a:ea typeface="Lato Light" panose="020F0502020204030203" pitchFamily="34" charset="0"/>
                <a:cs typeface="Lato Light" panose="020F0502020204030203" pitchFamily="34" charset="0"/>
              </a:rPr>
              <a:t>inspires others.</a:t>
            </a:r>
          </a:p>
        </p:txBody>
      </p:sp>
      <p:sp>
        <p:nvSpPr>
          <p:cNvPr id="36" name="CuadroTexto 395">
            <a:extLst>
              <a:ext uri="{FF2B5EF4-FFF2-40B4-BE49-F238E27FC236}">
                <a16:creationId xmlns:a16="http://schemas.microsoft.com/office/drawing/2014/main" id="{F4300173-BE1A-49D8-8C30-226ABD5A054C}"/>
              </a:ext>
            </a:extLst>
          </p:cNvPr>
          <p:cNvSpPr txBox="1"/>
          <p:nvPr/>
        </p:nvSpPr>
        <p:spPr>
          <a:xfrm>
            <a:off x="4015033" y="3573514"/>
            <a:ext cx="1388447" cy="430887"/>
          </a:xfrm>
          <a:prstGeom prst="rect">
            <a:avLst/>
          </a:prstGeom>
          <a:noFill/>
        </p:spPr>
        <p:txBody>
          <a:bodyPr wrap="square" rtlCol="0">
            <a:spAutoFit/>
          </a:bodyPr>
          <a:lstStyle/>
          <a:p>
            <a:pPr algn="ctr"/>
            <a:r>
              <a:rPr lang="en-US" sz="1100" b="1" dirty="0">
                <a:solidFill>
                  <a:schemeClr val="bg1"/>
                </a:solidFill>
                <a:latin typeface="+mj-lt"/>
                <a:ea typeface="Lato Semibold" panose="020F0502020204030203" pitchFamily="34" charset="0"/>
                <a:cs typeface="Lato Semibold" panose="020F0502020204030203" pitchFamily="34" charset="0"/>
              </a:rPr>
              <a:t>Future-fit </a:t>
            </a:r>
            <a:br>
              <a:rPr lang="en-US" sz="1100" b="1" dirty="0">
                <a:solidFill>
                  <a:schemeClr val="bg1"/>
                </a:solidFill>
                <a:latin typeface="+mj-lt"/>
                <a:ea typeface="Lato Semibold" panose="020F0502020204030203" pitchFamily="34" charset="0"/>
                <a:cs typeface="Lato Semibold" panose="020F0502020204030203" pitchFamily="34" charset="0"/>
              </a:rPr>
            </a:br>
            <a:r>
              <a:rPr lang="en-US" sz="1100" b="1" dirty="0">
                <a:solidFill>
                  <a:schemeClr val="bg1"/>
                </a:solidFill>
                <a:latin typeface="+mj-lt"/>
                <a:ea typeface="Lato Semibold" panose="020F0502020204030203" pitchFamily="34" charset="0"/>
                <a:cs typeface="Lato Semibold" panose="020F0502020204030203" pitchFamily="34" charset="0"/>
              </a:rPr>
              <a:t>APS HR leader</a:t>
            </a:r>
          </a:p>
        </p:txBody>
      </p:sp>
      <p:sp>
        <p:nvSpPr>
          <p:cNvPr id="37" name="CuadroTexto 395">
            <a:extLst>
              <a:ext uri="{FF2B5EF4-FFF2-40B4-BE49-F238E27FC236}">
                <a16:creationId xmlns:a16="http://schemas.microsoft.com/office/drawing/2014/main" id="{FC336DDC-34C3-48B9-B209-CCDDA34E7E10}"/>
              </a:ext>
            </a:extLst>
          </p:cNvPr>
          <p:cNvSpPr txBox="1"/>
          <p:nvPr/>
        </p:nvSpPr>
        <p:spPr>
          <a:xfrm>
            <a:off x="4102809" y="4773749"/>
            <a:ext cx="1230597" cy="230832"/>
          </a:xfrm>
          <a:prstGeom prst="rect">
            <a:avLst/>
          </a:prstGeom>
          <a:noFill/>
        </p:spPr>
        <p:txBody>
          <a:bodyPr wrap="square" rtlCol="0">
            <a:spAutoFit/>
          </a:bodyPr>
          <a:lstStyle/>
          <a:p>
            <a:pPr algn="ctr"/>
            <a:r>
              <a:rPr lang="en-US" sz="900" b="1">
                <a:solidFill>
                  <a:schemeClr val="bg1"/>
                </a:solidFill>
                <a:latin typeface="+mj-lt"/>
                <a:ea typeface="Lato Semibold" panose="020F0502020204030203" pitchFamily="34" charset="0"/>
                <a:cs typeface="Lato Semibold" panose="020F0502020204030203" pitchFamily="34" charset="0"/>
              </a:rPr>
              <a:t>Strategic thinker</a:t>
            </a:r>
          </a:p>
        </p:txBody>
      </p:sp>
      <p:sp>
        <p:nvSpPr>
          <p:cNvPr id="38" name="Rectangle 56">
            <a:extLst>
              <a:ext uri="{FF2B5EF4-FFF2-40B4-BE49-F238E27FC236}">
                <a16:creationId xmlns:a16="http://schemas.microsoft.com/office/drawing/2014/main" id="{3BC00623-F8E3-4D21-A7EC-D23FD8DBDE18}"/>
              </a:ext>
            </a:extLst>
          </p:cNvPr>
          <p:cNvSpPr/>
          <p:nvPr/>
        </p:nvSpPr>
        <p:spPr>
          <a:xfrm>
            <a:off x="4149682" y="4965958"/>
            <a:ext cx="1116447" cy="630942"/>
          </a:xfrm>
          <a:prstGeom prst="rect">
            <a:avLst/>
          </a:prstGeom>
        </p:spPr>
        <p:txBody>
          <a:bodyPr wrap="square">
            <a:spAutoFit/>
          </a:bodyPr>
          <a:lstStyle/>
          <a:p>
            <a:pPr algn="ctr"/>
            <a:r>
              <a:rPr lang="en-GB" sz="700">
                <a:solidFill>
                  <a:schemeClr val="bg1"/>
                </a:solidFill>
                <a:latin typeface="+mj-lt"/>
                <a:ea typeface="Lato Light" panose="020F0502020204030203" pitchFamily="34" charset="0"/>
                <a:cs typeface="Lato Light" panose="020F0502020204030203" pitchFamily="34" charset="0"/>
              </a:rPr>
              <a:t>Understand and shape business strategy and align HR functions to work with the business to deliver outcomes.</a:t>
            </a:r>
          </a:p>
        </p:txBody>
      </p:sp>
      <p:pic>
        <p:nvPicPr>
          <p:cNvPr id="39" name="Picture 38" descr="A picture containing drawing&#10;&#10;Description automatically generated">
            <a:extLst>
              <a:ext uri="{FF2B5EF4-FFF2-40B4-BE49-F238E27FC236}">
                <a16:creationId xmlns:a16="http://schemas.microsoft.com/office/drawing/2014/main" id="{1BB9FFEC-F3B9-46CC-9544-C719B69C8C4F}"/>
              </a:ext>
            </a:extLst>
          </p:cNvPr>
          <p:cNvPicPr>
            <a:picLocks noChangeAspect="1"/>
          </p:cNvPicPr>
          <p:nvPr/>
        </p:nvPicPr>
        <p:blipFill>
          <a:blip r:embed="rId8" cstate="print">
            <a:clrChange>
              <a:clrFrom>
                <a:srgbClr val="000000">
                  <a:alpha val="0"/>
                </a:srgbClr>
              </a:clrFrom>
              <a:clrTo>
                <a:srgbClr val="000000">
                  <a:alpha val="0"/>
                </a:srgbClr>
              </a:clrTo>
            </a:clrChange>
            <a:biLevel thresh="25000"/>
            <a:extLst>
              <a:ext uri="{BEBA8EAE-BF5A-486C-A8C5-ECC9F3942E4B}">
                <a14:imgProps xmlns:a14="http://schemas.microsoft.com/office/drawing/2010/main">
                  <a14:imgLayer r:embed="rId9">
                    <a14:imgEffect>
                      <a14:backgroundRemoval t="3556" b="97778" l="9778" r="89778">
                        <a14:foregroundMark x1="67111" y1="13778" x2="67111" y2="13778"/>
                        <a14:foregroundMark x1="68000" y1="5333" x2="68000" y2="5333"/>
                        <a14:foregroundMark x1="64000" y1="3556" x2="64000" y2="3556"/>
                        <a14:foregroundMark x1="28444" y1="94222" x2="28444" y2="94222"/>
                        <a14:foregroundMark x1="48444" y1="96000" x2="48444" y2="96000"/>
                        <a14:foregroundMark x1="27111" y1="97778" x2="27111" y2="97778"/>
                        <a14:foregroundMark x1="34222" y1="23556" x2="34222" y2="23556"/>
                        <a14:backgroundMark x1="32000" y1="46222" x2="32000" y2="46222"/>
                      </a14:backgroundRemoval>
                    </a14:imgEffect>
                  </a14:imgLayer>
                </a14:imgProps>
              </a:ext>
              <a:ext uri="{28A0092B-C50C-407E-A947-70E740481C1C}">
                <a14:useLocalDpi xmlns:a14="http://schemas.microsoft.com/office/drawing/2010/main" val="0"/>
              </a:ext>
            </a:extLst>
          </a:blip>
          <a:stretch>
            <a:fillRect/>
          </a:stretch>
        </p:blipFill>
        <p:spPr>
          <a:xfrm>
            <a:off x="5704274" y="2405326"/>
            <a:ext cx="329070" cy="329070"/>
          </a:xfrm>
          <a:prstGeom prst="rect">
            <a:avLst/>
          </a:prstGeom>
        </p:spPr>
      </p:pic>
      <p:sp>
        <p:nvSpPr>
          <p:cNvPr id="40" name="Rectangle 56">
            <a:extLst>
              <a:ext uri="{FF2B5EF4-FFF2-40B4-BE49-F238E27FC236}">
                <a16:creationId xmlns:a16="http://schemas.microsoft.com/office/drawing/2014/main" id="{05459444-C956-41A0-A36F-78342DE1CA39}"/>
              </a:ext>
            </a:extLst>
          </p:cNvPr>
          <p:cNvSpPr/>
          <p:nvPr/>
        </p:nvSpPr>
        <p:spPr>
          <a:xfrm>
            <a:off x="2969887" y="3029113"/>
            <a:ext cx="1265669" cy="738664"/>
          </a:xfrm>
          <a:prstGeom prst="rect">
            <a:avLst/>
          </a:prstGeom>
        </p:spPr>
        <p:txBody>
          <a:bodyPr wrap="square">
            <a:spAutoFit/>
          </a:bodyPr>
          <a:lstStyle/>
          <a:p>
            <a:pPr algn="ctr"/>
            <a:r>
              <a:rPr lang="en-US" sz="700">
                <a:solidFill>
                  <a:schemeClr val="bg1"/>
                </a:solidFill>
                <a:latin typeface="+mj-lt"/>
                <a:ea typeface="Lato Light" panose="020F0502020204030203" pitchFamily="34" charset="0"/>
                <a:cs typeface="Lato Light" panose="020F0502020204030203" pitchFamily="34" charset="0"/>
              </a:rPr>
              <a:t>Demonstrated  contemporary technical capabilities, commitment to lifelong learning </a:t>
            </a:r>
          </a:p>
          <a:p>
            <a:pPr algn="ctr"/>
            <a:r>
              <a:rPr lang="en-US" sz="700">
                <a:solidFill>
                  <a:schemeClr val="bg1"/>
                </a:solidFill>
                <a:latin typeface="+mj-lt"/>
                <a:ea typeface="Lato Light" panose="020F0502020204030203" pitchFamily="34" charset="0"/>
                <a:cs typeface="Lato Light" panose="020F0502020204030203" pitchFamily="34" charset="0"/>
              </a:rPr>
              <a:t>and development </a:t>
            </a:r>
            <a:br>
              <a:rPr lang="en-US" sz="700">
                <a:solidFill>
                  <a:schemeClr val="bg1"/>
                </a:solidFill>
                <a:latin typeface="+mj-lt"/>
                <a:ea typeface="Lato Light" panose="020F0502020204030203" pitchFamily="34" charset="0"/>
                <a:cs typeface="Lato Light" panose="020F0502020204030203" pitchFamily="34" charset="0"/>
              </a:rPr>
            </a:br>
            <a:r>
              <a:rPr lang="en-US" sz="700">
                <a:solidFill>
                  <a:schemeClr val="bg1"/>
                </a:solidFill>
                <a:latin typeface="+mj-lt"/>
                <a:ea typeface="Lato Light" panose="020F0502020204030203" pitchFamily="34" charset="0"/>
                <a:cs typeface="Lato Light" panose="020F0502020204030203" pitchFamily="34" charset="0"/>
              </a:rPr>
              <a:t>of others.</a:t>
            </a:r>
          </a:p>
        </p:txBody>
      </p:sp>
      <p:sp>
        <p:nvSpPr>
          <p:cNvPr id="41" name="CuadroTexto 395">
            <a:extLst>
              <a:ext uri="{FF2B5EF4-FFF2-40B4-BE49-F238E27FC236}">
                <a16:creationId xmlns:a16="http://schemas.microsoft.com/office/drawing/2014/main" id="{024A6B11-BAE5-4BCB-AF0C-986600010A8C}"/>
              </a:ext>
            </a:extLst>
          </p:cNvPr>
          <p:cNvSpPr txBox="1"/>
          <p:nvPr/>
        </p:nvSpPr>
        <p:spPr>
          <a:xfrm>
            <a:off x="2977067" y="2837845"/>
            <a:ext cx="1306667" cy="230832"/>
          </a:xfrm>
          <a:prstGeom prst="rect">
            <a:avLst/>
          </a:prstGeom>
          <a:noFill/>
        </p:spPr>
        <p:txBody>
          <a:bodyPr wrap="square" rtlCol="0">
            <a:spAutoFit/>
          </a:bodyPr>
          <a:lstStyle/>
          <a:p>
            <a:pPr algn="ctr"/>
            <a:r>
              <a:rPr lang="en-US" sz="900" b="1">
                <a:solidFill>
                  <a:schemeClr val="bg1"/>
                </a:solidFill>
                <a:latin typeface="+mj-lt"/>
                <a:ea typeface="Lato Semibold" panose="020F0502020204030203" pitchFamily="34" charset="0"/>
                <a:cs typeface="Lato Semibold" panose="020F0502020204030203" pitchFamily="34" charset="0"/>
              </a:rPr>
              <a:t>Expert practitioner</a:t>
            </a:r>
          </a:p>
        </p:txBody>
      </p:sp>
      <p:grpSp>
        <p:nvGrpSpPr>
          <p:cNvPr id="42" name="Group 54">
            <a:extLst>
              <a:ext uri="{FF2B5EF4-FFF2-40B4-BE49-F238E27FC236}">
                <a16:creationId xmlns:a16="http://schemas.microsoft.com/office/drawing/2014/main" id="{45158A50-2C4A-419E-B1A9-E69201F8D1B5}"/>
              </a:ext>
            </a:extLst>
          </p:cNvPr>
          <p:cNvGrpSpPr/>
          <p:nvPr/>
        </p:nvGrpSpPr>
        <p:grpSpPr>
          <a:xfrm>
            <a:off x="503460" y="2583443"/>
            <a:ext cx="2195675" cy="767616"/>
            <a:chOff x="3048929" y="11306531"/>
            <a:chExt cx="6294466" cy="1889020"/>
          </a:xfrm>
        </p:grpSpPr>
        <p:sp>
          <p:nvSpPr>
            <p:cNvPr id="43" name="CuadroTexto 395">
              <a:extLst>
                <a:ext uri="{FF2B5EF4-FFF2-40B4-BE49-F238E27FC236}">
                  <a16:creationId xmlns:a16="http://schemas.microsoft.com/office/drawing/2014/main" id="{AC18DB70-3369-45FF-B8D9-7ECDF149F941}"/>
                </a:ext>
              </a:extLst>
            </p:cNvPr>
            <p:cNvSpPr txBox="1"/>
            <p:nvPr/>
          </p:nvSpPr>
          <p:spPr>
            <a:xfrm>
              <a:off x="4711567" y="11306531"/>
              <a:ext cx="4618904" cy="658156"/>
            </a:xfrm>
            <a:prstGeom prst="rect">
              <a:avLst/>
            </a:prstGeom>
            <a:noFill/>
          </p:spPr>
          <p:txBody>
            <a:bodyPr wrap="square" rtlCol="0">
              <a:spAutoFit/>
            </a:bodyPr>
            <a:lstStyle/>
            <a:p>
              <a:pPr algn="r"/>
              <a:r>
                <a:rPr lang="en-US" sz="1138" b="1">
                  <a:solidFill>
                    <a:schemeClr val="accent4"/>
                  </a:solidFill>
                  <a:latin typeface="+mj-lt"/>
                  <a:ea typeface="Lato Semibold" panose="020F0502020204030203" pitchFamily="34" charset="0"/>
                  <a:cs typeface="Lato Semibold" panose="020F0502020204030203" pitchFamily="34" charset="0"/>
                </a:rPr>
                <a:t>Experienced expert</a:t>
              </a:r>
            </a:p>
          </p:txBody>
        </p:sp>
        <p:sp>
          <p:nvSpPr>
            <p:cNvPr id="44" name="Rectangle 56">
              <a:extLst>
                <a:ext uri="{FF2B5EF4-FFF2-40B4-BE49-F238E27FC236}">
                  <a16:creationId xmlns:a16="http://schemas.microsoft.com/office/drawing/2014/main" id="{C6B390C8-2B54-43AC-B97A-6BE8D5AF385B}"/>
                </a:ext>
              </a:extLst>
            </p:cNvPr>
            <p:cNvSpPr/>
            <p:nvPr/>
          </p:nvSpPr>
          <p:spPr>
            <a:xfrm>
              <a:off x="3048929" y="11756483"/>
              <a:ext cx="6294466" cy="1439068"/>
            </a:xfrm>
            <a:prstGeom prst="rect">
              <a:avLst/>
            </a:prstGeom>
          </p:spPr>
          <p:txBody>
            <a:bodyPr wrap="square">
              <a:spAutoFit/>
            </a:bodyPr>
            <a:lstStyle/>
            <a:p>
              <a:pPr algn="r"/>
              <a:r>
                <a:rPr lang="en-GB" sz="800" dirty="0">
                  <a:latin typeface="+mj-lt"/>
                  <a:ea typeface="Lato Light" panose="020F0502020204030203" pitchFamily="34" charset="0"/>
                  <a:cs typeface="Lato Light" panose="020F0502020204030203" pitchFamily="34" charset="0"/>
                </a:rPr>
                <a:t>Demonstrated breadth of HR experience across different types of organisations and HR functions. Technical excellence in one or more specialist HR domains.</a:t>
              </a:r>
            </a:p>
          </p:txBody>
        </p:sp>
      </p:grpSp>
      <p:grpSp>
        <p:nvGrpSpPr>
          <p:cNvPr id="45" name="Group 54">
            <a:extLst>
              <a:ext uri="{FF2B5EF4-FFF2-40B4-BE49-F238E27FC236}">
                <a16:creationId xmlns:a16="http://schemas.microsoft.com/office/drawing/2014/main" id="{139F9FDB-153C-4495-A526-8C43B40F1F97}"/>
              </a:ext>
            </a:extLst>
          </p:cNvPr>
          <p:cNvGrpSpPr/>
          <p:nvPr/>
        </p:nvGrpSpPr>
        <p:grpSpPr>
          <a:xfrm>
            <a:off x="5831558" y="4651188"/>
            <a:ext cx="3053417" cy="800404"/>
            <a:chOff x="5296732" y="11225843"/>
            <a:chExt cx="7555531" cy="1969708"/>
          </a:xfrm>
        </p:grpSpPr>
        <p:sp>
          <p:nvSpPr>
            <p:cNvPr id="46" name="CuadroTexto 395">
              <a:extLst>
                <a:ext uri="{FF2B5EF4-FFF2-40B4-BE49-F238E27FC236}">
                  <a16:creationId xmlns:a16="http://schemas.microsoft.com/office/drawing/2014/main" id="{540AEB54-5AFD-49DE-A74C-794564C00DEC}"/>
                </a:ext>
              </a:extLst>
            </p:cNvPr>
            <p:cNvSpPr txBox="1"/>
            <p:nvPr/>
          </p:nvSpPr>
          <p:spPr>
            <a:xfrm>
              <a:off x="5296732" y="11225843"/>
              <a:ext cx="4297661" cy="1520019"/>
            </a:xfrm>
            <a:prstGeom prst="rect">
              <a:avLst/>
            </a:prstGeom>
            <a:noFill/>
          </p:spPr>
          <p:txBody>
            <a:bodyPr wrap="square" rtlCol="0">
              <a:spAutoFit/>
            </a:bodyPr>
            <a:lstStyle/>
            <a:p>
              <a:r>
                <a:rPr lang="en-US" sz="1138" b="1">
                  <a:solidFill>
                    <a:schemeClr val="accent3"/>
                  </a:solidFill>
                  <a:latin typeface="+mj-lt"/>
                  <a:ea typeface="Lato Semibold" panose="020F0502020204030203" pitchFamily="34" charset="0"/>
                  <a:cs typeface="Lato Semibold" panose="020F0502020204030203" pitchFamily="34" charset="0"/>
                </a:rPr>
                <a:t>Evidence based</a:t>
              </a:r>
            </a:p>
            <a:p>
              <a:endParaRPr lang="en-US" sz="1138" b="1">
                <a:solidFill>
                  <a:schemeClr val="accent3"/>
                </a:solidFill>
                <a:latin typeface="+mj-lt"/>
                <a:ea typeface="Lato Semibold" panose="020F0502020204030203" pitchFamily="34" charset="0"/>
                <a:cs typeface="Lato Semibold" panose="020F0502020204030203" pitchFamily="34" charset="0"/>
              </a:endParaRPr>
            </a:p>
            <a:p>
              <a:endParaRPr lang="en-US" sz="1138" b="1">
                <a:solidFill>
                  <a:schemeClr val="accent3"/>
                </a:solidFill>
                <a:latin typeface="+mj-lt"/>
                <a:ea typeface="Lato Semibold" panose="020F0502020204030203" pitchFamily="34" charset="0"/>
                <a:cs typeface="Lato Semibold" panose="020F0502020204030203" pitchFamily="34" charset="0"/>
              </a:endParaRPr>
            </a:p>
          </p:txBody>
        </p:sp>
        <p:sp>
          <p:nvSpPr>
            <p:cNvPr id="47" name="Rectangle 56">
              <a:extLst>
                <a:ext uri="{FF2B5EF4-FFF2-40B4-BE49-F238E27FC236}">
                  <a16:creationId xmlns:a16="http://schemas.microsoft.com/office/drawing/2014/main" id="{4CF0887A-9692-4751-80BA-936D3F2BB5EB}"/>
                </a:ext>
              </a:extLst>
            </p:cNvPr>
            <p:cNvSpPr/>
            <p:nvPr/>
          </p:nvSpPr>
          <p:spPr>
            <a:xfrm>
              <a:off x="5301411" y="11756483"/>
              <a:ext cx="7550852" cy="1439068"/>
            </a:xfrm>
            <a:prstGeom prst="rect">
              <a:avLst/>
            </a:prstGeom>
          </p:spPr>
          <p:txBody>
            <a:bodyPr wrap="square">
              <a:spAutoFit/>
            </a:bodyPr>
            <a:lstStyle/>
            <a:p>
              <a:r>
                <a:rPr lang="en-GB" sz="800" dirty="0">
                  <a:latin typeface="+mj-lt"/>
                  <a:ea typeface="Lato Light" panose="020F0502020204030203" pitchFamily="34" charset="0"/>
                  <a:cs typeface="Lato Light" panose="020F0502020204030203" pitchFamily="34" charset="0"/>
                </a:rPr>
                <a:t>Applies a long-term and broad perspective, incorporating trends, interconnections and diverse data sources to analyse and consider the impacts of solutions to broader organisational goals. Looks for new and innovative ways of working.</a:t>
              </a:r>
            </a:p>
          </p:txBody>
        </p:sp>
      </p:grpSp>
      <p:grpSp>
        <p:nvGrpSpPr>
          <p:cNvPr id="48" name="Group 54">
            <a:extLst>
              <a:ext uri="{FF2B5EF4-FFF2-40B4-BE49-F238E27FC236}">
                <a16:creationId xmlns:a16="http://schemas.microsoft.com/office/drawing/2014/main" id="{58F2AB73-209D-491C-88D1-51673EA0BE39}"/>
              </a:ext>
            </a:extLst>
          </p:cNvPr>
          <p:cNvGrpSpPr/>
          <p:nvPr/>
        </p:nvGrpSpPr>
        <p:grpSpPr>
          <a:xfrm>
            <a:off x="6537818" y="3393674"/>
            <a:ext cx="2809552" cy="906764"/>
            <a:chOff x="5283037" y="11267065"/>
            <a:chExt cx="6987773" cy="2231449"/>
          </a:xfrm>
        </p:grpSpPr>
        <p:sp>
          <p:nvSpPr>
            <p:cNvPr id="49" name="CuadroTexto 395">
              <a:extLst>
                <a:ext uri="{FF2B5EF4-FFF2-40B4-BE49-F238E27FC236}">
                  <a16:creationId xmlns:a16="http://schemas.microsoft.com/office/drawing/2014/main" id="{D9080EB6-93B6-4667-9E3C-812471110838}"/>
                </a:ext>
              </a:extLst>
            </p:cNvPr>
            <p:cNvSpPr txBox="1"/>
            <p:nvPr/>
          </p:nvSpPr>
          <p:spPr>
            <a:xfrm>
              <a:off x="5283037" y="11267065"/>
              <a:ext cx="5508480" cy="658156"/>
            </a:xfrm>
            <a:prstGeom prst="rect">
              <a:avLst/>
            </a:prstGeom>
            <a:noFill/>
          </p:spPr>
          <p:txBody>
            <a:bodyPr wrap="square" rtlCol="0">
              <a:spAutoFit/>
            </a:bodyPr>
            <a:lstStyle/>
            <a:p>
              <a:r>
                <a:rPr lang="en-US" sz="1138" b="1" dirty="0">
                  <a:solidFill>
                    <a:schemeClr val="accent2"/>
                  </a:solidFill>
                  <a:latin typeface="+mj-lt"/>
                  <a:ea typeface="Lato Semibold" panose="020F0502020204030203" pitchFamily="34" charset="0"/>
                  <a:cs typeface="Lato Semibold" panose="020F0502020204030203" pitchFamily="34" charset="0"/>
                </a:rPr>
                <a:t>Emotional intelligence</a:t>
              </a:r>
            </a:p>
          </p:txBody>
        </p:sp>
        <p:sp>
          <p:nvSpPr>
            <p:cNvPr id="50" name="Rectangle 56">
              <a:extLst>
                <a:ext uri="{FF2B5EF4-FFF2-40B4-BE49-F238E27FC236}">
                  <a16:creationId xmlns:a16="http://schemas.microsoft.com/office/drawing/2014/main" id="{EFA3BE0D-4F0B-4DA4-8A94-FF1B6C09B78A}"/>
                </a:ext>
              </a:extLst>
            </p:cNvPr>
            <p:cNvSpPr/>
            <p:nvPr/>
          </p:nvSpPr>
          <p:spPr>
            <a:xfrm>
              <a:off x="5301410" y="11756483"/>
              <a:ext cx="6969400" cy="1742031"/>
            </a:xfrm>
            <a:prstGeom prst="rect">
              <a:avLst/>
            </a:prstGeom>
          </p:spPr>
          <p:txBody>
            <a:bodyPr wrap="square">
              <a:spAutoFit/>
            </a:bodyPr>
            <a:lstStyle/>
            <a:p>
              <a:r>
                <a:rPr lang="en-US" sz="800" dirty="0">
                  <a:solidFill>
                    <a:schemeClr val="accent4"/>
                  </a:solidFill>
                  <a:latin typeface="+mj-lt"/>
                  <a:ea typeface="Lato Light" panose="020F0502020204030203" pitchFamily="34" charset="0"/>
                  <a:cs typeface="Lato Light" panose="020F0502020204030203" pitchFamily="34" charset="0"/>
                </a:rPr>
                <a:t>Demonstrates emotional intelligence (EQ) skills such as self-awareness, self-regulation, motivation, empathy, resilience and social skills to understand the needs of clients and staff, and promote an inclusive and collaborative culture.</a:t>
              </a:r>
            </a:p>
          </p:txBody>
        </p:sp>
      </p:grpSp>
      <p:sp>
        <p:nvSpPr>
          <p:cNvPr id="51" name="Star: 5 Points 50">
            <a:extLst>
              <a:ext uri="{FF2B5EF4-FFF2-40B4-BE49-F238E27FC236}">
                <a16:creationId xmlns:a16="http://schemas.microsoft.com/office/drawing/2014/main" id="{6A33DDB6-C9BF-4BCF-A2B0-699DE356E6CC}"/>
              </a:ext>
            </a:extLst>
          </p:cNvPr>
          <p:cNvSpPr/>
          <p:nvPr/>
        </p:nvSpPr>
        <p:spPr>
          <a:xfrm rot="1058926">
            <a:off x="3566735" y="2419352"/>
            <a:ext cx="238559" cy="216378"/>
          </a:xfrm>
          <a:prstGeom prst="star5">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52" name="Straight Connector 51">
            <a:extLst>
              <a:ext uri="{FF2B5EF4-FFF2-40B4-BE49-F238E27FC236}">
                <a16:creationId xmlns:a16="http://schemas.microsoft.com/office/drawing/2014/main" id="{ACA1A41D-3174-4C99-B5EE-4A92008048D6}"/>
              </a:ext>
            </a:extLst>
          </p:cNvPr>
          <p:cNvCxnSpPr>
            <a:cxnSpLocks/>
          </p:cNvCxnSpPr>
          <p:nvPr/>
        </p:nvCxnSpPr>
        <p:spPr>
          <a:xfrm flipH="1">
            <a:off x="3369181" y="2557152"/>
            <a:ext cx="149066" cy="565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7AA0B06-5C18-4D71-A97E-FD418AAA9A45}"/>
              </a:ext>
            </a:extLst>
          </p:cNvPr>
          <p:cNvCxnSpPr>
            <a:cxnSpLocks/>
          </p:cNvCxnSpPr>
          <p:nvPr/>
        </p:nvCxnSpPr>
        <p:spPr>
          <a:xfrm flipH="1">
            <a:off x="3574370" y="2671120"/>
            <a:ext cx="30690" cy="11689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65F030E-BE39-4A42-84B1-5B1B21D82B0F}"/>
              </a:ext>
            </a:extLst>
          </p:cNvPr>
          <p:cNvCxnSpPr>
            <a:cxnSpLocks/>
          </p:cNvCxnSpPr>
          <p:nvPr/>
        </p:nvCxnSpPr>
        <p:spPr>
          <a:xfrm flipH="1">
            <a:off x="3401456" y="2655983"/>
            <a:ext cx="114480" cy="67027"/>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55" name="Picture 54" descr="A picture containing drawing&#10;&#10;Description automatically generated">
            <a:extLst>
              <a:ext uri="{FF2B5EF4-FFF2-40B4-BE49-F238E27FC236}">
                <a16:creationId xmlns:a16="http://schemas.microsoft.com/office/drawing/2014/main" id="{4766C98C-259B-40F6-B92E-C1E0273E351E}"/>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517626" y="4400152"/>
            <a:ext cx="370816" cy="370816"/>
          </a:xfrm>
          <a:prstGeom prst="rect">
            <a:avLst/>
          </a:prstGeom>
        </p:spPr>
      </p:pic>
      <p:sp>
        <p:nvSpPr>
          <p:cNvPr id="56" name="Content Placeholder 2">
            <a:extLst>
              <a:ext uri="{FF2B5EF4-FFF2-40B4-BE49-F238E27FC236}">
                <a16:creationId xmlns:a16="http://schemas.microsoft.com/office/drawing/2014/main" id="{4F1843DD-CA1C-461E-A747-368EA0E2E9C4}"/>
              </a:ext>
            </a:extLst>
          </p:cNvPr>
          <p:cNvSpPr txBox="1">
            <a:spLocks/>
          </p:cNvSpPr>
          <p:nvPr/>
        </p:nvSpPr>
        <p:spPr>
          <a:xfrm>
            <a:off x="8649828" y="6240839"/>
            <a:ext cx="697542" cy="396833"/>
          </a:xfrm>
          <a:prstGeom prst="rect">
            <a:avLst/>
          </a:prstGeom>
        </p:spPr>
        <p:txBody>
          <a:bodyPr lIns="0" tIns="0" rIns="0" bIns="0" anchor="ctr">
            <a:normAutofit/>
          </a:bodyPr>
          <a:lstStyle>
            <a:lvl1pPr marL="0" marR="0" indent="0" algn="r" defTabSz="470366" rtl="0" eaLnBrk="1" fontAlgn="auto" latinLnBrk="0" hangingPunct="1">
              <a:lnSpc>
                <a:spcPts val="1440"/>
              </a:lnSpc>
              <a:spcBef>
                <a:spcPts val="309"/>
              </a:spcBef>
              <a:spcAft>
                <a:spcPts val="309"/>
              </a:spcAft>
              <a:buClrTx/>
              <a:buSzTx/>
              <a:buFontTx/>
              <a:buNone/>
              <a:tabLst/>
              <a:defRPr lang="en-US" sz="702" kern="1200" smtClean="0">
                <a:solidFill>
                  <a:srgbClr val="898989"/>
                </a:solidFill>
                <a:latin typeface="Arial"/>
                <a:ea typeface="+mn-ea"/>
                <a:cs typeface="Arial"/>
              </a:defRPr>
            </a:lvl1pPr>
            <a:lvl2pPr marL="764345" indent="-293980" algn="l" defTabSz="470366" rtl="0" eaLnBrk="1" latinLnBrk="0" hangingPunct="1">
              <a:spcBef>
                <a:spcPct val="20000"/>
              </a:spcBef>
              <a:buFont typeface="Arial"/>
              <a:buChar char="–"/>
              <a:defRPr sz="2017" kern="1200">
                <a:solidFill>
                  <a:schemeClr val="tx1"/>
                </a:solidFill>
                <a:latin typeface="Arial"/>
                <a:ea typeface="+mn-ea"/>
                <a:cs typeface="Arial"/>
              </a:defRPr>
            </a:lvl2pPr>
            <a:lvl3pPr marL="1175916" indent="-235183" algn="l" defTabSz="470366" rtl="0" eaLnBrk="1" latinLnBrk="0" hangingPunct="1">
              <a:spcBef>
                <a:spcPct val="20000"/>
              </a:spcBef>
              <a:buFont typeface="Arial"/>
              <a:buChar char="•"/>
              <a:defRPr sz="2017" kern="1200">
                <a:solidFill>
                  <a:schemeClr val="tx1"/>
                </a:solidFill>
                <a:latin typeface="Arial"/>
                <a:ea typeface="+mn-ea"/>
                <a:cs typeface="Arial"/>
              </a:defRPr>
            </a:lvl3pPr>
            <a:lvl4pPr marL="1646282" indent="-235183" algn="l" defTabSz="470366" rtl="0" eaLnBrk="1" latinLnBrk="0" hangingPunct="1">
              <a:spcBef>
                <a:spcPct val="20000"/>
              </a:spcBef>
              <a:buFont typeface="Arial"/>
              <a:buChar char="–"/>
              <a:defRPr sz="2017" kern="1200">
                <a:solidFill>
                  <a:schemeClr val="tx1"/>
                </a:solidFill>
                <a:latin typeface="Arial"/>
                <a:ea typeface="+mn-ea"/>
                <a:cs typeface="Arial"/>
              </a:defRPr>
            </a:lvl4pPr>
            <a:lvl5pPr marL="2116648" indent="-235183" algn="l" defTabSz="470366" rtl="0" eaLnBrk="1" latinLnBrk="0" hangingPunct="1">
              <a:spcBef>
                <a:spcPct val="20000"/>
              </a:spcBef>
              <a:buFont typeface="Arial"/>
              <a:buChar char="»"/>
              <a:defRPr sz="2017"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a:lnSpc>
                <a:spcPct val="100000"/>
              </a:lnSpc>
            </a:pPr>
            <a:r>
              <a:rPr lang="en-AU" dirty="0">
                <a:solidFill>
                  <a:schemeClr val="tx1"/>
                </a:solidFill>
              </a:rPr>
              <a:t>7</a:t>
            </a:r>
            <a:endParaRPr lang="en-AU" dirty="0">
              <a:solidFill>
                <a:schemeClr val="tx1"/>
              </a:solidFill>
              <a:latin typeface="+mn-lt"/>
            </a:endParaRPr>
          </a:p>
        </p:txBody>
      </p:sp>
    </p:spTree>
    <p:extLst>
      <p:ext uri="{BB962C8B-B14F-4D97-AF65-F5344CB8AC3E}">
        <p14:creationId xmlns:p14="http://schemas.microsoft.com/office/powerpoint/2010/main" val="63288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34"/>
          </p:nvPr>
        </p:nvSpPr>
        <p:spPr/>
        <p:txBody>
          <a:bodyPr/>
          <a:lstStyle/>
          <a:p>
            <a:r>
              <a:rPr lang="en-AU" dirty="0"/>
              <a:t>8</a:t>
            </a:r>
          </a:p>
        </p:txBody>
      </p:sp>
      <p:sp>
        <p:nvSpPr>
          <p:cNvPr id="4" name="TextBox 3">
            <a:extLst>
              <a:ext uri="{FF2B5EF4-FFF2-40B4-BE49-F238E27FC236}">
                <a16:creationId xmlns:a16="http://schemas.microsoft.com/office/drawing/2014/main" id="{06519DA6-1120-4A6D-8631-F0A24A9B01DD}"/>
              </a:ext>
            </a:extLst>
          </p:cNvPr>
          <p:cNvSpPr txBox="1"/>
          <p:nvPr/>
        </p:nvSpPr>
        <p:spPr>
          <a:xfrm>
            <a:off x="405541" y="1806494"/>
            <a:ext cx="8944721"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000061"/>
                </a:solidFill>
                <a:effectLst/>
                <a:uLnTx/>
                <a:uFillTx/>
                <a:latin typeface="Arial"/>
                <a:ea typeface="+mn-ea"/>
                <a:cs typeface="Arial"/>
              </a:rPr>
              <a:t>As an HR professional, I aim to demonstrate the below </a:t>
            </a:r>
            <a:r>
              <a:rPr kumimoji="0" lang="en-US" sz="1600" b="1" i="0" u="none" strike="noStrike" kern="1200" cap="none" spc="0" normalizeH="0" baseline="0" noProof="0" dirty="0" err="1">
                <a:ln>
                  <a:noFill/>
                </a:ln>
                <a:solidFill>
                  <a:srgbClr val="000061"/>
                </a:solidFill>
                <a:effectLst/>
                <a:uLnTx/>
                <a:uFillTx/>
                <a:latin typeface="Arial"/>
                <a:ea typeface="+mn-ea"/>
                <a:cs typeface="Arial"/>
              </a:rPr>
              <a:t>behaviours</a:t>
            </a:r>
            <a:r>
              <a:rPr kumimoji="0" lang="en-US" sz="1600" b="1" i="0" u="none" strike="noStrike" kern="1200" cap="none" spc="0" normalizeH="0" baseline="0" noProof="0" dirty="0">
                <a:ln>
                  <a:noFill/>
                </a:ln>
                <a:solidFill>
                  <a:srgbClr val="000061"/>
                </a:solidFill>
                <a:effectLst/>
                <a:uLnTx/>
                <a:uFillTx/>
                <a:latin typeface="Arial"/>
                <a:ea typeface="+mn-ea"/>
                <a:cs typeface="Arial"/>
              </a:rPr>
              <a:t> in the work that I do. </a:t>
            </a:r>
            <a:endParaRPr lang="en-AU" dirty="0"/>
          </a:p>
        </p:txBody>
      </p:sp>
      <p:grpSp>
        <p:nvGrpSpPr>
          <p:cNvPr id="6" name="Group 5">
            <a:extLst>
              <a:ext uri="{FF2B5EF4-FFF2-40B4-BE49-F238E27FC236}">
                <a16:creationId xmlns:a16="http://schemas.microsoft.com/office/drawing/2014/main" id="{BB2E58D8-8172-4AA6-947D-6EA93066E8DC}"/>
              </a:ext>
            </a:extLst>
          </p:cNvPr>
          <p:cNvGrpSpPr/>
          <p:nvPr/>
        </p:nvGrpSpPr>
        <p:grpSpPr>
          <a:xfrm>
            <a:off x="456581" y="2274352"/>
            <a:ext cx="1694966" cy="3850719"/>
            <a:chOff x="968645" y="2579427"/>
            <a:chExt cx="1694966" cy="3850719"/>
          </a:xfrm>
        </p:grpSpPr>
        <p:sp>
          <p:nvSpPr>
            <p:cNvPr id="7" name="Content Placeholder 3">
              <a:extLst>
                <a:ext uri="{FF2B5EF4-FFF2-40B4-BE49-F238E27FC236}">
                  <a16:creationId xmlns:a16="http://schemas.microsoft.com/office/drawing/2014/main" id="{1CBE0A38-69E4-4E61-9459-5F6702B363D7}"/>
                </a:ext>
              </a:extLst>
            </p:cNvPr>
            <p:cNvSpPr txBox="1">
              <a:spLocks/>
            </p:cNvSpPr>
            <p:nvPr/>
          </p:nvSpPr>
          <p:spPr>
            <a:xfrm>
              <a:off x="968645" y="2579427"/>
              <a:ext cx="1694966" cy="684657"/>
            </a:xfrm>
            <a:prstGeom prst="rect">
              <a:avLst/>
            </a:prstGeom>
            <a:solidFill>
              <a:schemeClr val="accent3"/>
            </a:solidFill>
            <a:ln>
              <a:noFill/>
            </a:ln>
          </p:spPr>
          <p:txBody>
            <a:bodyPr vert="horz" lIns="108000" tIns="108000" rIns="108000" bIns="108000" rtlCol="0" anchor="ctr" anchorCtr="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algn="ctr">
                <a:lnSpc>
                  <a:spcPct val="100000"/>
                </a:lnSpc>
              </a:pPr>
              <a:r>
                <a:rPr lang="en-US" sz="1400" dirty="0">
                  <a:solidFill>
                    <a:schemeClr val="bg1"/>
                  </a:solidFill>
                </a:rPr>
                <a:t>I have a client service mindset</a:t>
              </a:r>
              <a:endParaRPr lang="en-US" sz="1000" b="0" dirty="0">
                <a:solidFill>
                  <a:schemeClr val="bg1"/>
                </a:solidFill>
              </a:endParaRPr>
            </a:p>
          </p:txBody>
        </p:sp>
        <p:sp>
          <p:nvSpPr>
            <p:cNvPr id="8" name="Content Placeholder 3">
              <a:extLst>
                <a:ext uri="{FF2B5EF4-FFF2-40B4-BE49-F238E27FC236}">
                  <a16:creationId xmlns:a16="http://schemas.microsoft.com/office/drawing/2014/main" id="{6E5B7499-7565-41A2-984A-B977181064F3}"/>
                </a:ext>
              </a:extLst>
            </p:cNvPr>
            <p:cNvSpPr txBox="1">
              <a:spLocks/>
            </p:cNvSpPr>
            <p:nvPr/>
          </p:nvSpPr>
          <p:spPr>
            <a:xfrm>
              <a:off x="968645" y="3487257"/>
              <a:ext cx="1694966" cy="2942889"/>
            </a:xfrm>
            <a:prstGeom prst="rect">
              <a:avLst/>
            </a:prstGeom>
            <a:ln>
              <a:solidFill>
                <a:schemeClr val="bg1">
                  <a:lumMod val="50000"/>
                </a:schemeClr>
              </a:solidFill>
            </a:ln>
          </p:spPr>
          <p:txBody>
            <a:bodyPr vert="horz" lIns="108000" tIns="108000" rIns="108000" bIns="108000" rtlCol="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marL="171450" indent="-171450">
                <a:spcAft>
                  <a:spcPts val="0"/>
                </a:spcAft>
                <a:buClr>
                  <a:schemeClr val="accent3"/>
                </a:buClr>
                <a:buFont typeface="Wingdings" panose="05000000000000000000" pitchFamily="2" charset="2"/>
                <a:buChar char="§"/>
              </a:pPr>
              <a:r>
                <a:rPr lang="en-US" sz="1000" b="0" dirty="0"/>
                <a:t>I am responsive to clients</a:t>
              </a:r>
            </a:p>
            <a:p>
              <a:pPr marL="171450" indent="-171450">
                <a:spcAft>
                  <a:spcPts val="0"/>
                </a:spcAft>
                <a:buClr>
                  <a:schemeClr val="accent3"/>
                </a:buClr>
                <a:buFont typeface="Wingdings" panose="05000000000000000000" pitchFamily="2" charset="2"/>
                <a:buChar char="§"/>
              </a:pPr>
              <a:r>
                <a:rPr lang="en-US" sz="1000" b="0" dirty="0"/>
                <a:t>I provide clients with support on other services that may be available</a:t>
              </a:r>
            </a:p>
            <a:p>
              <a:pPr marL="171450" indent="-171450">
                <a:spcAft>
                  <a:spcPts val="0"/>
                </a:spcAft>
                <a:buClr>
                  <a:schemeClr val="accent3"/>
                </a:buClr>
                <a:buFont typeface="Wingdings" panose="05000000000000000000" pitchFamily="2" charset="2"/>
                <a:buChar char="§"/>
              </a:pPr>
              <a:r>
                <a:rPr lang="en-US" sz="1000" b="0" dirty="0"/>
                <a:t>I use plain language</a:t>
              </a:r>
            </a:p>
            <a:p>
              <a:pPr marL="171450" indent="-171450">
                <a:spcAft>
                  <a:spcPts val="0"/>
                </a:spcAft>
                <a:buClr>
                  <a:schemeClr val="accent3"/>
                </a:buClr>
                <a:buFont typeface="Wingdings" panose="05000000000000000000" pitchFamily="2" charset="2"/>
                <a:buChar char="§"/>
              </a:pPr>
              <a:r>
                <a:rPr lang="en-US" sz="1000" b="0" dirty="0"/>
                <a:t>I ensure issues are resolved </a:t>
              </a:r>
            </a:p>
            <a:p>
              <a:pPr marL="171450" indent="-171450">
                <a:spcAft>
                  <a:spcPts val="0"/>
                </a:spcAft>
                <a:buClr>
                  <a:schemeClr val="accent3"/>
                </a:buClr>
                <a:buFont typeface="Wingdings" panose="05000000000000000000" pitchFamily="2" charset="2"/>
                <a:buChar char="§"/>
              </a:pPr>
              <a:r>
                <a:rPr lang="en-US" sz="1000" b="0" dirty="0"/>
                <a:t>I see the bigger picture and use my experience to add value</a:t>
              </a:r>
            </a:p>
          </p:txBody>
        </p:sp>
        <p:cxnSp>
          <p:nvCxnSpPr>
            <p:cNvPr id="9" name="Straight Connector 8">
              <a:extLst>
                <a:ext uri="{FF2B5EF4-FFF2-40B4-BE49-F238E27FC236}">
                  <a16:creationId xmlns:a16="http://schemas.microsoft.com/office/drawing/2014/main" id="{771E879C-D63E-470D-B054-FA613D904D0A}"/>
                </a:ext>
              </a:extLst>
            </p:cNvPr>
            <p:cNvCxnSpPr>
              <a:cxnSpLocks/>
            </p:cNvCxnSpPr>
            <p:nvPr/>
          </p:nvCxnSpPr>
          <p:spPr>
            <a:xfrm>
              <a:off x="1816128" y="3264084"/>
              <a:ext cx="0" cy="223173"/>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24AFF801-28DA-432C-979B-8F0B9D627C5A}"/>
              </a:ext>
            </a:extLst>
          </p:cNvPr>
          <p:cNvGrpSpPr/>
          <p:nvPr/>
        </p:nvGrpSpPr>
        <p:grpSpPr>
          <a:xfrm>
            <a:off x="2280232" y="2274352"/>
            <a:ext cx="1694966" cy="3850719"/>
            <a:chOff x="2839945" y="2579427"/>
            <a:chExt cx="1694966" cy="3850719"/>
          </a:xfrm>
        </p:grpSpPr>
        <p:sp>
          <p:nvSpPr>
            <p:cNvPr id="11" name="Content Placeholder 3">
              <a:extLst>
                <a:ext uri="{FF2B5EF4-FFF2-40B4-BE49-F238E27FC236}">
                  <a16:creationId xmlns:a16="http://schemas.microsoft.com/office/drawing/2014/main" id="{3AAE980B-0126-49C2-B9AE-757F0680C871}"/>
                </a:ext>
              </a:extLst>
            </p:cNvPr>
            <p:cNvSpPr txBox="1">
              <a:spLocks/>
            </p:cNvSpPr>
            <p:nvPr/>
          </p:nvSpPr>
          <p:spPr>
            <a:xfrm>
              <a:off x="2839945" y="2579427"/>
              <a:ext cx="1694966" cy="684657"/>
            </a:xfrm>
            <a:prstGeom prst="rect">
              <a:avLst/>
            </a:prstGeom>
            <a:solidFill>
              <a:schemeClr val="tx1"/>
            </a:solidFill>
            <a:ln>
              <a:noFill/>
            </a:ln>
          </p:spPr>
          <p:txBody>
            <a:bodyPr vert="horz" lIns="108000" tIns="108000" rIns="108000" bIns="108000" rtlCol="0" anchor="ctr" anchorCtr="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algn="ctr">
                <a:lnSpc>
                  <a:spcPct val="100000"/>
                </a:lnSpc>
              </a:pPr>
              <a:r>
                <a:rPr lang="en-US" sz="1400" dirty="0">
                  <a:solidFill>
                    <a:schemeClr val="bg1"/>
                  </a:solidFill>
                </a:rPr>
                <a:t>I am </a:t>
              </a:r>
              <a:br>
                <a:rPr lang="en-US" sz="1400" dirty="0">
                  <a:solidFill>
                    <a:schemeClr val="bg1"/>
                  </a:solidFill>
                </a:rPr>
              </a:br>
              <a:r>
                <a:rPr lang="en-US" sz="1400" dirty="0">
                  <a:solidFill>
                    <a:schemeClr val="bg1"/>
                  </a:solidFill>
                </a:rPr>
                <a:t>courageous</a:t>
              </a:r>
              <a:endParaRPr lang="en-US" sz="1000" b="0" dirty="0">
                <a:solidFill>
                  <a:schemeClr val="bg1"/>
                </a:solidFill>
              </a:endParaRPr>
            </a:p>
          </p:txBody>
        </p:sp>
        <p:sp>
          <p:nvSpPr>
            <p:cNvPr id="12" name="Content Placeholder 3">
              <a:extLst>
                <a:ext uri="{FF2B5EF4-FFF2-40B4-BE49-F238E27FC236}">
                  <a16:creationId xmlns:a16="http://schemas.microsoft.com/office/drawing/2014/main" id="{37E31DCE-682B-4E11-913C-426C6B1C4E25}"/>
                </a:ext>
              </a:extLst>
            </p:cNvPr>
            <p:cNvSpPr txBox="1">
              <a:spLocks/>
            </p:cNvSpPr>
            <p:nvPr/>
          </p:nvSpPr>
          <p:spPr>
            <a:xfrm>
              <a:off x="2839945" y="3487257"/>
              <a:ext cx="1694966" cy="2942889"/>
            </a:xfrm>
            <a:prstGeom prst="rect">
              <a:avLst/>
            </a:prstGeom>
            <a:ln>
              <a:solidFill>
                <a:schemeClr val="bg1">
                  <a:lumMod val="50000"/>
                </a:schemeClr>
              </a:solidFill>
            </a:ln>
          </p:spPr>
          <p:txBody>
            <a:bodyPr vert="horz" lIns="108000" tIns="108000" rIns="108000" bIns="108000" rtlCol="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marL="171450" indent="-171450">
                <a:spcAft>
                  <a:spcPts val="0"/>
                </a:spcAft>
                <a:buFont typeface="Wingdings" panose="05000000000000000000" pitchFamily="2" charset="2"/>
                <a:buChar char="§"/>
              </a:pPr>
              <a:r>
                <a:rPr lang="en-US" sz="1000" b="0" dirty="0"/>
                <a:t>I can have open and frank conversations</a:t>
              </a:r>
            </a:p>
            <a:p>
              <a:pPr marL="171450" indent="-171450">
                <a:spcAft>
                  <a:spcPts val="0"/>
                </a:spcAft>
                <a:buFont typeface="Wingdings" panose="05000000000000000000" pitchFamily="2" charset="2"/>
                <a:buChar char="§"/>
              </a:pPr>
              <a:r>
                <a:rPr lang="en-US" sz="1000" b="0" dirty="0"/>
                <a:t>I want to be known as the font of HR knowledge</a:t>
              </a:r>
            </a:p>
            <a:p>
              <a:pPr marL="171450" indent="-171450">
                <a:spcAft>
                  <a:spcPts val="0"/>
                </a:spcAft>
                <a:buFont typeface="Wingdings" panose="05000000000000000000" pitchFamily="2" charset="2"/>
                <a:buChar char="§"/>
              </a:pPr>
              <a:r>
                <a:rPr lang="en-US" sz="1000" b="0" dirty="0"/>
                <a:t>I lead by example</a:t>
              </a:r>
            </a:p>
            <a:p>
              <a:pPr marL="171450" indent="-171450">
                <a:spcAft>
                  <a:spcPts val="0"/>
                </a:spcAft>
                <a:buFont typeface="Wingdings" panose="05000000000000000000" pitchFamily="2" charset="2"/>
                <a:buChar char="§"/>
              </a:pPr>
              <a:r>
                <a:rPr lang="en-US" sz="1000" b="0" dirty="0"/>
                <a:t>I am honest and act with integrity</a:t>
              </a:r>
            </a:p>
            <a:p>
              <a:pPr marL="171450" indent="-171450">
                <a:spcAft>
                  <a:spcPts val="0"/>
                </a:spcAft>
                <a:buFont typeface="Wingdings" panose="05000000000000000000" pitchFamily="2" charset="2"/>
                <a:buChar char="§"/>
              </a:pPr>
              <a:r>
                <a:rPr lang="en-US" sz="1000" b="0" dirty="0"/>
                <a:t>I engage in risk</a:t>
              </a:r>
            </a:p>
            <a:p>
              <a:pPr marL="171450" indent="-171450">
                <a:spcAft>
                  <a:spcPts val="0"/>
                </a:spcAft>
                <a:buFont typeface="Wingdings" panose="05000000000000000000" pitchFamily="2" charset="2"/>
                <a:buChar char="§"/>
              </a:pPr>
              <a:r>
                <a:rPr lang="en-US" sz="1000" b="0" dirty="0"/>
                <a:t>I am inclusive</a:t>
              </a:r>
            </a:p>
          </p:txBody>
        </p:sp>
        <p:cxnSp>
          <p:nvCxnSpPr>
            <p:cNvPr id="13" name="Straight Connector 12">
              <a:extLst>
                <a:ext uri="{FF2B5EF4-FFF2-40B4-BE49-F238E27FC236}">
                  <a16:creationId xmlns:a16="http://schemas.microsoft.com/office/drawing/2014/main" id="{46BD7963-0DDD-49DC-B412-9342BA8FCCE8}"/>
                </a:ext>
              </a:extLst>
            </p:cNvPr>
            <p:cNvCxnSpPr>
              <a:cxnSpLocks/>
            </p:cNvCxnSpPr>
            <p:nvPr/>
          </p:nvCxnSpPr>
          <p:spPr>
            <a:xfrm>
              <a:off x="3687428" y="3264084"/>
              <a:ext cx="0" cy="223173"/>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03C285F-058F-4A9B-8D50-10F5133B4A2C}"/>
              </a:ext>
            </a:extLst>
          </p:cNvPr>
          <p:cNvGrpSpPr/>
          <p:nvPr/>
        </p:nvGrpSpPr>
        <p:grpSpPr>
          <a:xfrm>
            <a:off x="4103883" y="2274352"/>
            <a:ext cx="1694966" cy="3850719"/>
            <a:chOff x="4654932" y="2579427"/>
            <a:chExt cx="1694966" cy="3850719"/>
          </a:xfrm>
        </p:grpSpPr>
        <p:sp>
          <p:nvSpPr>
            <p:cNvPr id="15" name="Content Placeholder 3">
              <a:extLst>
                <a:ext uri="{FF2B5EF4-FFF2-40B4-BE49-F238E27FC236}">
                  <a16:creationId xmlns:a16="http://schemas.microsoft.com/office/drawing/2014/main" id="{F961A916-08B7-4F9A-980E-9B26F1451FF9}"/>
                </a:ext>
              </a:extLst>
            </p:cNvPr>
            <p:cNvSpPr txBox="1">
              <a:spLocks/>
            </p:cNvSpPr>
            <p:nvPr/>
          </p:nvSpPr>
          <p:spPr>
            <a:xfrm>
              <a:off x="4654932" y="2579427"/>
              <a:ext cx="1694966" cy="684657"/>
            </a:xfrm>
            <a:prstGeom prst="rect">
              <a:avLst/>
            </a:prstGeom>
            <a:solidFill>
              <a:schemeClr val="accent2"/>
            </a:solidFill>
            <a:ln>
              <a:noFill/>
            </a:ln>
          </p:spPr>
          <p:txBody>
            <a:bodyPr vert="horz" lIns="108000" tIns="108000" rIns="108000" bIns="108000" rtlCol="0" anchor="ctr" anchorCtr="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algn="ctr">
                <a:lnSpc>
                  <a:spcPct val="100000"/>
                </a:lnSpc>
              </a:pPr>
              <a:r>
                <a:rPr lang="en-US" sz="1400" dirty="0">
                  <a:solidFill>
                    <a:schemeClr val="bg1"/>
                  </a:solidFill>
                </a:rPr>
                <a:t>I encourage collaboration</a:t>
              </a:r>
            </a:p>
          </p:txBody>
        </p:sp>
        <p:sp>
          <p:nvSpPr>
            <p:cNvPr id="16" name="Content Placeholder 3">
              <a:extLst>
                <a:ext uri="{FF2B5EF4-FFF2-40B4-BE49-F238E27FC236}">
                  <a16:creationId xmlns:a16="http://schemas.microsoft.com/office/drawing/2014/main" id="{2BF79646-8032-42A4-B5B1-B0FFD409B250}"/>
                </a:ext>
              </a:extLst>
            </p:cNvPr>
            <p:cNvSpPr txBox="1">
              <a:spLocks/>
            </p:cNvSpPr>
            <p:nvPr/>
          </p:nvSpPr>
          <p:spPr>
            <a:xfrm>
              <a:off x="4654932" y="3487257"/>
              <a:ext cx="1694966" cy="2942889"/>
            </a:xfrm>
            <a:prstGeom prst="rect">
              <a:avLst/>
            </a:prstGeom>
            <a:ln>
              <a:solidFill>
                <a:schemeClr val="bg1">
                  <a:lumMod val="50000"/>
                </a:schemeClr>
              </a:solidFill>
            </a:ln>
          </p:spPr>
          <p:txBody>
            <a:bodyPr vert="horz" lIns="108000" tIns="108000" rIns="108000" bIns="108000" rtlCol="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marL="171450" indent="-171450">
                <a:spcAft>
                  <a:spcPts val="0"/>
                </a:spcAft>
                <a:buClr>
                  <a:schemeClr val="accent2"/>
                </a:buClr>
                <a:buFont typeface="Wingdings" panose="05000000000000000000" pitchFamily="2" charset="2"/>
                <a:buChar char="§"/>
              </a:pPr>
              <a:r>
                <a:rPr lang="en-US" sz="1000" b="0" dirty="0"/>
                <a:t>I communicate expectations</a:t>
              </a:r>
            </a:p>
            <a:p>
              <a:pPr marL="171450" indent="-171450">
                <a:spcAft>
                  <a:spcPts val="0"/>
                </a:spcAft>
                <a:buClr>
                  <a:schemeClr val="accent2"/>
                </a:buClr>
                <a:buFont typeface="Wingdings" panose="05000000000000000000" pitchFamily="2" charset="2"/>
                <a:buChar char="§"/>
              </a:pPr>
              <a:r>
                <a:rPr lang="en-US" sz="1000" b="0" dirty="0"/>
                <a:t>I work with others to get the best results</a:t>
              </a:r>
            </a:p>
            <a:p>
              <a:pPr marL="171450" indent="-171450">
                <a:spcAft>
                  <a:spcPts val="0"/>
                </a:spcAft>
                <a:buClr>
                  <a:schemeClr val="accent2"/>
                </a:buClr>
                <a:buFont typeface="Wingdings" panose="05000000000000000000" pitchFamily="2" charset="2"/>
                <a:buChar char="§"/>
              </a:pPr>
              <a:r>
                <a:rPr lang="en-US" sz="1000" b="0" dirty="0"/>
                <a:t>I learn from my colleagues and share my knowledge</a:t>
              </a:r>
            </a:p>
            <a:p>
              <a:pPr marL="171450" indent="-171450">
                <a:spcAft>
                  <a:spcPts val="0"/>
                </a:spcAft>
                <a:buClr>
                  <a:schemeClr val="accent2"/>
                </a:buClr>
                <a:buFont typeface="Wingdings" panose="05000000000000000000" pitchFamily="2" charset="2"/>
                <a:buChar char="§"/>
              </a:pPr>
              <a:r>
                <a:rPr lang="en-US" sz="1000" b="0" dirty="0"/>
                <a:t>I focus on understanding and building my business acumen</a:t>
              </a:r>
            </a:p>
            <a:p>
              <a:pPr marL="171450" indent="-171450">
                <a:spcAft>
                  <a:spcPts val="0"/>
                </a:spcAft>
                <a:buClr>
                  <a:schemeClr val="accent2"/>
                </a:buClr>
                <a:buFont typeface="Wingdings" panose="05000000000000000000" pitchFamily="2" charset="2"/>
                <a:buChar char="§"/>
              </a:pPr>
              <a:r>
                <a:rPr lang="en-US" sz="1000" b="0" dirty="0"/>
                <a:t>I nurture and develop my networks</a:t>
              </a:r>
            </a:p>
            <a:p>
              <a:endParaRPr lang="en-US" sz="1000" b="0" dirty="0"/>
            </a:p>
          </p:txBody>
        </p:sp>
        <p:cxnSp>
          <p:nvCxnSpPr>
            <p:cNvPr id="17" name="Straight Connector 16">
              <a:extLst>
                <a:ext uri="{FF2B5EF4-FFF2-40B4-BE49-F238E27FC236}">
                  <a16:creationId xmlns:a16="http://schemas.microsoft.com/office/drawing/2014/main" id="{F035A1A2-718C-4707-9722-8E7ED0DF7357}"/>
                </a:ext>
              </a:extLst>
            </p:cNvPr>
            <p:cNvCxnSpPr>
              <a:cxnSpLocks/>
            </p:cNvCxnSpPr>
            <p:nvPr/>
          </p:nvCxnSpPr>
          <p:spPr>
            <a:xfrm>
              <a:off x="5502415" y="3264084"/>
              <a:ext cx="0" cy="223173"/>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129A080D-767C-4727-9DB1-20E04CEA7CDC}"/>
              </a:ext>
            </a:extLst>
          </p:cNvPr>
          <p:cNvGrpSpPr/>
          <p:nvPr/>
        </p:nvGrpSpPr>
        <p:grpSpPr>
          <a:xfrm>
            <a:off x="5927534" y="2274352"/>
            <a:ext cx="1694966" cy="3850719"/>
            <a:chOff x="6459091" y="2579427"/>
            <a:chExt cx="1694966" cy="3850719"/>
          </a:xfrm>
        </p:grpSpPr>
        <p:sp>
          <p:nvSpPr>
            <p:cNvPr id="19" name="Content Placeholder 3">
              <a:extLst>
                <a:ext uri="{FF2B5EF4-FFF2-40B4-BE49-F238E27FC236}">
                  <a16:creationId xmlns:a16="http://schemas.microsoft.com/office/drawing/2014/main" id="{690D000B-2C29-4548-9F64-E26B13C41A4F}"/>
                </a:ext>
              </a:extLst>
            </p:cNvPr>
            <p:cNvSpPr txBox="1">
              <a:spLocks/>
            </p:cNvSpPr>
            <p:nvPr/>
          </p:nvSpPr>
          <p:spPr>
            <a:xfrm>
              <a:off x="6459091" y="2579427"/>
              <a:ext cx="1694966" cy="684657"/>
            </a:xfrm>
            <a:prstGeom prst="rect">
              <a:avLst/>
            </a:prstGeom>
            <a:solidFill>
              <a:schemeClr val="accent6"/>
            </a:solidFill>
            <a:ln>
              <a:noFill/>
            </a:ln>
          </p:spPr>
          <p:txBody>
            <a:bodyPr vert="horz" lIns="108000" tIns="108000" rIns="108000" bIns="108000" rtlCol="0" anchor="ctr" anchorCtr="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algn="ctr">
                <a:lnSpc>
                  <a:spcPct val="100000"/>
                </a:lnSpc>
              </a:pPr>
              <a:r>
                <a:rPr lang="en-US" sz="1400" dirty="0">
                  <a:solidFill>
                    <a:schemeClr val="bg1"/>
                  </a:solidFill>
                </a:rPr>
                <a:t>I value </a:t>
              </a:r>
              <a:br>
                <a:rPr lang="en-US" sz="1400" dirty="0">
                  <a:solidFill>
                    <a:schemeClr val="bg1"/>
                  </a:solidFill>
                </a:rPr>
              </a:br>
              <a:r>
                <a:rPr lang="en-US" sz="1400" dirty="0">
                  <a:solidFill>
                    <a:schemeClr val="bg1"/>
                  </a:solidFill>
                </a:rPr>
                <a:t>evidence</a:t>
              </a:r>
            </a:p>
          </p:txBody>
        </p:sp>
        <p:sp>
          <p:nvSpPr>
            <p:cNvPr id="20" name="Content Placeholder 3">
              <a:extLst>
                <a:ext uri="{FF2B5EF4-FFF2-40B4-BE49-F238E27FC236}">
                  <a16:creationId xmlns:a16="http://schemas.microsoft.com/office/drawing/2014/main" id="{575E4FBE-F72C-414C-A6AD-ECCB97637228}"/>
                </a:ext>
              </a:extLst>
            </p:cNvPr>
            <p:cNvSpPr txBox="1">
              <a:spLocks/>
            </p:cNvSpPr>
            <p:nvPr/>
          </p:nvSpPr>
          <p:spPr>
            <a:xfrm>
              <a:off x="6459091" y="3487257"/>
              <a:ext cx="1694966" cy="2942889"/>
            </a:xfrm>
            <a:prstGeom prst="rect">
              <a:avLst/>
            </a:prstGeom>
            <a:ln>
              <a:solidFill>
                <a:schemeClr val="bg1">
                  <a:lumMod val="50000"/>
                </a:schemeClr>
              </a:solidFill>
            </a:ln>
          </p:spPr>
          <p:txBody>
            <a:bodyPr vert="horz" lIns="108000" tIns="108000" rIns="108000" bIns="108000" rtlCol="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marL="171450" indent="-171450">
                <a:spcAft>
                  <a:spcPts val="0"/>
                </a:spcAft>
                <a:buClr>
                  <a:schemeClr val="accent6"/>
                </a:buClr>
                <a:buFont typeface="Wingdings" panose="05000000000000000000" pitchFamily="2" charset="2"/>
                <a:buChar char="§"/>
              </a:pPr>
              <a:r>
                <a:rPr lang="en-US" sz="1000" b="0" dirty="0"/>
                <a:t>I use information to better understand the business needs</a:t>
              </a:r>
            </a:p>
            <a:p>
              <a:pPr marL="171450" indent="-171450">
                <a:spcAft>
                  <a:spcPts val="0"/>
                </a:spcAft>
                <a:buClr>
                  <a:schemeClr val="accent6"/>
                </a:buClr>
                <a:buFont typeface="Wingdings" panose="05000000000000000000" pitchFamily="2" charset="2"/>
                <a:buChar char="§"/>
              </a:pPr>
              <a:r>
                <a:rPr lang="en-US" sz="1000" b="0" dirty="0"/>
                <a:t>I provide consistent and accurate services to build trust and confidence</a:t>
              </a:r>
            </a:p>
            <a:p>
              <a:pPr marL="171450" indent="-171450">
                <a:spcAft>
                  <a:spcPts val="0"/>
                </a:spcAft>
                <a:buClr>
                  <a:schemeClr val="accent6"/>
                </a:buClr>
                <a:buFont typeface="Wingdings" panose="05000000000000000000" pitchFamily="2" charset="2"/>
                <a:buChar char="§"/>
              </a:pPr>
              <a:r>
                <a:rPr lang="en-US" sz="1000" b="0" dirty="0"/>
                <a:t>I understand what good data looks like and how to use it</a:t>
              </a:r>
            </a:p>
            <a:p>
              <a:pPr marL="171450" indent="-171450">
                <a:spcAft>
                  <a:spcPts val="0"/>
                </a:spcAft>
                <a:buClr>
                  <a:schemeClr val="accent6"/>
                </a:buClr>
                <a:buFont typeface="Wingdings" panose="05000000000000000000" pitchFamily="2" charset="2"/>
                <a:buChar char="§"/>
              </a:pPr>
              <a:r>
                <a:rPr lang="en-US" sz="1000" b="0" dirty="0"/>
                <a:t>I make evidence-based decisions</a:t>
              </a:r>
            </a:p>
            <a:p>
              <a:pPr marL="171450" indent="-171450">
                <a:spcAft>
                  <a:spcPts val="0"/>
                </a:spcAft>
                <a:buClr>
                  <a:schemeClr val="accent6"/>
                </a:buClr>
                <a:buFont typeface="Wingdings" panose="05000000000000000000" pitchFamily="2" charset="2"/>
                <a:buChar char="§"/>
              </a:pPr>
              <a:r>
                <a:rPr lang="en-US" sz="1000" b="0" dirty="0"/>
                <a:t>I use evidence to proactively manage and mitigate risk</a:t>
              </a:r>
            </a:p>
            <a:p>
              <a:endParaRPr lang="en-US" sz="1000" b="0" dirty="0"/>
            </a:p>
          </p:txBody>
        </p:sp>
        <p:cxnSp>
          <p:nvCxnSpPr>
            <p:cNvPr id="21" name="Straight Connector 20">
              <a:extLst>
                <a:ext uri="{FF2B5EF4-FFF2-40B4-BE49-F238E27FC236}">
                  <a16:creationId xmlns:a16="http://schemas.microsoft.com/office/drawing/2014/main" id="{D8DE0A0D-9BA1-4D56-8495-7F326FAB41F2}"/>
                </a:ext>
              </a:extLst>
            </p:cNvPr>
            <p:cNvCxnSpPr>
              <a:cxnSpLocks/>
            </p:cNvCxnSpPr>
            <p:nvPr/>
          </p:nvCxnSpPr>
          <p:spPr>
            <a:xfrm>
              <a:off x="7306574" y="3264084"/>
              <a:ext cx="0" cy="223173"/>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A4B9EE77-2E57-4C3C-9B1C-1037F85B9FED}"/>
              </a:ext>
            </a:extLst>
          </p:cNvPr>
          <p:cNvGrpSpPr/>
          <p:nvPr/>
        </p:nvGrpSpPr>
        <p:grpSpPr>
          <a:xfrm>
            <a:off x="7751185" y="2274352"/>
            <a:ext cx="1694966" cy="3850719"/>
            <a:chOff x="8263249" y="2579427"/>
            <a:chExt cx="1694966" cy="3850719"/>
          </a:xfrm>
        </p:grpSpPr>
        <p:sp>
          <p:nvSpPr>
            <p:cNvPr id="23" name="Content Placeholder 3">
              <a:extLst>
                <a:ext uri="{FF2B5EF4-FFF2-40B4-BE49-F238E27FC236}">
                  <a16:creationId xmlns:a16="http://schemas.microsoft.com/office/drawing/2014/main" id="{4A631254-BD18-495F-8AC1-06027ADFECA6}"/>
                </a:ext>
              </a:extLst>
            </p:cNvPr>
            <p:cNvSpPr txBox="1">
              <a:spLocks/>
            </p:cNvSpPr>
            <p:nvPr/>
          </p:nvSpPr>
          <p:spPr>
            <a:xfrm>
              <a:off x="8263249" y="2579427"/>
              <a:ext cx="1694966" cy="684657"/>
            </a:xfrm>
            <a:prstGeom prst="rect">
              <a:avLst/>
            </a:prstGeom>
            <a:solidFill>
              <a:schemeClr val="bg2">
                <a:lumMod val="50000"/>
              </a:schemeClr>
            </a:solidFill>
            <a:ln>
              <a:noFill/>
            </a:ln>
          </p:spPr>
          <p:txBody>
            <a:bodyPr vert="horz" lIns="108000" tIns="108000" rIns="108000" bIns="108000" rtlCol="0" anchor="ctr" anchorCtr="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algn="ctr">
                <a:lnSpc>
                  <a:spcPct val="100000"/>
                </a:lnSpc>
              </a:pPr>
              <a:r>
                <a:rPr lang="en-US" sz="1400" dirty="0">
                  <a:solidFill>
                    <a:schemeClr val="bg1"/>
                  </a:solidFill>
                </a:rPr>
                <a:t>I am </a:t>
              </a:r>
              <a:br>
                <a:rPr lang="en-US" sz="1400" dirty="0">
                  <a:solidFill>
                    <a:schemeClr val="bg1"/>
                  </a:solidFill>
                </a:rPr>
              </a:br>
              <a:r>
                <a:rPr lang="en-US" sz="1400" dirty="0">
                  <a:solidFill>
                    <a:schemeClr val="bg1"/>
                  </a:solidFill>
                </a:rPr>
                <a:t>adaptable</a:t>
              </a:r>
            </a:p>
          </p:txBody>
        </p:sp>
        <p:sp>
          <p:nvSpPr>
            <p:cNvPr id="24" name="Content Placeholder 3">
              <a:extLst>
                <a:ext uri="{FF2B5EF4-FFF2-40B4-BE49-F238E27FC236}">
                  <a16:creationId xmlns:a16="http://schemas.microsoft.com/office/drawing/2014/main" id="{780A0363-7E38-49F3-9222-2F8BBE3C9F2A}"/>
                </a:ext>
              </a:extLst>
            </p:cNvPr>
            <p:cNvSpPr txBox="1">
              <a:spLocks/>
            </p:cNvSpPr>
            <p:nvPr/>
          </p:nvSpPr>
          <p:spPr>
            <a:xfrm>
              <a:off x="8263249" y="3487257"/>
              <a:ext cx="1694966" cy="2942889"/>
            </a:xfrm>
            <a:prstGeom prst="rect">
              <a:avLst/>
            </a:prstGeom>
            <a:ln>
              <a:solidFill>
                <a:schemeClr val="bg1">
                  <a:lumMod val="50000"/>
                </a:schemeClr>
              </a:solidFill>
            </a:ln>
          </p:spPr>
          <p:txBody>
            <a:bodyPr vert="horz" lIns="108000" tIns="108000" rIns="108000" bIns="108000" rtlCol="0">
              <a:noAutofit/>
            </a:bodyPr>
            <a:lstStyle>
              <a:lvl1pPr marL="0" indent="0" algn="l" defTabSz="470366" rtl="0" eaLnBrk="1" latinLnBrk="0" hangingPunct="1">
                <a:lnSpc>
                  <a:spcPct val="110000"/>
                </a:lnSpc>
                <a:spcBef>
                  <a:spcPts val="351"/>
                </a:spcBef>
                <a:spcAft>
                  <a:spcPts val="351"/>
                </a:spcAft>
                <a:buFontTx/>
                <a:buNone/>
                <a:defRPr sz="1600" b="1" kern="1200">
                  <a:solidFill>
                    <a:schemeClr val="tx1"/>
                  </a:solidFill>
                  <a:latin typeface="Arial"/>
                  <a:ea typeface="+mn-ea"/>
                  <a:cs typeface="Arial"/>
                </a:defRPr>
              </a:lvl1pPr>
              <a:lvl2pPr marL="0" indent="0" algn="l" defTabSz="470366" rtl="0" eaLnBrk="1" latinLnBrk="0" hangingPunct="1">
                <a:lnSpc>
                  <a:spcPct val="110000"/>
                </a:lnSpc>
                <a:spcBef>
                  <a:spcPts val="351"/>
                </a:spcBef>
                <a:spcAft>
                  <a:spcPts val="351"/>
                </a:spcAft>
                <a:buFontTx/>
                <a:buNone/>
                <a:defRPr sz="1200" b="0" kern="1200">
                  <a:solidFill>
                    <a:schemeClr val="accent2"/>
                  </a:solidFill>
                  <a:latin typeface="Arial"/>
                  <a:ea typeface="+mn-ea"/>
                  <a:cs typeface="Arial"/>
                </a:defRPr>
              </a:lvl2pPr>
              <a:lvl3pPr marL="0" indent="0" algn="l" defTabSz="470366" rtl="0" eaLnBrk="1" latinLnBrk="0" hangingPunct="1">
                <a:lnSpc>
                  <a:spcPct val="110000"/>
                </a:lnSpc>
                <a:spcBef>
                  <a:spcPts val="400"/>
                </a:spcBef>
                <a:spcAft>
                  <a:spcPts val="400"/>
                </a:spcAft>
                <a:buFontTx/>
                <a:buNone/>
                <a:defRPr sz="1000" kern="1200">
                  <a:solidFill>
                    <a:schemeClr val="tx1"/>
                  </a:solidFill>
                  <a:latin typeface="Arial"/>
                  <a:ea typeface="+mn-ea"/>
                  <a:cs typeface="Arial"/>
                </a:defRPr>
              </a:lvl3pPr>
              <a:lvl4pPr marL="144000" indent="-144000" algn="l" defTabSz="470366" rtl="0" eaLnBrk="1" latinLnBrk="0" hangingPunct="1">
                <a:lnSpc>
                  <a:spcPct val="110000"/>
                </a:lnSpc>
                <a:spcBef>
                  <a:spcPts val="0"/>
                </a:spcBef>
                <a:spcAft>
                  <a:spcPts val="400"/>
                </a:spcAft>
                <a:buClr>
                  <a:schemeClr val="accent2"/>
                </a:buClr>
                <a:buFont typeface="Wingdings" pitchFamily="2" charset="2"/>
                <a:buChar char="§"/>
                <a:defRPr sz="1000" kern="1200">
                  <a:solidFill>
                    <a:schemeClr val="tx1"/>
                  </a:solidFill>
                  <a:latin typeface="Arial"/>
                  <a:ea typeface="+mn-ea"/>
                  <a:cs typeface="Arial"/>
                </a:defRPr>
              </a:lvl4pPr>
              <a:lvl5pPr marL="315797" indent="-157899" algn="l" defTabSz="470366" rtl="0" eaLnBrk="1" latinLnBrk="0" hangingPunct="1">
                <a:lnSpc>
                  <a:spcPct val="110000"/>
                </a:lnSpc>
                <a:spcBef>
                  <a:spcPts val="0"/>
                </a:spcBef>
                <a:spcAft>
                  <a:spcPts val="400"/>
                </a:spcAft>
                <a:buClr>
                  <a:schemeClr val="accent2"/>
                </a:buClr>
                <a:buFont typeface="Overpass" panose="00000500000000000000" pitchFamily="2" charset="0"/>
                <a:buChar char="+"/>
                <a:defRPr sz="1000" kern="1200">
                  <a:solidFill>
                    <a:schemeClr val="tx1"/>
                  </a:solidFill>
                  <a:latin typeface="Arial"/>
                  <a:ea typeface="+mn-ea"/>
                  <a:cs typeface="Arial"/>
                </a:defRPr>
              </a:lvl5pPr>
              <a:lvl6pPr marL="2587014" indent="-235183" algn="l" defTabSz="470366" rtl="0" eaLnBrk="1" latinLnBrk="0" hangingPunct="1">
                <a:spcBef>
                  <a:spcPct val="20000"/>
                </a:spcBef>
                <a:buFont typeface="Arial"/>
                <a:buChar char="•"/>
                <a:defRPr sz="2017" kern="1200">
                  <a:solidFill>
                    <a:schemeClr val="tx1"/>
                  </a:solidFill>
                  <a:latin typeface="+mn-lt"/>
                  <a:ea typeface="+mn-ea"/>
                  <a:cs typeface="+mn-cs"/>
                </a:defRPr>
              </a:lvl6pPr>
              <a:lvl7pPr marL="3057379" indent="-235183" algn="l" defTabSz="470366" rtl="0" eaLnBrk="1" latinLnBrk="0" hangingPunct="1">
                <a:spcBef>
                  <a:spcPct val="20000"/>
                </a:spcBef>
                <a:buFont typeface="Arial"/>
                <a:buChar char="•"/>
                <a:defRPr sz="2017" kern="1200">
                  <a:solidFill>
                    <a:schemeClr val="tx1"/>
                  </a:solidFill>
                  <a:latin typeface="+mn-lt"/>
                  <a:ea typeface="+mn-ea"/>
                  <a:cs typeface="+mn-cs"/>
                </a:defRPr>
              </a:lvl7pPr>
              <a:lvl8pPr marL="3527746" indent="-235183" algn="l" defTabSz="470366" rtl="0" eaLnBrk="1" latinLnBrk="0" hangingPunct="1">
                <a:spcBef>
                  <a:spcPct val="20000"/>
                </a:spcBef>
                <a:buFont typeface="Arial"/>
                <a:buChar char="•"/>
                <a:defRPr sz="2017" kern="1200">
                  <a:solidFill>
                    <a:schemeClr val="tx1"/>
                  </a:solidFill>
                  <a:latin typeface="+mn-lt"/>
                  <a:ea typeface="+mn-ea"/>
                  <a:cs typeface="+mn-cs"/>
                </a:defRPr>
              </a:lvl8pPr>
              <a:lvl9pPr marL="3998112" indent="-235183" algn="l" defTabSz="470366" rtl="0" eaLnBrk="1" latinLnBrk="0" hangingPunct="1">
                <a:spcBef>
                  <a:spcPct val="20000"/>
                </a:spcBef>
                <a:buFont typeface="Arial"/>
                <a:buChar char="•"/>
                <a:defRPr sz="2017" kern="1200">
                  <a:solidFill>
                    <a:schemeClr val="tx1"/>
                  </a:solidFill>
                  <a:latin typeface="+mn-lt"/>
                  <a:ea typeface="+mn-ea"/>
                  <a:cs typeface="+mn-cs"/>
                </a:defRPr>
              </a:lvl9pPr>
            </a:lstStyle>
            <a:p>
              <a:pPr marL="171450" indent="-171450">
                <a:spcAft>
                  <a:spcPts val="0"/>
                </a:spcAft>
                <a:buClr>
                  <a:schemeClr val="bg1">
                    <a:lumMod val="50000"/>
                  </a:schemeClr>
                </a:buClr>
                <a:buFont typeface="Wingdings" panose="05000000000000000000" pitchFamily="2" charset="2"/>
                <a:buChar char="§"/>
              </a:pPr>
              <a:r>
                <a:rPr lang="en-US" sz="1000" b="0" dirty="0"/>
                <a:t>I shape my response to meet my clients’ needs</a:t>
              </a:r>
            </a:p>
            <a:p>
              <a:pPr marL="171450" indent="-171450">
                <a:spcAft>
                  <a:spcPts val="0"/>
                </a:spcAft>
                <a:buClr>
                  <a:schemeClr val="bg1">
                    <a:lumMod val="50000"/>
                  </a:schemeClr>
                </a:buClr>
                <a:buFont typeface="Wingdings" panose="05000000000000000000" pitchFamily="2" charset="2"/>
                <a:buChar char="§"/>
              </a:pPr>
              <a:r>
                <a:rPr lang="en-AU" sz="1000" b="0" dirty="0"/>
                <a:t>I maintain currency of my knowledge to ensure I know what my clients' options are</a:t>
              </a:r>
            </a:p>
            <a:p>
              <a:pPr marL="171450" indent="-171450">
                <a:spcAft>
                  <a:spcPts val="0"/>
                </a:spcAft>
                <a:buClr>
                  <a:schemeClr val="bg1">
                    <a:lumMod val="50000"/>
                  </a:schemeClr>
                </a:buClr>
                <a:buFont typeface="Wingdings" panose="05000000000000000000" pitchFamily="2" charset="2"/>
                <a:buChar char="§"/>
              </a:pPr>
              <a:r>
                <a:rPr lang="en-US" sz="1000" b="0" dirty="0"/>
                <a:t>I drive transformation and innovation within my </a:t>
              </a:r>
              <a:r>
                <a:rPr lang="en-US" sz="1000" b="0" dirty="0" err="1"/>
                <a:t>organisation</a:t>
              </a:r>
              <a:endParaRPr lang="en-US" sz="1000" b="0" dirty="0"/>
            </a:p>
            <a:p>
              <a:pPr marL="171450" indent="-171450">
                <a:spcAft>
                  <a:spcPts val="0"/>
                </a:spcAft>
                <a:buClr>
                  <a:schemeClr val="bg1">
                    <a:lumMod val="50000"/>
                  </a:schemeClr>
                </a:buClr>
                <a:buFont typeface="Wingdings" panose="05000000000000000000" pitchFamily="2" charset="2"/>
                <a:buChar char="§"/>
              </a:pPr>
              <a:r>
                <a:rPr lang="en-US" sz="1000" b="0" dirty="0"/>
                <a:t>I am keen to learn new things</a:t>
              </a:r>
            </a:p>
            <a:p>
              <a:pPr marL="171450" indent="-171450">
                <a:spcAft>
                  <a:spcPts val="0"/>
                </a:spcAft>
                <a:buClr>
                  <a:schemeClr val="bg1">
                    <a:lumMod val="50000"/>
                  </a:schemeClr>
                </a:buClr>
                <a:buFont typeface="Wingdings" panose="05000000000000000000" pitchFamily="2" charset="2"/>
                <a:buChar char="§"/>
              </a:pPr>
              <a:r>
                <a:rPr lang="en-US" sz="1000" b="0" dirty="0"/>
                <a:t>I tailor the application of change management</a:t>
              </a:r>
            </a:p>
          </p:txBody>
        </p:sp>
        <p:cxnSp>
          <p:nvCxnSpPr>
            <p:cNvPr id="25" name="Straight Connector 24">
              <a:extLst>
                <a:ext uri="{FF2B5EF4-FFF2-40B4-BE49-F238E27FC236}">
                  <a16:creationId xmlns:a16="http://schemas.microsoft.com/office/drawing/2014/main" id="{17FC810D-F9B1-4D17-848B-636E76995E07}"/>
                </a:ext>
              </a:extLst>
            </p:cNvPr>
            <p:cNvCxnSpPr>
              <a:cxnSpLocks/>
            </p:cNvCxnSpPr>
            <p:nvPr/>
          </p:nvCxnSpPr>
          <p:spPr>
            <a:xfrm>
              <a:off x="9110732" y="3264084"/>
              <a:ext cx="0" cy="223173"/>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E0647F51-CE05-4811-A908-CA94489368A7}"/>
              </a:ext>
            </a:extLst>
          </p:cNvPr>
          <p:cNvSpPr txBox="1"/>
          <p:nvPr/>
        </p:nvSpPr>
        <p:spPr>
          <a:xfrm>
            <a:off x="456581" y="547541"/>
            <a:ext cx="5495337" cy="892552"/>
          </a:xfrm>
          <a:prstGeom prst="rect">
            <a:avLst/>
          </a:prstGeom>
          <a:noFill/>
        </p:spPr>
        <p:txBody>
          <a:bodyPr wrap="square" rtlCol="0">
            <a:spAutoFit/>
          </a:bodyPr>
          <a:lstStyle/>
          <a:p>
            <a:r>
              <a:rPr lang="en-AU" sz="2400" dirty="0"/>
              <a:t>Key sections of the framework</a:t>
            </a:r>
          </a:p>
          <a:p>
            <a:r>
              <a:rPr lang="en-AU" sz="2800" b="1" dirty="0"/>
              <a:t>How we work</a:t>
            </a:r>
          </a:p>
        </p:txBody>
      </p:sp>
    </p:spTree>
    <p:extLst>
      <p:ext uri="{BB962C8B-B14F-4D97-AF65-F5344CB8AC3E}">
        <p14:creationId xmlns:p14="http://schemas.microsoft.com/office/powerpoint/2010/main" val="250982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F00D9-1CED-4DC8-8CE1-63E3F4533825}"/>
              </a:ext>
            </a:extLst>
          </p:cNvPr>
          <p:cNvSpPr>
            <a:spLocks noGrp="1"/>
          </p:cNvSpPr>
          <p:nvPr>
            <p:ph idx="14"/>
          </p:nvPr>
        </p:nvSpPr>
        <p:spPr/>
        <p:txBody>
          <a:bodyPr/>
          <a:lstStyle/>
          <a:p>
            <a:r>
              <a:rPr lang="en-AU" dirty="0"/>
              <a:t>UNCLASSIFIED</a:t>
            </a:r>
          </a:p>
        </p:txBody>
      </p:sp>
      <p:sp>
        <p:nvSpPr>
          <p:cNvPr id="4" name="Content Placeholder 3">
            <a:extLst>
              <a:ext uri="{FF2B5EF4-FFF2-40B4-BE49-F238E27FC236}">
                <a16:creationId xmlns:a16="http://schemas.microsoft.com/office/drawing/2014/main" id="{CC713874-9A7E-49DF-93F0-0CB1911ED454}"/>
              </a:ext>
            </a:extLst>
          </p:cNvPr>
          <p:cNvSpPr>
            <a:spLocks noGrp="1"/>
          </p:cNvSpPr>
          <p:nvPr>
            <p:ph idx="34"/>
          </p:nvPr>
        </p:nvSpPr>
        <p:spPr/>
        <p:txBody>
          <a:bodyPr/>
          <a:lstStyle/>
          <a:p>
            <a:r>
              <a:rPr lang="en-AU" dirty="0"/>
              <a:t>9</a:t>
            </a:r>
          </a:p>
        </p:txBody>
      </p:sp>
      <p:sp>
        <p:nvSpPr>
          <p:cNvPr id="6" name="Title 5">
            <a:extLst>
              <a:ext uri="{FF2B5EF4-FFF2-40B4-BE49-F238E27FC236}">
                <a16:creationId xmlns:a16="http://schemas.microsoft.com/office/drawing/2014/main" id="{F32AA129-9A00-4DF6-BE4A-3E6513E11197}"/>
              </a:ext>
            </a:extLst>
          </p:cNvPr>
          <p:cNvSpPr txBox="1">
            <a:spLocks noGrp="1"/>
          </p:cNvSpPr>
          <p:nvPr>
            <p:ph type="title"/>
          </p:nvPr>
        </p:nvSpPr>
        <p:spPr>
          <a:xfrm>
            <a:off x="630238" y="820738"/>
            <a:ext cx="8639175" cy="795089"/>
          </a:xfrm>
          <a:prstGeom prst="rect">
            <a:avLst/>
          </a:prstGeom>
          <a:noFill/>
        </p:spPr>
        <p:txBody>
          <a:bodyPr wrap="square" rtlCol="0">
            <a:spAutoFit/>
          </a:bodyPr>
          <a:lstStyle/>
          <a:p>
            <a:r>
              <a:rPr lang="en-AU" sz="2400" dirty="0"/>
              <a:t>Key sections of the framework</a:t>
            </a:r>
          </a:p>
          <a:p>
            <a:r>
              <a:rPr lang="en-AU" sz="2800" b="1" dirty="0"/>
              <a:t>HR professional personas</a:t>
            </a:r>
          </a:p>
        </p:txBody>
      </p:sp>
      <p:pic>
        <p:nvPicPr>
          <p:cNvPr id="2050" name="Picture 2">
            <a:extLst>
              <a:ext uri="{FF2B5EF4-FFF2-40B4-BE49-F238E27FC236}">
                <a16:creationId xmlns:a16="http://schemas.microsoft.com/office/drawing/2014/main" id="{DDB94BD8-35D0-4E33-9C20-CE8DE1BE1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41" y="1808755"/>
            <a:ext cx="6970967" cy="433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095442"/>
      </p:ext>
    </p:extLst>
  </p:cSld>
  <p:clrMapOvr>
    <a:masterClrMapping/>
  </p:clrMapOvr>
</p:sld>
</file>

<file path=ppt/theme/theme1.xml><?xml version="1.0" encoding="utf-8"?>
<a:theme xmlns:a="http://schemas.openxmlformats.org/drawingml/2006/main" name="APS professionals_ppt_temp_4.3standard">
  <a:themeElements>
    <a:clrScheme name="Custom 4">
      <a:dk1>
        <a:srgbClr val="000061"/>
      </a:dk1>
      <a:lt1>
        <a:sysClr val="window" lastClr="FFFFFF"/>
      </a:lt1>
      <a:dk2>
        <a:srgbClr val="002341"/>
      </a:dk2>
      <a:lt2>
        <a:srgbClr val="E1E1E1"/>
      </a:lt2>
      <a:accent1>
        <a:srgbClr val="FF823B"/>
      </a:accent1>
      <a:accent2>
        <a:srgbClr val="17B5C2"/>
      </a:accent2>
      <a:accent3>
        <a:srgbClr val="9E1740"/>
      </a:accent3>
      <a:accent4>
        <a:srgbClr val="000061"/>
      </a:accent4>
      <a:accent5>
        <a:srgbClr val="CACACA"/>
      </a:accent5>
      <a:accent6>
        <a:srgbClr val="7171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902471392977488CCD67C0D548FD10" ma:contentTypeVersion="12" ma:contentTypeDescription="Create a new document." ma:contentTypeScope="" ma:versionID="fb49e18c3e57e079fefcd40485a154ce">
  <xsd:schema xmlns:xsd="http://www.w3.org/2001/XMLSchema" xmlns:xs="http://www.w3.org/2001/XMLSchema" xmlns:p="http://schemas.microsoft.com/office/2006/metadata/properties" xmlns:ns2="de199bc3-db43-419a-8931-de5f32fe4bf4" xmlns:ns3="1a9166c6-c99e-4bdb-96f9-d55d549671b4" targetNamespace="http://schemas.microsoft.com/office/2006/metadata/properties" ma:root="true" ma:fieldsID="80e89a5e75f49e6069ab4aca5a7b59d8" ns2:_="" ns3:_="">
    <xsd:import namespace="de199bc3-db43-419a-8931-de5f32fe4bf4"/>
    <xsd:import namespace="1a9166c6-c99e-4bdb-96f9-d55d549671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99bc3-db43-419a-8931-de5f32fe4b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9166c6-c99e-4bdb-96f9-d55d549671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DE299-FD13-47A8-ACA6-BEC6FAE99375}">
  <ds:schemaRefs>
    <ds:schemaRef ds:uri="http://schemas.microsoft.com/sharepoint/v3/contenttype/forms"/>
  </ds:schemaRefs>
</ds:datastoreItem>
</file>

<file path=customXml/itemProps2.xml><?xml version="1.0" encoding="utf-8"?>
<ds:datastoreItem xmlns:ds="http://schemas.openxmlformats.org/officeDocument/2006/customXml" ds:itemID="{3171A3E9-19AC-41D5-BD06-CA8E4B23F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99bc3-db43-419a-8931-de5f32fe4bf4"/>
    <ds:schemaRef ds:uri="1a9166c6-c99e-4bdb-96f9-d55d549671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83DAD5-4A28-4CC6-BA81-BCDE92FBB35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a9166c6-c99e-4bdb-96f9-d55d549671b4"/>
    <ds:schemaRef ds:uri="http://schemas.microsoft.com/office/2006/documentManagement/types"/>
    <ds:schemaRef ds:uri="de199bc3-db43-419a-8931-de5f32fe4b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710</TotalTime>
  <Words>996</Words>
  <Application>Microsoft Office PowerPoint</Application>
  <PresentationFormat>A4 Paper (210x297 mm)</PresentationFormat>
  <Paragraphs>127</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HelveticaNeueLTCom-Roman</vt:lpstr>
      <vt:lpstr>Wingdings</vt:lpstr>
      <vt:lpstr>APS professionals_ppt_temp_4.3standard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sections of the framework HR professional personas</vt:lpstr>
      <vt:lpstr>PowerPoint Presentation</vt:lpstr>
      <vt:lpstr>Implementation – where to start?</vt:lpstr>
      <vt:lpstr>Looking ahead</vt:lpstr>
      <vt:lpstr>PowerPoint Presentation</vt:lpstr>
    </vt:vector>
  </TitlesOfParts>
  <Company>Swell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slide pack</dc:title>
  <dc:creator>Swell</dc:creator>
  <cp:lastModifiedBy>Kerrie Gougeon</cp:lastModifiedBy>
  <cp:revision>31</cp:revision>
  <dcterms:created xsi:type="dcterms:W3CDTF">2020-04-06T05:08:22Z</dcterms:created>
  <dcterms:modified xsi:type="dcterms:W3CDTF">2021-10-13T00:36:48Z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2018-10-03T00:00:00Z</vt:filetime>
  </property>
  <property fmtid="{D5CDD505-2E9C-101B-9397-08002B2CF9AE}" pid="3" name="Creator">
    <vt:lpwstr>Adobe InDesign CC 13.0 (Macintosh)</vt:lpwstr>
  </property>
  <property fmtid="{D5CDD505-2E9C-101B-9397-08002B2CF9AE}" pid="4" name="LastSaved">
    <vt:filetime>2018-10-03T00:00:00Z</vt:filetime>
  </property>
  <property fmtid="{D5CDD505-2E9C-101B-9397-08002B2CF9AE}" pid="5" name="ContentTypeId">
    <vt:lpwstr>0x0101002C902471392977488CCD67C0D548FD10</vt:lpwstr>
  </property>
</Properties>
</file>